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5" r:id="rId9"/>
    <p:sldId id="266" r:id="rId10"/>
    <p:sldId id="262" r:id="rId11"/>
    <p:sldId id="267" r:id="rId12"/>
    <p:sldId id="268" r:id="rId13"/>
  </p:sldIdLst>
  <p:sldSz cx="12192000" cy="6858000"/>
  <p:notesSz cx="7102475" cy="89725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1" autoAdjust="0"/>
    <p:restoredTop sz="96000" autoAdjust="0"/>
  </p:normalViewPr>
  <p:slideViewPr>
    <p:cSldViewPr snapToGrid="0">
      <p:cViewPr varScale="1">
        <p:scale>
          <a:sx n="84" d="100"/>
          <a:sy n="84" d="100"/>
        </p:scale>
        <p:origin x="59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2BF04-EF2D-4B09-90A0-819D0A58AA52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E648DF-8706-42A0-B913-116895E37B5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err="1" smtClean="0"/>
            <a:t>Penyata</a:t>
          </a:r>
          <a:r>
            <a:rPr lang="en-US" dirty="0" smtClean="0"/>
            <a:t> </a:t>
          </a:r>
          <a:r>
            <a:rPr lang="en-US" dirty="0" err="1" smtClean="0"/>
            <a:t>Kedudukan</a:t>
          </a:r>
          <a:r>
            <a:rPr lang="en-US" dirty="0" smtClean="0"/>
            <a:t> </a:t>
          </a:r>
          <a:r>
            <a:rPr lang="en-US" dirty="0" err="1" smtClean="0"/>
            <a:t>Kewangan</a:t>
          </a:r>
          <a:endParaRPr lang="en-US" dirty="0"/>
        </a:p>
      </dgm:t>
    </dgm:pt>
    <dgm:pt modelId="{4F297FB6-5F31-4E31-84A4-9B249211DB53}" type="parTrans" cxnId="{FE0D7834-8758-4DE1-83D5-87A75A335366}">
      <dgm:prSet/>
      <dgm:spPr/>
      <dgm:t>
        <a:bodyPr/>
        <a:lstStyle/>
        <a:p>
          <a:endParaRPr lang="en-US"/>
        </a:p>
      </dgm:t>
    </dgm:pt>
    <dgm:pt modelId="{094B2E5F-934D-4691-B32C-7ACEA34E25AE}" type="sibTrans" cxnId="{FE0D7834-8758-4DE1-83D5-87A75A335366}">
      <dgm:prSet/>
      <dgm:spPr/>
      <dgm:t>
        <a:bodyPr/>
        <a:lstStyle/>
        <a:p>
          <a:endParaRPr lang="en-US"/>
        </a:p>
      </dgm:t>
    </dgm:pt>
    <dgm:pt modelId="{9289C001-00DB-4D74-A0DC-11F7B6FD1135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err="1" smtClean="0"/>
            <a:t>Tunai</a:t>
          </a:r>
          <a:r>
            <a:rPr lang="en-US" dirty="0" smtClean="0"/>
            <a:t> – LT001</a:t>
          </a:r>
          <a:endParaRPr lang="en-US" dirty="0"/>
        </a:p>
      </dgm:t>
    </dgm:pt>
    <dgm:pt modelId="{E03DDBEB-B939-4BE2-813B-447958A53C32}" type="parTrans" cxnId="{2D72A8CE-1229-4CD6-846C-7C47B937161A}">
      <dgm:prSet/>
      <dgm:spPr/>
      <dgm:t>
        <a:bodyPr/>
        <a:lstStyle/>
        <a:p>
          <a:endParaRPr lang="en-US"/>
        </a:p>
      </dgm:t>
    </dgm:pt>
    <dgm:pt modelId="{E1E324CC-BF5F-4362-A28C-BC64EDC70E97}" type="sibTrans" cxnId="{2D72A8CE-1229-4CD6-846C-7C47B937161A}">
      <dgm:prSet/>
      <dgm:spPr/>
      <dgm:t>
        <a:bodyPr/>
        <a:lstStyle/>
        <a:p>
          <a:endParaRPr lang="en-US"/>
        </a:p>
      </dgm:t>
    </dgm:pt>
    <dgm:pt modelId="{52B8F978-CFC1-4CC4-AA25-75D6ABE78D8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err="1" smtClean="0"/>
            <a:t>Akruan</a:t>
          </a:r>
          <a:r>
            <a:rPr lang="en-US" dirty="0" smtClean="0"/>
            <a:t> – LA001</a:t>
          </a:r>
          <a:endParaRPr lang="en-US" dirty="0"/>
        </a:p>
      </dgm:t>
    </dgm:pt>
    <dgm:pt modelId="{544B7BC6-FA47-4D08-AE75-054F5A264B71}" type="parTrans" cxnId="{C67707A8-C31E-4699-B808-99278F0EB9BC}">
      <dgm:prSet/>
      <dgm:spPr/>
      <dgm:t>
        <a:bodyPr/>
        <a:lstStyle/>
        <a:p>
          <a:endParaRPr lang="en-US"/>
        </a:p>
      </dgm:t>
    </dgm:pt>
    <dgm:pt modelId="{6E09339C-CE48-4996-99B2-F670AC321549}" type="sibTrans" cxnId="{C67707A8-C31E-4699-B808-99278F0EB9BC}">
      <dgm:prSet/>
      <dgm:spPr/>
      <dgm:t>
        <a:bodyPr/>
        <a:lstStyle/>
        <a:p>
          <a:endParaRPr lang="en-US"/>
        </a:p>
      </dgm:t>
    </dgm:pt>
    <dgm:pt modelId="{2113A4B7-5B72-4A32-9CE1-7077CBDEBAB5}" type="pres">
      <dgm:prSet presAssocID="{6632BF04-EF2D-4B09-90A0-819D0A58AA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CD9AEB7-CDA2-46B5-BAAC-956D6EE47757}" type="pres">
      <dgm:prSet presAssocID="{6632BF04-EF2D-4B09-90A0-819D0A58AA52}" presName="Name1" presStyleCnt="0"/>
      <dgm:spPr/>
    </dgm:pt>
    <dgm:pt modelId="{7BDA7964-69E4-4D4A-B024-7DEA46E3D2D4}" type="pres">
      <dgm:prSet presAssocID="{6632BF04-EF2D-4B09-90A0-819D0A58AA52}" presName="cycle" presStyleCnt="0"/>
      <dgm:spPr/>
    </dgm:pt>
    <dgm:pt modelId="{99DA262C-E829-49C1-8421-7AD7EE04CCA1}" type="pres">
      <dgm:prSet presAssocID="{6632BF04-EF2D-4B09-90A0-819D0A58AA52}" presName="srcNode" presStyleLbl="node1" presStyleIdx="0" presStyleCnt="3"/>
      <dgm:spPr/>
    </dgm:pt>
    <dgm:pt modelId="{B41E203F-E581-47BA-8265-FD4B0DC03044}" type="pres">
      <dgm:prSet presAssocID="{6632BF04-EF2D-4B09-90A0-819D0A58AA52}" presName="conn" presStyleLbl="parChTrans1D2" presStyleIdx="0" presStyleCnt="1"/>
      <dgm:spPr/>
      <dgm:t>
        <a:bodyPr/>
        <a:lstStyle/>
        <a:p>
          <a:endParaRPr lang="en-US"/>
        </a:p>
      </dgm:t>
    </dgm:pt>
    <dgm:pt modelId="{A03195F1-A35B-46D4-AE4A-8B0A833B5D79}" type="pres">
      <dgm:prSet presAssocID="{6632BF04-EF2D-4B09-90A0-819D0A58AA52}" presName="extraNode" presStyleLbl="node1" presStyleIdx="0" presStyleCnt="3"/>
      <dgm:spPr/>
    </dgm:pt>
    <dgm:pt modelId="{F23F004E-C2DF-48C4-BE45-15CB4BFFC263}" type="pres">
      <dgm:prSet presAssocID="{6632BF04-EF2D-4B09-90A0-819D0A58AA52}" presName="dstNode" presStyleLbl="node1" presStyleIdx="0" presStyleCnt="3"/>
      <dgm:spPr/>
    </dgm:pt>
    <dgm:pt modelId="{F938C6EF-D33A-45A2-9067-B639668FECB1}" type="pres">
      <dgm:prSet presAssocID="{31E648DF-8706-42A0-B913-116895E37B5F}" presName="text_1" presStyleLbl="node1" presStyleIdx="0" presStyleCnt="3" custScaleX="42497" custLinFactNeighborX="-2330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10F57-558F-42E7-A931-580F56FB643E}" type="pres">
      <dgm:prSet presAssocID="{31E648DF-8706-42A0-B913-116895E37B5F}" presName="accent_1" presStyleCnt="0"/>
      <dgm:spPr/>
    </dgm:pt>
    <dgm:pt modelId="{331C7E14-3B15-42D0-B330-89E689A20DF6}" type="pres">
      <dgm:prSet presAssocID="{31E648DF-8706-42A0-B913-116895E37B5F}" presName="accentRepeatNode" presStyleLbl="solidFgAcc1" presStyleIdx="0" presStyleCnt="3"/>
      <dgm:spPr>
        <a:solidFill>
          <a:srgbClr val="00B050"/>
        </a:solidFill>
      </dgm:spPr>
    </dgm:pt>
    <dgm:pt modelId="{575444C8-280C-4057-A8CF-83533B72BB83}" type="pres">
      <dgm:prSet presAssocID="{9289C001-00DB-4D74-A0DC-11F7B6FD1135}" presName="text_2" presStyleLbl="node1" presStyleIdx="1" presStyleCnt="3" custScaleX="29025" custLinFactNeighborX="-30936" custLinFactNeighborY="2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D20FF-42FF-4924-9F00-5D515B40EE5D}" type="pres">
      <dgm:prSet presAssocID="{9289C001-00DB-4D74-A0DC-11F7B6FD1135}" presName="accent_2" presStyleCnt="0"/>
      <dgm:spPr/>
    </dgm:pt>
    <dgm:pt modelId="{C02E4A64-C9A0-4BE1-876E-5B9C788F454C}" type="pres">
      <dgm:prSet presAssocID="{9289C001-00DB-4D74-A0DC-11F7B6FD1135}" presName="accentRepeatNode" presStyleLbl="solidFgAcc1" presStyleIdx="1" presStyleCnt="3"/>
      <dgm:spPr>
        <a:solidFill>
          <a:srgbClr val="FF0000"/>
        </a:solidFill>
      </dgm:spPr>
    </dgm:pt>
    <dgm:pt modelId="{91794823-697C-46BF-A248-8317D2E4D3E5}" type="pres">
      <dgm:prSet presAssocID="{52B8F978-CFC1-4CC4-AA25-75D6ABE78D8E}" presName="text_3" presStyleLbl="node1" presStyleIdx="2" presStyleCnt="3" custScaleX="36330" custLinFactNeighborX="-28490" custLinFactNeighborY="5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7CB41-EAA7-4C64-B973-D814338C9049}" type="pres">
      <dgm:prSet presAssocID="{52B8F978-CFC1-4CC4-AA25-75D6ABE78D8E}" presName="accent_3" presStyleCnt="0"/>
      <dgm:spPr/>
    </dgm:pt>
    <dgm:pt modelId="{3009D9EF-0079-4802-BEEB-273E14DB3F45}" type="pres">
      <dgm:prSet presAssocID="{52B8F978-CFC1-4CC4-AA25-75D6ABE78D8E}" presName="accentRepeatNode" presStyleLbl="solidFgAcc1" presStyleIdx="2" presStyleCnt="3"/>
      <dgm:spPr>
        <a:solidFill>
          <a:srgbClr val="FFFF00"/>
        </a:solidFill>
      </dgm:spPr>
    </dgm:pt>
  </dgm:ptLst>
  <dgm:cxnLst>
    <dgm:cxn modelId="{2D72A8CE-1229-4CD6-846C-7C47B937161A}" srcId="{6632BF04-EF2D-4B09-90A0-819D0A58AA52}" destId="{9289C001-00DB-4D74-A0DC-11F7B6FD1135}" srcOrd="1" destOrd="0" parTransId="{E03DDBEB-B939-4BE2-813B-447958A53C32}" sibTransId="{E1E324CC-BF5F-4362-A28C-BC64EDC70E97}"/>
    <dgm:cxn modelId="{0CD2977F-29F3-400E-B0E2-AFA66D3A304F}" type="presOf" srcId="{31E648DF-8706-42A0-B913-116895E37B5F}" destId="{F938C6EF-D33A-45A2-9067-B639668FECB1}" srcOrd="0" destOrd="0" presId="urn:microsoft.com/office/officeart/2008/layout/VerticalCurvedList"/>
    <dgm:cxn modelId="{3FF61962-AE13-4DF1-97CF-AB5D38F7DFAB}" type="presOf" srcId="{6632BF04-EF2D-4B09-90A0-819D0A58AA52}" destId="{2113A4B7-5B72-4A32-9CE1-7077CBDEBAB5}" srcOrd="0" destOrd="0" presId="urn:microsoft.com/office/officeart/2008/layout/VerticalCurvedList"/>
    <dgm:cxn modelId="{C00B95A9-959D-4F69-A96A-6F0D5BAB8AA9}" type="presOf" srcId="{52B8F978-CFC1-4CC4-AA25-75D6ABE78D8E}" destId="{91794823-697C-46BF-A248-8317D2E4D3E5}" srcOrd="0" destOrd="0" presId="urn:microsoft.com/office/officeart/2008/layout/VerticalCurvedList"/>
    <dgm:cxn modelId="{FE0D7834-8758-4DE1-83D5-87A75A335366}" srcId="{6632BF04-EF2D-4B09-90A0-819D0A58AA52}" destId="{31E648DF-8706-42A0-B913-116895E37B5F}" srcOrd="0" destOrd="0" parTransId="{4F297FB6-5F31-4E31-84A4-9B249211DB53}" sibTransId="{094B2E5F-934D-4691-B32C-7ACEA34E25AE}"/>
    <dgm:cxn modelId="{9E41F238-08C9-4B08-A177-48D6A060BD85}" type="presOf" srcId="{094B2E5F-934D-4691-B32C-7ACEA34E25AE}" destId="{B41E203F-E581-47BA-8265-FD4B0DC03044}" srcOrd="0" destOrd="0" presId="urn:microsoft.com/office/officeart/2008/layout/VerticalCurvedList"/>
    <dgm:cxn modelId="{C67707A8-C31E-4699-B808-99278F0EB9BC}" srcId="{6632BF04-EF2D-4B09-90A0-819D0A58AA52}" destId="{52B8F978-CFC1-4CC4-AA25-75D6ABE78D8E}" srcOrd="2" destOrd="0" parTransId="{544B7BC6-FA47-4D08-AE75-054F5A264B71}" sibTransId="{6E09339C-CE48-4996-99B2-F670AC321549}"/>
    <dgm:cxn modelId="{58000BF7-6952-4D34-A7A9-F149F1369AD8}" type="presOf" srcId="{9289C001-00DB-4D74-A0DC-11F7B6FD1135}" destId="{575444C8-280C-4057-A8CF-83533B72BB83}" srcOrd="0" destOrd="0" presId="urn:microsoft.com/office/officeart/2008/layout/VerticalCurvedList"/>
    <dgm:cxn modelId="{EF874908-969C-49DC-819D-CCCFAB9B7D2D}" type="presParOf" srcId="{2113A4B7-5B72-4A32-9CE1-7077CBDEBAB5}" destId="{BCD9AEB7-CDA2-46B5-BAAC-956D6EE47757}" srcOrd="0" destOrd="0" presId="urn:microsoft.com/office/officeart/2008/layout/VerticalCurvedList"/>
    <dgm:cxn modelId="{E83929FE-BF63-42F9-90B2-F3B77A1151F4}" type="presParOf" srcId="{BCD9AEB7-CDA2-46B5-BAAC-956D6EE47757}" destId="{7BDA7964-69E4-4D4A-B024-7DEA46E3D2D4}" srcOrd="0" destOrd="0" presId="urn:microsoft.com/office/officeart/2008/layout/VerticalCurvedList"/>
    <dgm:cxn modelId="{EB9B5FE4-25E4-42F1-9693-A299E77AE158}" type="presParOf" srcId="{7BDA7964-69E4-4D4A-B024-7DEA46E3D2D4}" destId="{99DA262C-E829-49C1-8421-7AD7EE04CCA1}" srcOrd="0" destOrd="0" presId="urn:microsoft.com/office/officeart/2008/layout/VerticalCurvedList"/>
    <dgm:cxn modelId="{E84BDAFA-E4DB-4D13-A10C-B7A516D60259}" type="presParOf" srcId="{7BDA7964-69E4-4D4A-B024-7DEA46E3D2D4}" destId="{B41E203F-E581-47BA-8265-FD4B0DC03044}" srcOrd="1" destOrd="0" presId="urn:microsoft.com/office/officeart/2008/layout/VerticalCurvedList"/>
    <dgm:cxn modelId="{1668BF80-51BD-419C-9D38-BBF857B8A937}" type="presParOf" srcId="{7BDA7964-69E4-4D4A-B024-7DEA46E3D2D4}" destId="{A03195F1-A35B-46D4-AE4A-8B0A833B5D79}" srcOrd="2" destOrd="0" presId="urn:microsoft.com/office/officeart/2008/layout/VerticalCurvedList"/>
    <dgm:cxn modelId="{C91A70FD-9EAF-40B0-884E-6393992B44D4}" type="presParOf" srcId="{7BDA7964-69E4-4D4A-B024-7DEA46E3D2D4}" destId="{F23F004E-C2DF-48C4-BE45-15CB4BFFC263}" srcOrd="3" destOrd="0" presId="urn:microsoft.com/office/officeart/2008/layout/VerticalCurvedList"/>
    <dgm:cxn modelId="{4E8F1BDB-CC7A-41D0-A388-8A4875CC4C07}" type="presParOf" srcId="{BCD9AEB7-CDA2-46B5-BAAC-956D6EE47757}" destId="{F938C6EF-D33A-45A2-9067-B639668FECB1}" srcOrd="1" destOrd="0" presId="urn:microsoft.com/office/officeart/2008/layout/VerticalCurvedList"/>
    <dgm:cxn modelId="{CFBE7899-64BE-466C-BC35-892DE74DB391}" type="presParOf" srcId="{BCD9AEB7-CDA2-46B5-BAAC-956D6EE47757}" destId="{FD210F57-558F-42E7-A931-580F56FB643E}" srcOrd="2" destOrd="0" presId="urn:microsoft.com/office/officeart/2008/layout/VerticalCurvedList"/>
    <dgm:cxn modelId="{74D2C59B-1666-4B8F-8304-6404696CEC2D}" type="presParOf" srcId="{FD210F57-558F-42E7-A931-580F56FB643E}" destId="{331C7E14-3B15-42D0-B330-89E689A20DF6}" srcOrd="0" destOrd="0" presId="urn:microsoft.com/office/officeart/2008/layout/VerticalCurvedList"/>
    <dgm:cxn modelId="{E4755891-3B9E-4F42-AFC2-5755A3C0B2AB}" type="presParOf" srcId="{BCD9AEB7-CDA2-46B5-BAAC-956D6EE47757}" destId="{575444C8-280C-4057-A8CF-83533B72BB83}" srcOrd="3" destOrd="0" presId="urn:microsoft.com/office/officeart/2008/layout/VerticalCurvedList"/>
    <dgm:cxn modelId="{82FE68D3-803E-41E9-9166-DC706BBF6C79}" type="presParOf" srcId="{BCD9AEB7-CDA2-46B5-BAAC-956D6EE47757}" destId="{8B9D20FF-42FF-4924-9F00-5D515B40EE5D}" srcOrd="4" destOrd="0" presId="urn:microsoft.com/office/officeart/2008/layout/VerticalCurvedList"/>
    <dgm:cxn modelId="{66395576-8E9C-4196-B5DF-9776D3B8068F}" type="presParOf" srcId="{8B9D20FF-42FF-4924-9F00-5D515B40EE5D}" destId="{C02E4A64-C9A0-4BE1-876E-5B9C788F454C}" srcOrd="0" destOrd="0" presId="urn:microsoft.com/office/officeart/2008/layout/VerticalCurvedList"/>
    <dgm:cxn modelId="{D6D8C736-B00F-4BE5-AF55-77FB78133ACE}" type="presParOf" srcId="{BCD9AEB7-CDA2-46B5-BAAC-956D6EE47757}" destId="{91794823-697C-46BF-A248-8317D2E4D3E5}" srcOrd="5" destOrd="0" presId="urn:microsoft.com/office/officeart/2008/layout/VerticalCurvedList"/>
    <dgm:cxn modelId="{539A020E-A216-48F3-AB7B-8D2D775CA4BC}" type="presParOf" srcId="{BCD9AEB7-CDA2-46B5-BAAC-956D6EE47757}" destId="{3CE7CB41-EAA7-4C64-B973-D814338C9049}" srcOrd="6" destOrd="0" presId="urn:microsoft.com/office/officeart/2008/layout/VerticalCurvedList"/>
    <dgm:cxn modelId="{0DA0ED2E-521C-4D26-AE28-F35F50A7EC44}" type="presParOf" srcId="{3CE7CB41-EAA7-4C64-B973-D814338C9049}" destId="{3009D9EF-0079-4802-BEEB-273E14DB3F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9BA13-9FED-4C53-BA62-2DAD5AA378DE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8AE75-7A4B-4E3B-90BE-B32AC2882861}">
      <dgm:prSet phldrT="[Text]"/>
      <dgm:spPr/>
      <dgm:t>
        <a:bodyPr/>
        <a:lstStyle/>
        <a:p>
          <a:pPr algn="l"/>
          <a:r>
            <a:rPr lang="en-US" dirty="0" err="1" smtClean="0"/>
            <a:t>Kefahaman</a:t>
          </a:r>
          <a:r>
            <a:rPr lang="en-US" dirty="0" smtClean="0"/>
            <a:t> </a:t>
          </a:r>
          <a:r>
            <a:rPr lang="en-US" dirty="0" err="1" smtClean="0"/>
            <a:t>asas</a:t>
          </a:r>
          <a:r>
            <a:rPr lang="en-US" dirty="0" smtClean="0"/>
            <a:t> </a:t>
          </a:r>
          <a:r>
            <a:rPr lang="en-US" dirty="0" err="1" smtClean="0"/>
            <a:t>perakaunan</a:t>
          </a:r>
          <a:r>
            <a:rPr lang="en-US" dirty="0" smtClean="0"/>
            <a:t> AKRUAN </a:t>
          </a:r>
          <a:r>
            <a:rPr lang="en-US" dirty="0" err="1" smtClean="0"/>
            <a:t>dan</a:t>
          </a:r>
          <a:r>
            <a:rPr lang="en-US" dirty="0" smtClean="0"/>
            <a:t> TUNAI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pegawai</a:t>
          </a:r>
          <a:r>
            <a:rPr lang="en-US" dirty="0" smtClean="0"/>
            <a:t> &amp; </a:t>
          </a:r>
          <a:r>
            <a:rPr lang="en-US" dirty="0" err="1" smtClean="0"/>
            <a:t>kakitangan</a:t>
          </a:r>
          <a:r>
            <a:rPr lang="en-US" dirty="0" smtClean="0"/>
            <a:t> yang </a:t>
          </a:r>
          <a:r>
            <a:rPr lang="en-US" dirty="0" err="1" smtClean="0"/>
            <a:t>tiada</a:t>
          </a:r>
          <a:r>
            <a:rPr lang="en-US" dirty="0" smtClean="0"/>
            <a:t> </a:t>
          </a:r>
          <a:r>
            <a:rPr lang="en-US" dirty="0" err="1" smtClean="0"/>
            <a:t>asas</a:t>
          </a:r>
          <a:r>
            <a:rPr lang="en-US" dirty="0" smtClean="0"/>
            <a:t> </a:t>
          </a:r>
          <a:r>
            <a:rPr lang="en-US" dirty="0" err="1" smtClean="0"/>
            <a:t>perakaunan</a:t>
          </a:r>
          <a:endParaRPr lang="en-US" dirty="0"/>
        </a:p>
      </dgm:t>
    </dgm:pt>
    <dgm:pt modelId="{7706A0F2-98A2-45ED-85F0-C3F4184E0839}" type="parTrans" cxnId="{0D97B7FA-6A80-42CE-AA3F-0E9364BFA10A}">
      <dgm:prSet/>
      <dgm:spPr/>
      <dgm:t>
        <a:bodyPr/>
        <a:lstStyle/>
        <a:p>
          <a:endParaRPr lang="en-US"/>
        </a:p>
      </dgm:t>
    </dgm:pt>
    <dgm:pt modelId="{DEE175B7-B914-4EE6-AF96-738583D4B3C0}" type="sibTrans" cxnId="{0D97B7FA-6A80-42CE-AA3F-0E9364BFA10A}">
      <dgm:prSet/>
      <dgm:spPr/>
      <dgm:t>
        <a:bodyPr/>
        <a:lstStyle/>
        <a:p>
          <a:endParaRPr lang="en-US"/>
        </a:p>
      </dgm:t>
    </dgm:pt>
    <dgm:pt modelId="{0597EC75-FC72-4CB0-926C-2DB722A4DB17}">
      <dgm:prSet phldrT="[Text]"/>
      <dgm:spPr/>
      <dgm:t>
        <a:bodyPr/>
        <a:lstStyle/>
        <a:p>
          <a:pPr algn="l"/>
          <a:r>
            <a:rPr lang="en-US" dirty="0" smtClean="0"/>
            <a:t>* Awareness</a:t>
          </a:r>
        </a:p>
        <a:p>
          <a:pPr algn="l"/>
          <a:r>
            <a:rPr lang="en-US" dirty="0" smtClean="0"/>
            <a:t>* Hands-on</a:t>
          </a:r>
        </a:p>
        <a:p>
          <a:pPr algn="l"/>
          <a:r>
            <a:rPr lang="en-US" dirty="0" smtClean="0"/>
            <a:t>* </a:t>
          </a:r>
          <a:r>
            <a:rPr lang="en-US" dirty="0" err="1" smtClean="0"/>
            <a:t>Taklimat</a:t>
          </a:r>
          <a:r>
            <a:rPr lang="en-US" dirty="0" smtClean="0"/>
            <a:t> </a:t>
          </a:r>
          <a:r>
            <a:rPr lang="en-US" dirty="0" err="1" smtClean="0"/>
            <a:t>berkala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masa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semasa</a:t>
          </a:r>
          <a:endParaRPr lang="en-US" dirty="0"/>
        </a:p>
      </dgm:t>
    </dgm:pt>
    <dgm:pt modelId="{CC0FE756-4ABB-496C-93C1-2BC1190BB1EE}" type="parTrans" cxnId="{7E0746D5-FEAD-4C67-B71E-30CB777C2BD1}">
      <dgm:prSet/>
      <dgm:spPr/>
      <dgm:t>
        <a:bodyPr/>
        <a:lstStyle/>
        <a:p>
          <a:endParaRPr lang="en-US"/>
        </a:p>
      </dgm:t>
    </dgm:pt>
    <dgm:pt modelId="{B33670A0-8414-4296-BD54-14BDEEBE639F}" type="sibTrans" cxnId="{7E0746D5-FEAD-4C67-B71E-30CB777C2BD1}">
      <dgm:prSet/>
      <dgm:spPr/>
      <dgm:t>
        <a:bodyPr/>
        <a:lstStyle/>
        <a:p>
          <a:endParaRPr lang="en-US"/>
        </a:p>
      </dgm:t>
    </dgm:pt>
    <dgm:pt modelId="{0DBB67BC-6703-4C88-B56B-37242B41529F}" type="pres">
      <dgm:prSet presAssocID="{6139BA13-9FED-4C53-BA62-2DAD5AA378D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CB8873-70DC-44F8-92C3-84611FA63587}" type="pres">
      <dgm:prSet presAssocID="{6139BA13-9FED-4C53-BA62-2DAD5AA378DE}" presName="divider" presStyleLbl="fgShp" presStyleIdx="0" presStyleCnt="1"/>
      <dgm:spPr/>
    </dgm:pt>
    <dgm:pt modelId="{4E64FBA9-D4A2-4CDD-96DB-49931F280F7B}" type="pres">
      <dgm:prSet presAssocID="{2C18AE75-7A4B-4E3B-90BE-B32AC2882861}" presName="downArrow" presStyleLbl="node1" presStyleIdx="0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C00000"/>
        </a:solidFill>
      </dgm:spPr>
    </dgm:pt>
    <dgm:pt modelId="{B2AD9A21-0821-4556-B6C7-52E9418B4FB7}" type="pres">
      <dgm:prSet presAssocID="{2C18AE75-7A4B-4E3B-90BE-B32AC2882861}" presName="downArrowText" presStyleLbl="revTx" presStyleIdx="0" presStyleCnt="2" custScaleX="12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6013B-EF43-468A-AB85-D03C496E7818}" type="pres">
      <dgm:prSet presAssocID="{0597EC75-FC72-4CB0-926C-2DB722A4DB17}" presName="upArrow" presStyleLbl="node1" presStyleIdx="1" presStyleCnt="2"/>
      <dgm:spPr>
        <a:solidFill>
          <a:srgbClr val="00B050"/>
        </a:solidFill>
      </dgm:spPr>
    </dgm:pt>
    <dgm:pt modelId="{5D4D5655-8314-411D-89CE-537BDE11D0D4}" type="pres">
      <dgm:prSet presAssocID="{0597EC75-FC72-4CB0-926C-2DB722A4DB17}" presName="upArrowText" presStyleLbl="revTx" presStyleIdx="1" presStyleCnt="2" custScaleX="130102" custLinFactNeighborX="15008" custLinFactNeighborY="-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1F3970-DA92-4A71-AB63-3127A77C8EAA}" type="presOf" srcId="{2C18AE75-7A4B-4E3B-90BE-B32AC2882861}" destId="{B2AD9A21-0821-4556-B6C7-52E9418B4FB7}" srcOrd="0" destOrd="0" presId="urn:microsoft.com/office/officeart/2005/8/layout/arrow3"/>
    <dgm:cxn modelId="{356640C9-9597-4365-8D1E-5D067FEADC3D}" type="presOf" srcId="{6139BA13-9FED-4C53-BA62-2DAD5AA378DE}" destId="{0DBB67BC-6703-4C88-B56B-37242B41529F}" srcOrd="0" destOrd="0" presId="urn:microsoft.com/office/officeart/2005/8/layout/arrow3"/>
    <dgm:cxn modelId="{0D97B7FA-6A80-42CE-AA3F-0E9364BFA10A}" srcId="{6139BA13-9FED-4C53-BA62-2DAD5AA378DE}" destId="{2C18AE75-7A4B-4E3B-90BE-B32AC2882861}" srcOrd="0" destOrd="0" parTransId="{7706A0F2-98A2-45ED-85F0-C3F4184E0839}" sibTransId="{DEE175B7-B914-4EE6-AF96-738583D4B3C0}"/>
    <dgm:cxn modelId="{7E0746D5-FEAD-4C67-B71E-30CB777C2BD1}" srcId="{6139BA13-9FED-4C53-BA62-2DAD5AA378DE}" destId="{0597EC75-FC72-4CB0-926C-2DB722A4DB17}" srcOrd="1" destOrd="0" parTransId="{CC0FE756-4ABB-496C-93C1-2BC1190BB1EE}" sibTransId="{B33670A0-8414-4296-BD54-14BDEEBE639F}"/>
    <dgm:cxn modelId="{D21FCEA2-6093-48B2-B5C9-B9B392FFA4A8}" type="presOf" srcId="{0597EC75-FC72-4CB0-926C-2DB722A4DB17}" destId="{5D4D5655-8314-411D-89CE-537BDE11D0D4}" srcOrd="0" destOrd="0" presId="urn:microsoft.com/office/officeart/2005/8/layout/arrow3"/>
    <dgm:cxn modelId="{65494F34-9F40-4A07-A563-FC5626EE472E}" type="presParOf" srcId="{0DBB67BC-6703-4C88-B56B-37242B41529F}" destId="{15CB8873-70DC-44F8-92C3-84611FA63587}" srcOrd="0" destOrd="0" presId="urn:microsoft.com/office/officeart/2005/8/layout/arrow3"/>
    <dgm:cxn modelId="{71301277-2332-495C-83B5-C63097CB0E9C}" type="presParOf" srcId="{0DBB67BC-6703-4C88-B56B-37242B41529F}" destId="{4E64FBA9-D4A2-4CDD-96DB-49931F280F7B}" srcOrd="1" destOrd="0" presId="urn:microsoft.com/office/officeart/2005/8/layout/arrow3"/>
    <dgm:cxn modelId="{B5C882F5-9246-4E67-ACC6-89EE54BDDE5E}" type="presParOf" srcId="{0DBB67BC-6703-4C88-B56B-37242B41529F}" destId="{B2AD9A21-0821-4556-B6C7-52E9418B4FB7}" srcOrd="2" destOrd="0" presId="urn:microsoft.com/office/officeart/2005/8/layout/arrow3"/>
    <dgm:cxn modelId="{1C3AFC0B-630B-4D31-B17A-C1149CFFA99A}" type="presParOf" srcId="{0DBB67BC-6703-4C88-B56B-37242B41529F}" destId="{3D96013B-EF43-468A-AB85-D03C496E7818}" srcOrd="3" destOrd="0" presId="urn:microsoft.com/office/officeart/2005/8/layout/arrow3"/>
    <dgm:cxn modelId="{2EE1C996-4E28-43B6-84E0-1E66EFF2ED78}" type="presParOf" srcId="{0DBB67BC-6703-4C88-B56B-37242B41529F}" destId="{5D4D5655-8314-411D-89CE-537BDE11D0D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39BA13-9FED-4C53-BA62-2DAD5AA378DE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8AE75-7A4B-4E3B-90BE-B32AC2882861}">
      <dgm:prSet phldrT="[Text]" custT="1"/>
      <dgm:spPr/>
      <dgm:t>
        <a:bodyPr/>
        <a:lstStyle/>
        <a:p>
          <a:pPr algn="l"/>
          <a:r>
            <a:rPr lang="en-US" sz="1400" dirty="0" smtClean="0"/>
            <a:t>Pembangunan system </a:t>
          </a:r>
          <a:r>
            <a:rPr lang="en-US" sz="1400" dirty="0" err="1" smtClean="0"/>
            <a:t>sekarang</a:t>
          </a:r>
          <a:r>
            <a:rPr lang="en-US" sz="1400" dirty="0" smtClean="0"/>
            <a:t> </a:t>
          </a:r>
          <a:endParaRPr lang="en-US" sz="1400" dirty="0"/>
        </a:p>
      </dgm:t>
    </dgm:pt>
    <dgm:pt modelId="{7706A0F2-98A2-45ED-85F0-C3F4184E0839}" type="parTrans" cxnId="{0D97B7FA-6A80-42CE-AA3F-0E9364BFA10A}">
      <dgm:prSet/>
      <dgm:spPr/>
      <dgm:t>
        <a:bodyPr/>
        <a:lstStyle/>
        <a:p>
          <a:endParaRPr lang="en-US" sz="1400"/>
        </a:p>
      </dgm:t>
    </dgm:pt>
    <dgm:pt modelId="{DEE175B7-B914-4EE6-AF96-738583D4B3C0}" type="sibTrans" cxnId="{0D97B7FA-6A80-42CE-AA3F-0E9364BFA10A}">
      <dgm:prSet/>
      <dgm:spPr/>
      <dgm:t>
        <a:bodyPr/>
        <a:lstStyle/>
        <a:p>
          <a:endParaRPr lang="en-US" sz="1400"/>
        </a:p>
      </dgm:t>
    </dgm:pt>
    <dgm:pt modelId="{0597EC75-FC72-4CB0-926C-2DB722A4DB17}">
      <dgm:prSet phldrT="[Text]" custT="1"/>
      <dgm:spPr/>
      <dgm:t>
        <a:bodyPr/>
        <a:lstStyle/>
        <a:p>
          <a:pPr algn="l"/>
          <a:r>
            <a:rPr lang="en-US" sz="1400" dirty="0" err="1" smtClean="0"/>
            <a:t>Penyediaan</a:t>
          </a:r>
          <a:r>
            <a:rPr lang="en-US" sz="1400" dirty="0" smtClean="0"/>
            <a:t> </a:t>
          </a:r>
          <a:r>
            <a:rPr lang="en-US" sz="1400" dirty="0" err="1" smtClean="0"/>
            <a:t>bajet</a:t>
          </a:r>
          <a:r>
            <a:rPr lang="en-US" sz="1400" dirty="0" smtClean="0"/>
            <a:t> </a:t>
          </a:r>
          <a:r>
            <a:rPr lang="en-US" sz="1400" dirty="0" err="1" smtClean="0"/>
            <a:t>perlu</a:t>
          </a:r>
          <a:r>
            <a:rPr lang="en-US" sz="1400" dirty="0" smtClean="0"/>
            <a:t> </a:t>
          </a:r>
          <a:r>
            <a:rPr lang="en-US" sz="1400" dirty="0" err="1" smtClean="0"/>
            <a:t>segera</a:t>
          </a:r>
          <a:r>
            <a:rPr lang="en-US" sz="1400" dirty="0" smtClean="0"/>
            <a:t> </a:t>
          </a:r>
          <a:r>
            <a:rPr lang="en-US" sz="1400" dirty="0" err="1" smtClean="0"/>
            <a:t>ke</a:t>
          </a:r>
          <a:r>
            <a:rPr lang="en-US" sz="1400" dirty="0" smtClean="0"/>
            <a:t> </a:t>
          </a:r>
          <a:r>
            <a:rPr lang="en-US" sz="1400" dirty="0" err="1" smtClean="0"/>
            <a:t>arah</a:t>
          </a:r>
          <a:r>
            <a:rPr lang="en-US" sz="1400" dirty="0" smtClean="0"/>
            <a:t> </a:t>
          </a:r>
          <a:r>
            <a:rPr lang="en-US" sz="1400" dirty="0" err="1" smtClean="0"/>
            <a:t>asas</a:t>
          </a:r>
          <a:r>
            <a:rPr lang="en-US" sz="1400" dirty="0" smtClean="0"/>
            <a:t> </a:t>
          </a:r>
          <a:r>
            <a:rPr lang="en-US" sz="1400" dirty="0" err="1" smtClean="0"/>
            <a:t>akruan</a:t>
          </a:r>
          <a:r>
            <a:rPr lang="en-US" sz="1400" dirty="0" smtClean="0"/>
            <a:t>. </a:t>
          </a:r>
          <a:endParaRPr lang="en-US" sz="1400" dirty="0"/>
        </a:p>
      </dgm:t>
    </dgm:pt>
    <dgm:pt modelId="{CC0FE756-4ABB-496C-93C1-2BC1190BB1EE}" type="parTrans" cxnId="{7E0746D5-FEAD-4C67-B71E-30CB777C2BD1}">
      <dgm:prSet/>
      <dgm:spPr/>
      <dgm:t>
        <a:bodyPr/>
        <a:lstStyle/>
        <a:p>
          <a:endParaRPr lang="en-US" sz="1400"/>
        </a:p>
      </dgm:t>
    </dgm:pt>
    <dgm:pt modelId="{B33670A0-8414-4296-BD54-14BDEEBE639F}" type="sibTrans" cxnId="{7E0746D5-FEAD-4C67-B71E-30CB777C2BD1}">
      <dgm:prSet/>
      <dgm:spPr/>
      <dgm:t>
        <a:bodyPr/>
        <a:lstStyle/>
        <a:p>
          <a:endParaRPr lang="en-US" sz="1400"/>
        </a:p>
      </dgm:t>
    </dgm:pt>
    <dgm:pt modelId="{0DBB67BC-6703-4C88-B56B-37242B41529F}" type="pres">
      <dgm:prSet presAssocID="{6139BA13-9FED-4C53-BA62-2DAD5AA378D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CB8873-70DC-44F8-92C3-84611FA63587}" type="pres">
      <dgm:prSet presAssocID="{6139BA13-9FED-4C53-BA62-2DAD5AA378DE}" presName="divider" presStyleLbl="fgShp" presStyleIdx="0" presStyleCnt="1"/>
      <dgm:spPr/>
    </dgm:pt>
    <dgm:pt modelId="{4E64FBA9-D4A2-4CDD-96DB-49931F280F7B}" type="pres">
      <dgm:prSet presAssocID="{2C18AE75-7A4B-4E3B-90BE-B32AC2882861}" presName="downArrow" presStyleLbl="node1" presStyleIdx="0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C00000"/>
        </a:solidFill>
      </dgm:spPr>
    </dgm:pt>
    <dgm:pt modelId="{B2AD9A21-0821-4556-B6C7-52E9418B4FB7}" type="pres">
      <dgm:prSet presAssocID="{2C18AE75-7A4B-4E3B-90BE-B32AC2882861}" presName="downArrowText" presStyleLbl="revTx" presStyleIdx="0" presStyleCnt="2" custScaleX="12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6013B-EF43-468A-AB85-D03C496E7818}" type="pres">
      <dgm:prSet presAssocID="{0597EC75-FC72-4CB0-926C-2DB722A4DB17}" presName="upArrow" presStyleLbl="node1" presStyleIdx="1" presStyleCnt="2"/>
      <dgm:spPr>
        <a:solidFill>
          <a:srgbClr val="00B050"/>
        </a:solidFill>
      </dgm:spPr>
    </dgm:pt>
    <dgm:pt modelId="{5D4D5655-8314-411D-89CE-537BDE11D0D4}" type="pres">
      <dgm:prSet presAssocID="{0597EC75-FC72-4CB0-926C-2DB722A4DB17}" presName="upArrowText" presStyleLbl="revTx" presStyleIdx="1" presStyleCnt="2" custScaleX="130102" custLinFactNeighborX="15008" custLinFactNeighborY="-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7B7FA-6A80-42CE-AA3F-0E9364BFA10A}" srcId="{6139BA13-9FED-4C53-BA62-2DAD5AA378DE}" destId="{2C18AE75-7A4B-4E3B-90BE-B32AC2882861}" srcOrd="0" destOrd="0" parTransId="{7706A0F2-98A2-45ED-85F0-C3F4184E0839}" sibTransId="{DEE175B7-B914-4EE6-AF96-738583D4B3C0}"/>
    <dgm:cxn modelId="{7E0746D5-FEAD-4C67-B71E-30CB777C2BD1}" srcId="{6139BA13-9FED-4C53-BA62-2DAD5AA378DE}" destId="{0597EC75-FC72-4CB0-926C-2DB722A4DB17}" srcOrd="1" destOrd="0" parTransId="{CC0FE756-4ABB-496C-93C1-2BC1190BB1EE}" sibTransId="{B33670A0-8414-4296-BD54-14BDEEBE639F}"/>
    <dgm:cxn modelId="{8105F3DE-559D-4977-B69A-61880E8AAD8E}" type="presOf" srcId="{0597EC75-FC72-4CB0-926C-2DB722A4DB17}" destId="{5D4D5655-8314-411D-89CE-537BDE11D0D4}" srcOrd="0" destOrd="0" presId="urn:microsoft.com/office/officeart/2005/8/layout/arrow3"/>
    <dgm:cxn modelId="{3E262354-093E-4A37-9720-22494F4BF2CC}" type="presOf" srcId="{6139BA13-9FED-4C53-BA62-2DAD5AA378DE}" destId="{0DBB67BC-6703-4C88-B56B-37242B41529F}" srcOrd="0" destOrd="0" presId="urn:microsoft.com/office/officeart/2005/8/layout/arrow3"/>
    <dgm:cxn modelId="{7A002D21-7F00-4AFC-A669-07A34336E756}" type="presOf" srcId="{2C18AE75-7A4B-4E3B-90BE-B32AC2882861}" destId="{B2AD9A21-0821-4556-B6C7-52E9418B4FB7}" srcOrd="0" destOrd="0" presId="urn:microsoft.com/office/officeart/2005/8/layout/arrow3"/>
    <dgm:cxn modelId="{19230C6E-439D-4C80-A3CD-88704C150B95}" type="presParOf" srcId="{0DBB67BC-6703-4C88-B56B-37242B41529F}" destId="{15CB8873-70DC-44F8-92C3-84611FA63587}" srcOrd="0" destOrd="0" presId="urn:microsoft.com/office/officeart/2005/8/layout/arrow3"/>
    <dgm:cxn modelId="{7DFBEAF8-C974-4B9F-8E38-3C9CDE7B7F11}" type="presParOf" srcId="{0DBB67BC-6703-4C88-B56B-37242B41529F}" destId="{4E64FBA9-D4A2-4CDD-96DB-49931F280F7B}" srcOrd="1" destOrd="0" presId="urn:microsoft.com/office/officeart/2005/8/layout/arrow3"/>
    <dgm:cxn modelId="{C12F2A86-AF28-4495-A30B-B61AF5AD00F5}" type="presParOf" srcId="{0DBB67BC-6703-4C88-B56B-37242B41529F}" destId="{B2AD9A21-0821-4556-B6C7-52E9418B4FB7}" srcOrd="2" destOrd="0" presId="urn:microsoft.com/office/officeart/2005/8/layout/arrow3"/>
    <dgm:cxn modelId="{4D327373-7EC4-4B14-B399-03D4BC571D0D}" type="presParOf" srcId="{0DBB67BC-6703-4C88-B56B-37242B41529F}" destId="{3D96013B-EF43-468A-AB85-D03C496E7818}" srcOrd="3" destOrd="0" presId="urn:microsoft.com/office/officeart/2005/8/layout/arrow3"/>
    <dgm:cxn modelId="{AA961464-81D4-468A-A3F4-93094049BF47}" type="presParOf" srcId="{0DBB67BC-6703-4C88-B56B-37242B41529F}" destId="{5D4D5655-8314-411D-89CE-537BDE11D0D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E203F-E581-47BA-8265-FD4B0DC03044}">
      <dsp:nvSpPr>
        <dsp:cNvPr id="0" name=""/>
        <dsp:cNvSpPr/>
      </dsp:nvSpPr>
      <dsp:spPr>
        <a:xfrm>
          <a:off x="-3587168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8C6EF-D33A-45A2-9067-B639668FECB1}">
      <dsp:nvSpPr>
        <dsp:cNvPr id="0" name=""/>
        <dsp:cNvSpPr/>
      </dsp:nvSpPr>
      <dsp:spPr>
        <a:xfrm>
          <a:off x="2441201" y="435133"/>
          <a:ext cx="3938360" cy="87026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Penyata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Kedudukan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Kewangan</a:t>
          </a:r>
          <a:endParaRPr lang="en-US" sz="2600" kern="1200" dirty="0"/>
        </a:p>
      </dsp:txBody>
      <dsp:txXfrm>
        <a:off x="2441201" y="435133"/>
        <a:ext cx="3938360" cy="870267"/>
      </dsp:txXfrm>
    </dsp:sp>
    <dsp:sp modelId="{331C7E14-3B15-42D0-B330-89E689A20DF6}">
      <dsp:nvSpPr>
        <dsp:cNvPr id="0" name=""/>
        <dsp:cNvSpPr/>
      </dsp:nvSpPr>
      <dsp:spPr>
        <a:xfrm>
          <a:off x="1392628" y="326350"/>
          <a:ext cx="1087834" cy="1087834"/>
        </a:xfrm>
        <a:prstGeom prst="ellipse">
          <a:avLst/>
        </a:prstGeom>
        <a:solidFill>
          <a:srgbClr val="00B050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5444C8-280C-4057-A8CF-83533B72BB83}">
      <dsp:nvSpPr>
        <dsp:cNvPr id="0" name=""/>
        <dsp:cNvSpPr/>
      </dsp:nvSpPr>
      <dsp:spPr>
        <a:xfrm>
          <a:off x="2660294" y="1765938"/>
          <a:ext cx="2598040" cy="87026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Tunai</a:t>
          </a:r>
          <a:r>
            <a:rPr lang="en-US" sz="2600" kern="1200" dirty="0" smtClean="0"/>
            <a:t> – LT001</a:t>
          </a:r>
          <a:endParaRPr lang="en-US" sz="2600" kern="1200" dirty="0"/>
        </a:p>
      </dsp:txBody>
      <dsp:txXfrm>
        <a:off x="2660294" y="1765938"/>
        <a:ext cx="2598040" cy="870267"/>
      </dsp:txXfrm>
    </dsp:sp>
    <dsp:sp modelId="{C02E4A64-C9A0-4BE1-876E-5B9C788F454C}">
      <dsp:nvSpPr>
        <dsp:cNvPr id="0" name=""/>
        <dsp:cNvSpPr/>
      </dsp:nvSpPr>
      <dsp:spPr>
        <a:xfrm>
          <a:off x="1708970" y="1631751"/>
          <a:ext cx="1087834" cy="1087834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794823-697C-46BF-A248-8317D2E4D3E5}">
      <dsp:nvSpPr>
        <dsp:cNvPr id="0" name=""/>
        <dsp:cNvSpPr/>
      </dsp:nvSpPr>
      <dsp:spPr>
        <a:xfrm>
          <a:off x="2246539" y="3096734"/>
          <a:ext cx="3366841" cy="87026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Akruan</a:t>
          </a:r>
          <a:r>
            <a:rPr lang="en-US" sz="2600" kern="1200" dirty="0" smtClean="0"/>
            <a:t> – LA001</a:t>
          </a:r>
          <a:endParaRPr lang="en-US" sz="2600" kern="1200" dirty="0"/>
        </a:p>
      </dsp:txBody>
      <dsp:txXfrm>
        <a:off x="2246539" y="3096734"/>
        <a:ext cx="3366841" cy="870267"/>
      </dsp:txXfrm>
    </dsp:sp>
    <dsp:sp modelId="{3009D9EF-0079-4802-BEEB-273E14DB3F45}">
      <dsp:nvSpPr>
        <dsp:cNvPr id="0" name=""/>
        <dsp:cNvSpPr/>
      </dsp:nvSpPr>
      <dsp:spPr>
        <a:xfrm>
          <a:off x="1392628" y="2937153"/>
          <a:ext cx="1087834" cy="1087834"/>
        </a:xfrm>
        <a:prstGeom prst="ellipse">
          <a:avLst/>
        </a:prstGeom>
        <a:solidFill>
          <a:srgbClr val="FFFF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B8873-70DC-44F8-92C3-84611FA63587}">
      <dsp:nvSpPr>
        <dsp:cNvPr id="0" name=""/>
        <dsp:cNvSpPr/>
      </dsp:nvSpPr>
      <dsp:spPr>
        <a:xfrm rot="21300000">
          <a:off x="16054" y="1010728"/>
          <a:ext cx="5199694" cy="5954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4FBA9-D4A2-4CDD-96DB-49931F280F7B}">
      <dsp:nvSpPr>
        <dsp:cNvPr id="0" name=""/>
        <dsp:cNvSpPr/>
      </dsp:nvSpPr>
      <dsp:spPr>
        <a:xfrm>
          <a:off x="627816" y="130845"/>
          <a:ext cx="1569541" cy="1046760"/>
        </a:xfrm>
        <a:prstGeom prst="downArrow">
          <a:avLst/>
        </a:prstGeom>
        <a:solidFill>
          <a:srgbClr val="C00000"/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B2AD9A21-0821-4556-B6C7-52E9418B4FB7}">
      <dsp:nvSpPr>
        <dsp:cNvPr id="0" name=""/>
        <dsp:cNvSpPr/>
      </dsp:nvSpPr>
      <dsp:spPr>
        <a:xfrm>
          <a:off x="2540312" y="0"/>
          <a:ext cx="2139263" cy="109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Kefahaman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asas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perakaunan</a:t>
          </a:r>
          <a:r>
            <a:rPr lang="en-US" sz="1300" kern="1200" dirty="0" smtClean="0"/>
            <a:t> AKRUAN </a:t>
          </a:r>
          <a:r>
            <a:rPr lang="en-US" sz="1300" kern="1200" dirty="0" err="1" smtClean="0"/>
            <a:t>dan</a:t>
          </a:r>
          <a:r>
            <a:rPr lang="en-US" sz="1300" kern="1200" dirty="0" smtClean="0"/>
            <a:t> TUNAI </a:t>
          </a:r>
          <a:r>
            <a:rPr lang="en-US" sz="1300" kern="1200" dirty="0" err="1" smtClean="0"/>
            <a:t>kepada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pegawai</a:t>
          </a:r>
          <a:r>
            <a:rPr lang="en-US" sz="1300" kern="1200" dirty="0" smtClean="0"/>
            <a:t> &amp; </a:t>
          </a:r>
          <a:r>
            <a:rPr lang="en-US" sz="1300" kern="1200" dirty="0" err="1" smtClean="0"/>
            <a:t>kakitangan</a:t>
          </a:r>
          <a:r>
            <a:rPr lang="en-US" sz="1300" kern="1200" dirty="0" smtClean="0"/>
            <a:t> yang </a:t>
          </a:r>
          <a:r>
            <a:rPr lang="en-US" sz="1300" kern="1200" dirty="0" err="1" smtClean="0"/>
            <a:t>tiada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asas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perakaunan</a:t>
          </a:r>
          <a:endParaRPr lang="en-US" sz="1300" kern="1200" dirty="0"/>
        </a:p>
      </dsp:txBody>
      <dsp:txXfrm>
        <a:off x="2540312" y="0"/>
        <a:ext cx="2139263" cy="1099098"/>
      </dsp:txXfrm>
    </dsp:sp>
    <dsp:sp modelId="{3D96013B-EF43-468A-AB85-D03C496E7818}">
      <dsp:nvSpPr>
        <dsp:cNvPr id="0" name=""/>
        <dsp:cNvSpPr/>
      </dsp:nvSpPr>
      <dsp:spPr>
        <a:xfrm>
          <a:off x="3034446" y="1439295"/>
          <a:ext cx="1569541" cy="1046760"/>
        </a:xfrm>
        <a:prstGeom prst="upArrow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D5655-8314-411D-89CE-537BDE11D0D4}">
      <dsp:nvSpPr>
        <dsp:cNvPr id="0" name=""/>
        <dsp:cNvSpPr/>
      </dsp:nvSpPr>
      <dsp:spPr>
        <a:xfrm>
          <a:off x="784050" y="1507041"/>
          <a:ext cx="2178138" cy="109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* Awareness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* Hands-on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* </a:t>
          </a:r>
          <a:r>
            <a:rPr lang="en-US" sz="1300" kern="1200" dirty="0" err="1" smtClean="0"/>
            <a:t>Taklimat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berkala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dari</a:t>
          </a:r>
          <a:r>
            <a:rPr lang="en-US" sz="1300" kern="1200" dirty="0" smtClean="0"/>
            <a:t> masa </a:t>
          </a:r>
          <a:r>
            <a:rPr lang="en-US" sz="1300" kern="1200" dirty="0" err="1" smtClean="0"/>
            <a:t>ke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semasa</a:t>
          </a:r>
          <a:endParaRPr lang="en-US" sz="1300" kern="1200" dirty="0"/>
        </a:p>
      </dsp:txBody>
      <dsp:txXfrm>
        <a:off x="784050" y="1507041"/>
        <a:ext cx="2178138" cy="1099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B8873-70DC-44F8-92C3-84611FA63587}">
      <dsp:nvSpPr>
        <dsp:cNvPr id="0" name=""/>
        <dsp:cNvSpPr/>
      </dsp:nvSpPr>
      <dsp:spPr>
        <a:xfrm rot="21300000">
          <a:off x="16054" y="1010728"/>
          <a:ext cx="5199694" cy="5954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4FBA9-D4A2-4CDD-96DB-49931F280F7B}">
      <dsp:nvSpPr>
        <dsp:cNvPr id="0" name=""/>
        <dsp:cNvSpPr/>
      </dsp:nvSpPr>
      <dsp:spPr>
        <a:xfrm>
          <a:off x="627816" y="130845"/>
          <a:ext cx="1569541" cy="1046760"/>
        </a:xfrm>
        <a:prstGeom prst="downArrow">
          <a:avLst/>
        </a:prstGeom>
        <a:solidFill>
          <a:srgbClr val="C00000"/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B2AD9A21-0821-4556-B6C7-52E9418B4FB7}">
      <dsp:nvSpPr>
        <dsp:cNvPr id="0" name=""/>
        <dsp:cNvSpPr/>
      </dsp:nvSpPr>
      <dsp:spPr>
        <a:xfrm>
          <a:off x="2540312" y="0"/>
          <a:ext cx="2139263" cy="109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Pembangunan system </a:t>
          </a:r>
          <a:r>
            <a:rPr lang="en-US" sz="1400" kern="1200" dirty="0" err="1" smtClean="0"/>
            <a:t>sekarang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2540312" y="0"/>
        <a:ext cx="2139263" cy="1099098"/>
      </dsp:txXfrm>
    </dsp:sp>
    <dsp:sp modelId="{3D96013B-EF43-468A-AB85-D03C496E7818}">
      <dsp:nvSpPr>
        <dsp:cNvPr id="0" name=""/>
        <dsp:cNvSpPr/>
      </dsp:nvSpPr>
      <dsp:spPr>
        <a:xfrm>
          <a:off x="3034446" y="1439295"/>
          <a:ext cx="1569541" cy="1046760"/>
        </a:xfrm>
        <a:prstGeom prst="upArrow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D5655-8314-411D-89CE-537BDE11D0D4}">
      <dsp:nvSpPr>
        <dsp:cNvPr id="0" name=""/>
        <dsp:cNvSpPr/>
      </dsp:nvSpPr>
      <dsp:spPr>
        <a:xfrm>
          <a:off x="784050" y="1507041"/>
          <a:ext cx="2178138" cy="109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Penyediaan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bajet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perlu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segera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arah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asas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akruan</a:t>
          </a:r>
          <a:r>
            <a:rPr lang="en-US" sz="1400" kern="1200" dirty="0" smtClean="0"/>
            <a:t>. </a:t>
          </a:r>
          <a:endParaRPr lang="en-US" sz="1400" kern="1200" dirty="0"/>
        </a:p>
      </dsp:txBody>
      <dsp:txXfrm>
        <a:off x="784050" y="1507041"/>
        <a:ext cx="2178138" cy="1099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0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50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9B931-1CAD-40B9-A394-B750E15EF3CA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2366"/>
            <a:ext cx="3077739" cy="450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522366"/>
            <a:ext cx="3077739" cy="450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E8B1A-DE37-4F38-B38C-1ED15768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62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9663B-865D-4BE8-9390-A8CBC561E720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0425" y="1122363"/>
            <a:ext cx="5381625" cy="3027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318000"/>
            <a:ext cx="5683250" cy="3533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3288"/>
            <a:ext cx="3078163" cy="4492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523288"/>
            <a:ext cx="3078163" cy="4492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AAFAA-07B7-414B-9FC7-757B9094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0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AFAA-07B7-414B-9FC7-757B90946F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68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AFAA-07B7-414B-9FC7-757B90946F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54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AFAA-07B7-414B-9FC7-757B90946F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AFAA-07B7-414B-9FC7-757B90946F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1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AFAA-07B7-414B-9FC7-757B90946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9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AFAA-07B7-414B-9FC7-757B90946F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8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AFAA-07B7-414B-9FC7-757B90946F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7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AFAA-07B7-414B-9FC7-757B90946F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24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AFAA-07B7-414B-9FC7-757B90946F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12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AFAA-07B7-414B-9FC7-757B90946F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AFAA-07B7-414B-9FC7-757B90946F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42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AFAA-07B7-414B-9FC7-757B90946F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2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8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5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7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4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4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7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6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7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7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0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19.jpe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21.jpe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1800"/>
            <a:ext cx="12192000" cy="515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11836399" cy="22479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PENYATA PRESTASI BELANJAWAN        	- </a:t>
            </a:r>
            <a:r>
              <a:rPr lang="en-US" sz="4400" b="1" dirty="0" smtClean="0"/>
              <a:t>PELAKSANAAN MENGIKUT MPSAS 24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119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accrual financial statements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3886200"/>
            <a:ext cx="336450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469900"/>
            <a:ext cx="1038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PENYEDIAAN PENYATA KEWANGAN 2021 (KERAJAAN PERSEKUTUAN) &amp; 2022 (KERAJAAN NEGERI)</a:t>
            </a:r>
            <a:endParaRPr lang="en-US" sz="3600" b="1" dirty="0"/>
          </a:p>
        </p:txBody>
      </p:sp>
      <p:pic>
        <p:nvPicPr>
          <p:cNvPr id="7174" name="Picture 6" descr="Image result for AKR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31" y="3168650"/>
            <a:ext cx="2195512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95775" y="2628900"/>
            <a:ext cx="3552825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>
                  <a:solidFill>
                    <a:sysClr val="windowText" lastClr="000000"/>
                  </a:solidFill>
                </a:ln>
              </a:rPr>
              <a:t>BAJET</a:t>
            </a:r>
            <a:endParaRPr lang="en-US" sz="96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172" name="Picture 4" descr="Image result for TUN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" y="29337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Connector 6"/>
          <p:cNvSpPr/>
          <p:nvPr/>
        </p:nvSpPr>
        <p:spPr>
          <a:xfrm>
            <a:off x="8756649" y="1914525"/>
            <a:ext cx="2076451" cy="142875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AKRUAN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3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46" y="548640"/>
            <a:ext cx="1734671" cy="277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Y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5" y="4332240"/>
            <a:ext cx="3103992" cy="22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issue and challen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21" y="990149"/>
            <a:ext cx="6331285" cy="334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06088856"/>
              </p:ext>
            </p:extLst>
          </p:nvPr>
        </p:nvGraphicFramePr>
        <p:xfrm>
          <a:off x="6960196" y="266149"/>
          <a:ext cx="5231804" cy="261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450339534"/>
              </p:ext>
            </p:extLst>
          </p:nvPr>
        </p:nvGraphicFramePr>
        <p:xfrm>
          <a:off x="6843654" y="3937598"/>
          <a:ext cx="5231804" cy="261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714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ssue and challen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32"/>
            <a:ext cx="12349779" cy="706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3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PELAKSANAAN SISTEM PERAKAUNAN AKRUAN KERAJAAN NEGERI KEDAH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663825"/>
            <a:ext cx="5257800" cy="3533775"/>
          </a:xfrm>
        </p:spPr>
        <p:txBody>
          <a:bodyPr/>
          <a:lstStyle/>
          <a:p>
            <a:r>
              <a:rPr lang="en-US" dirty="0" err="1" smtClean="0"/>
              <a:t>Tarikh</a:t>
            </a:r>
            <a:r>
              <a:rPr lang="en-US" dirty="0" smtClean="0"/>
              <a:t> </a:t>
            </a:r>
            <a:r>
              <a:rPr lang="en-US" dirty="0" err="1" smtClean="0"/>
              <a:t>mula</a:t>
            </a:r>
            <a:r>
              <a:rPr lang="en-US" dirty="0" smtClean="0"/>
              <a:t> – 1 </a:t>
            </a:r>
            <a:r>
              <a:rPr lang="en-US" dirty="0" err="1" smtClean="0"/>
              <a:t>Julai</a:t>
            </a:r>
            <a:r>
              <a:rPr lang="en-US" dirty="0" smtClean="0"/>
              <a:t> 2017</a:t>
            </a:r>
          </a:p>
          <a:p>
            <a:r>
              <a:rPr lang="en-US" dirty="0" err="1" smtClean="0"/>
              <a:t>Penyata</a:t>
            </a:r>
            <a:r>
              <a:rPr lang="en-US" dirty="0" smtClean="0"/>
              <a:t> </a:t>
            </a:r>
            <a:r>
              <a:rPr lang="en-US" dirty="0" err="1" smtClean="0"/>
              <a:t>kewangan</a:t>
            </a:r>
            <a:r>
              <a:rPr lang="en-US" dirty="0" smtClean="0"/>
              <a:t> </a:t>
            </a:r>
            <a:r>
              <a:rPr lang="en-US" dirty="0" err="1" smtClean="0"/>
              <a:t>berasaskan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akruan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Image result for accrual financial statements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6096000" cy="49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99" y="108183"/>
            <a:ext cx="9905998" cy="147857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TEMPOH PENYEDIAAN BAJET &amp; PENYATA KEWANGAN</a:t>
            </a:r>
            <a:endParaRPr lang="en-US" dirty="0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4749" r="2431" b="8641"/>
          <a:stretch/>
        </p:blipFill>
        <p:spPr bwMode="auto">
          <a:xfrm>
            <a:off x="3256865" y="1553393"/>
            <a:ext cx="6299200" cy="5189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 rot="1114053">
            <a:off x="7206193" y="2188601"/>
            <a:ext cx="5113358" cy="1977696"/>
          </a:xfrm>
          <a:prstGeom prst="cloudCallout">
            <a:avLst>
              <a:gd name="adj1" fmla="val -51162"/>
              <a:gd name="adj2" fmla="val 470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PROSES PENYEDIAAN PENYATA KEWANGAN 2020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SEPTEMBER 2020 – NOVEMBER 2021</a:t>
            </a:r>
          </a:p>
        </p:txBody>
      </p:sp>
      <p:sp>
        <p:nvSpPr>
          <p:cNvPr id="7" name="Cloud Callout 6"/>
          <p:cNvSpPr/>
          <p:nvPr/>
        </p:nvSpPr>
        <p:spPr>
          <a:xfrm rot="21196285">
            <a:off x="1505352" y="1700653"/>
            <a:ext cx="4800600" cy="1901042"/>
          </a:xfrm>
          <a:prstGeom prst="cloudCallout">
            <a:avLst>
              <a:gd name="adj1" fmla="val 40916"/>
              <a:gd name="adj2" fmla="val 676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PROSES PENYEDIAAN BAJET 2020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APRIL 2019 – JANUARI 2020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0900" y="3860800"/>
            <a:ext cx="1701800" cy="138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FORMAT LAPORAN PENYATA KEWANGAN AKRUAN DAN TUNAI DALAM SISTEM </a:t>
            </a:r>
            <a:r>
              <a:rPr lang="en-US" b="1" dirty="0" err="1" smtClean="0"/>
              <a:t>Ispeks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13450" r="2155" b="-233"/>
          <a:stretch/>
        </p:blipFill>
        <p:spPr bwMode="auto">
          <a:xfrm>
            <a:off x="6896100" y="2476500"/>
            <a:ext cx="5295900" cy="438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200817"/>
              </p:ext>
            </p:extLst>
          </p:nvPr>
        </p:nvGraphicFramePr>
        <p:xfrm>
          <a:off x="-596900" y="1876425"/>
          <a:ext cx="99314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85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2476499"/>
            <a:ext cx="12471400" cy="4381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275" y="850901"/>
            <a:ext cx="4108365" cy="4724399"/>
          </a:xfrm>
          <a:prstGeom prst="rect">
            <a:avLst/>
          </a:prstGeom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699" y="-179387"/>
            <a:ext cx="3963986" cy="39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5" y="317500"/>
            <a:ext cx="5362575" cy="6388100"/>
          </a:xfrm>
          <a:prstGeom prst="rect">
            <a:avLst/>
          </a:prstGeom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14500"/>
            <a:ext cx="5275020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92075"/>
            <a:ext cx="5400675" cy="6286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487" y="338137"/>
            <a:ext cx="5675313" cy="2066925"/>
          </a:xfrm>
          <a:prstGeom prst="rect">
            <a:avLst/>
          </a:prstGeom>
        </p:spPr>
      </p:pic>
      <p:pic>
        <p:nvPicPr>
          <p:cNvPr id="5" name="Picture 2" descr="Image result for accrual financial statements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461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HASIL (LT013A)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75011"/>
            <a:ext cx="10371268" cy="4927003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2"/>
          <a:stretch/>
        </p:blipFill>
        <p:spPr bwMode="auto">
          <a:xfrm>
            <a:off x="0" y="1"/>
            <a:ext cx="3205779" cy="208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778" y="365125"/>
            <a:ext cx="8148021" cy="1325563"/>
          </a:xfrm>
        </p:spPr>
        <p:txBody>
          <a:bodyPr/>
          <a:lstStyle/>
          <a:p>
            <a:pPr algn="ctr"/>
            <a:r>
              <a:rPr lang="en-US" b="1" dirty="0" smtClean="0"/>
              <a:t>BELANJA MENGURUS (LT014A)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974" y="1430768"/>
            <a:ext cx="10122946" cy="5507914"/>
          </a:xfrm>
          <a:prstGeom prst="rect">
            <a:avLst/>
          </a:prstGeom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2"/>
          <a:stretch/>
        </p:blipFill>
        <p:spPr bwMode="auto">
          <a:xfrm>
            <a:off x="1" y="2"/>
            <a:ext cx="3055172" cy="18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144</Words>
  <Application>Microsoft Office PowerPoint</Application>
  <PresentationFormat>Widescreen</PresentationFormat>
  <Paragraphs>38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PENYATA PRESTASI BELANJAWAN         - PELAKSANAAN MENGIKUT MPSAS 24</vt:lpstr>
      <vt:lpstr>PELAKSANAAN SISTEM PERAKAUNAN AKRUAN KERAJAAN NEGERI KEDAH</vt:lpstr>
      <vt:lpstr>TEMPOH PENYEDIAAN BAJET &amp; PENYATA KEWANGAN</vt:lpstr>
      <vt:lpstr>FORMAT LAPORAN PENYATA KEWANGAN AKRUAN DAN TUNAI DALAM SISTEM Ispeks.</vt:lpstr>
      <vt:lpstr>PowerPoint Presentation</vt:lpstr>
      <vt:lpstr>PowerPoint Presentation</vt:lpstr>
      <vt:lpstr>PowerPoint Presentation</vt:lpstr>
      <vt:lpstr>HASIL (LT013A)</vt:lpstr>
      <vt:lpstr>BELANJA MENGURUS (LT014A)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PENYATA PRESTASI BELANJAWAN         - PELAKSANAAN MENGIKUT MPSAS 24</dc:title>
  <dc:creator>Zuraida</dc:creator>
  <cp:lastModifiedBy>Irnama Bin Kamuri</cp:lastModifiedBy>
  <cp:revision>26</cp:revision>
  <cp:lastPrinted>2019-03-11T03:40:46Z</cp:lastPrinted>
  <dcterms:created xsi:type="dcterms:W3CDTF">2019-03-10T02:52:10Z</dcterms:created>
  <dcterms:modified xsi:type="dcterms:W3CDTF">2019-03-15T09:40:24Z</dcterms:modified>
</cp:coreProperties>
</file>