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8" r:id="rId2"/>
    <p:sldMasterId id="2147483778" r:id="rId3"/>
    <p:sldMasterId id="2147483784" r:id="rId4"/>
    <p:sldMasterId id="2147483802" r:id="rId5"/>
    <p:sldMasterId id="2147483814" r:id="rId6"/>
    <p:sldMasterId id="2147483826" r:id="rId7"/>
    <p:sldMasterId id="2147483894" r:id="rId8"/>
  </p:sldMasterIdLst>
  <p:notesMasterIdLst>
    <p:notesMasterId r:id="rId27"/>
  </p:notesMasterIdLst>
  <p:handoutMasterIdLst>
    <p:handoutMasterId r:id="rId28"/>
  </p:handoutMasterIdLst>
  <p:sldIdLst>
    <p:sldId id="406" r:id="rId9"/>
    <p:sldId id="457" r:id="rId10"/>
    <p:sldId id="476" r:id="rId11"/>
    <p:sldId id="411" r:id="rId12"/>
    <p:sldId id="413" r:id="rId13"/>
    <p:sldId id="453" r:id="rId14"/>
    <p:sldId id="466" r:id="rId15"/>
    <p:sldId id="452" r:id="rId16"/>
    <p:sldId id="469" r:id="rId17"/>
    <p:sldId id="429" r:id="rId18"/>
    <p:sldId id="440" r:id="rId19"/>
    <p:sldId id="432" r:id="rId20"/>
    <p:sldId id="455" r:id="rId21"/>
    <p:sldId id="470" r:id="rId22"/>
    <p:sldId id="435" r:id="rId23"/>
    <p:sldId id="439" r:id="rId24"/>
    <p:sldId id="467" r:id="rId25"/>
    <p:sldId id="381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FFF66"/>
    <a:srgbClr val="FF9966"/>
    <a:srgbClr val="99CCFF"/>
    <a:srgbClr val="CC99FF"/>
    <a:srgbClr val="CC66FF"/>
    <a:srgbClr val="FF5050"/>
    <a:srgbClr val="99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 autoAdjust="0"/>
    <p:restoredTop sz="91203" autoAdjust="0"/>
  </p:normalViewPr>
  <p:slideViewPr>
    <p:cSldViewPr>
      <p:cViewPr varScale="1">
        <p:scale>
          <a:sx n="80" d="100"/>
          <a:sy n="80" d="100"/>
        </p:scale>
        <p:origin x="19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30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32CE6-B130-4A81-B089-21A940053BA2}" type="doc">
      <dgm:prSet loTypeId="urn:microsoft.com/office/officeart/2005/8/layout/radial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BCAFC8AA-EEBF-4506-81C8-FEE7B2F437F5}">
      <dgm:prSet phldrT="[Text]" custT="1"/>
      <dgm:spPr/>
      <dgm:t>
        <a:bodyPr/>
        <a:lstStyle/>
        <a:p>
          <a:r>
            <a:rPr lang="en-MY" sz="1600" b="1" dirty="0" smtClean="0">
              <a:latin typeface="Cambria" pitchFamily="18" charset="0"/>
            </a:rPr>
            <a:t>SPANM 11/2017 </a:t>
          </a:r>
          <a:r>
            <a:rPr lang="en-MY" sz="1600" b="1" dirty="0" err="1" smtClean="0">
              <a:latin typeface="Cambria" pitchFamily="18" charset="0"/>
            </a:rPr>
            <a:t>Polisi</a:t>
          </a:r>
          <a:r>
            <a:rPr lang="en-MY" sz="1600" b="1" dirty="0" smtClean="0">
              <a:latin typeface="Cambria" pitchFamily="18" charset="0"/>
            </a:rPr>
            <a:t> </a:t>
          </a:r>
          <a:r>
            <a:rPr lang="en-MY" sz="1600" b="1" dirty="0" err="1" smtClean="0">
              <a:latin typeface="Cambria" pitchFamily="18" charset="0"/>
            </a:rPr>
            <a:t>Peralihan</a:t>
          </a:r>
          <a:r>
            <a:rPr lang="en-MY" sz="1600" b="1" dirty="0" smtClean="0">
              <a:latin typeface="Cambria" pitchFamily="18" charset="0"/>
            </a:rPr>
            <a:t> </a:t>
          </a:r>
          <a:r>
            <a:rPr lang="en-MY" sz="1600" b="1" dirty="0" err="1" smtClean="0">
              <a:latin typeface="Cambria" pitchFamily="18" charset="0"/>
            </a:rPr>
            <a:t>Pelaksanaan</a:t>
          </a:r>
          <a:r>
            <a:rPr lang="en-MY" sz="1600" b="1" dirty="0" smtClean="0">
              <a:latin typeface="Cambria" pitchFamily="18" charset="0"/>
            </a:rPr>
            <a:t> </a:t>
          </a:r>
          <a:r>
            <a:rPr lang="en-MY" sz="1600" b="1" dirty="0" err="1" smtClean="0">
              <a:latin typeface="Cambria" pitchFamily="18" charset="0"/>
            </a:rPr>
            <a:t>Perakaunan</a:t>
          </a:r>
          <a:r>
            <a:rPr lang="en-MY" sz="1600" b="1" dirty="0" smtClean="0">
              <a:latin typeface="Cambria" pitchFamily="18" charset="0"/>
            </a:rPr>
            <a:t> </a:t>
          </a:r>
          <a:r>
            <a:rPr lang="en-MY" sz="1600" b="1" dirty="0" err="1" smtClean="0">
              <a:latin typeface="Cambria" pitchFamily="18" charset="0"/>
            </a:rPr>
            <a:t>Akruan</a:t>
          </a:r>
          <a:r>
            <a:rPr lang="en-MY" sz="1600" b="1" dirty="0" smtClean="0">
              <a:latin typeface="Cambria" pitchFamily="18" charset="0"/>
            </a:rPr>
            <a:t> </a:t>
          </a:r>
          <a:r>
            <a:rPr lang="en-MY" sz="1600" b="1" dirty="0" err="1" smtClean="0">
              <a:latin typeface="Cambria" pitchFamily="18" charset="0"/>
            </a:rPr>
            <a:t>Kerajaan</a:t>
          </a:r>
          <a:endParaRPr lang="en-MY" sz="1600" dirty="0"/>
        </a:p>
      </dgm:t>
    </dgm:pt>
    <dgm:pt modelId="{6BA8B1BC-6CC4-4BF3-9061-A098FB50DA15}" type="parTrans" cxnId="{40352513-A04E-4B8C-9552-DAA427F4F626}">
      <dgm:prSet/>
      <dgm:spPr/>
      <dgm:t>
        <a:bodyPr/>
        <a:lstStyle/>
        <a:p>
          <a:endParaRPr lang="en-MY"/>
        </a:p>
      </dgm:t>
    </dgm:pt>
    <dgm:pt modelId="{811F84B6-EFDB-4969-B1F5-80E20228081F}" type="sibTrans" cxnId="{40352513-A04E-4B8C-9552-DAA427F4F626}">
      <dgm:prSet/>
      <dgm:spPr/>
      <dgm:t>
        <a:bodyPr/>
        <a:lstStyle/>
        <a:p>
          <a:endParaRPr lang="en-MY"/>
        </a:p>
      </dgm:t>
    </dgm:pt>
    <dgm:pt modelId="{049ABAA2-68F6-4659-A628-8A5A05F548E6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Tempoh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peralihan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3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tahun</a:t>
          </a:r>
          <a:endParaRPr lang="en-MY" sz="1800" dirty="0">
            <a:solidFill>
              <a:srgbClr val="000000"/>
            </a:solidFill>
          </a:endParaRPr>
        </a:p>
      </dgm:t>
    </dgm:pt>
    <dgm:pt modelId="{C21108D7-9F2F-40DE-8526-EC2EEC8B6578}" type="parTrans" cxnId="{48740698-DAEC-475B-80E9-1DF59C3037C4}">
      <dgm:prSet/>
      <dgm:spPr/>
      <dgm:t>
        <a:bodyPr/>
        <a:lstStyle/>
        <a:p>
          <a:endParaRPr lang="en-MY"/>
        </a:p>
      </dgm:t>
    </dgm:pt>
    <dgm:pt modelId="{4BA6D23B-2630-4F4D-A5FD-62C082A5168D}" type="sibTrans" cxnId="{48740698-DAEC-475B-80E9-1DF59C3037C4}">
      <dgm:prSet/>
      <dgm:spPr/>
      <dgm:t>
        <a:bodyPr/>
        <a:lstStyle/>
        <a:p>
          <a:endParaRPr lang="en-MY"/>
        </a:p>
      </dgm:t>
    </dgm:pt>
    <dgm:pt modelId="{8111FC9D-FE03-4E6D-8E18-6EF76479A25E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Mengakaun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baki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awal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aset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,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liabiliti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dan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ekuiti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Kerajaan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Persekutuan</a:t>
          </a:r>
          <a:endParaRPr lang="en-MY" sz="1800" dirty="0">
            <a:solidFill>
              <a:srgbClr val="000000"/>
            </a:solidFill>
          </a:endParaRPr>
        </a:p>
      </dgm:t>
    </dgm:pt>
    <dgm:pt modelId="{8C204DBF-E671-4763-9435-0417F287C7EF}" type="parTrans" cxnId="{B9332688-0808-4AB1-A945-4F9F136D3D91}">
      <dgm:prSet/>
      <dgm:spPr/>
      <dgm:t>
        <a:bodyPr/>
        <a:lstStyle/>
        <a:p>
          <a:endParaRPr lang="en-MY"/>
        </a:p>
      </dgm:t>
    </dgm:pt>
    <dgm:pt modelId="{0ADDB2B7-2625-4C44-95DA-0FD5E02B0768}" type="sibTrans" cxnId="{B9332688-0808-4AB1-A945-4F9F136D3D91}">
      <dgm:prSet/>
      <dgm:spPr/>
      <dgm:t>
        <a:bodyPr/>
        <a:lstStyle/>
        <a:p>
          <a:endParaRPr lang="en-MY"/>
        </a:p>
      </dgm:t>
    </dgm:pt>
    <dgm:pt modelId="{9E0584BB-AF46-4F0A-BBCF-CC72442367F3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Pengukuran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&amp;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pengiktirafan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aset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,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liabiliti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,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ekuiti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,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dan</a:t>
          </a:r>
          <a:r>
            <a:rPr lang="en-US" sz="18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 </a:t>
          </a:r>
          <a:r>
            <a:rPr lang="en-US" sz="1800" b="1" dirty="0" err="1" smtClean="0">
              <a:solidFill>
                <a:srgbClr val="000000"/>
              </a:solidFill>
              <a:latin typeface="Cambria" pitchFamily="18" charset="0"/>
              <a:cs typeface="Calibri" pitchFamily="34" charset="0"/>
            </a:rPr>
            <a:t>hasil</a:t>
          </a:r>
          <a:endParaRPr lang="en-MY" sz="1800" dirty="0">
            <a:solidFill>
              <a:srgbClr val="000000"/>
            </a:solidFill>
          </a:endParaRPr>
        </a:p>
      </dgm:t>
    </dgm:pt>
    <dgm:pt modelId="{1DC4A449-7857-47CE-923C-5DF554680BEA}" type="parTrans" cxnId="{6DEA3F13-2077-406C-8752-AA67BD429003}">
      <dgm:prSet/>
      <dgm:spPr/>
      <dgm:t>
        <a:bodyPr/>
        <a:lstStyle/>
        <a:p>
          <a:endParaRPr lang="en-MY"/>
        </a:p>
      </dgm:t>
    </dgm:pt>
    <dgm:pt modelId="{2A62E40A-7B9A-44CB-B0B0-E9E432E345B1}" type="sibTrans" cxnId="{6DEA3F13-2077-406C-8752-AA67BD429003}">
      <dgm:prSet/>
      <dgm:spPr/>
      <dgm:t>
        <a:bodyPr/>
        <a:lstStyle/>
        <a:p>
          <a:endParaRPr lang="en-MY"/>
        </a:p>
      </dgm:t>
    </dgm:pt>
    <dgm:pt modelId="{0A02B96F-094E-42DA-8C52-AA8D7A95A7D1}" type="pres">
      <dgm:prSet presAssocID="{C9232CE6-B130-4A81-B089-21A940053B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C6AC16C-2135-42F9-8E41-16014EEA6643}" type="pres">
      <dgm:prSet presAssocID="{BCAFC8AA-EEBF-4506-81C8-FEE7B2F437F5}" presName="centerShape" presStyleLbl="node0" presStyleIdx="0" presStyleCnt="1" custLinFactNeighborX="2985" custLinFactNeighborY="123"/>
      <dgm:spPr/>
      <dgm:t>
        <a:bodyPr/>
        <a:lstStyle/>
        <a:p>
          <a:endParaRPr lang="en-MY"/>
        </a:p>
      </dgm:t>
    </dgm:pt>
    <dgm:pt modelId="{A7585369-470F-4A16-8C54-6156293748D3}" type="pres">
      <dgm:prSet presAssocID="{049ABAA2-68F6-4659-A628-8A5A05F548E6}" presName="node" presStyleLbl="node1" presStyleIdx="0" presStyleCnt="3" custScaleX="152467" custScaleY="14906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4B951BF-6CF6-40BE-8E8C-33EBF0DE155A}" type="pres">
      <dgm:prSet presAssocID="{049ABAA2-68F6-4659-A628-8A5A05F548E6}" presName="dummy" presStyleCnt="0"/>
      <dgm:spPr/>
    </dgm:pt>
    <dgm:pt modelId="{80203C0D-EC18-4F31-BCE9-F2DBB2216316}" type="pres">
      <dgm:prSet presAssocID="{4BA6D23B-2630-4F4D-A5FD-62C082A5168D}" presName="sibTrans" presStyleLbl="sibTrans2D1" presStyleIdx="0" presStyleCnt="3" custScaleX="107502"/>
      <dgm:spPr/>
      <dgm:t>
        <a:bodyPr/>
        <a:lstStyle/>
        <a:p>
          <a:endParaRPr lang="en-MY"/>
        </a:p>
      </dgm:t>
    </dgm:pt>
    <dgm:pt modelId="{8D128A13-A56F-4AFF-A85E-65F03BB713E0}" type="pres">
      <dgm:prSet presAssocID="{8111FC9D-FE03-4E6D-8E18-6EF76479A25E}" presName="node" presStyleLbl="node1" presStyleIdx="1" presStyleCnt="3" custScaleX="146839" custScaleY="149069" custRadScaleRad="110589" custRadScaleInc="-610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CB0E52-EF4B-4BB1-8668-8271889492E6}" type="pres">
      <dgm:prSet presAssocID="{8111FC9D-FE03-4E6D-8E18-6EF76479A25E}" presName="dummy" presStyleCnt="0"/>
      <dgm:spPr/>
    </dgm:pt>
    <dgm:pt modelId="{86F5A588-184C-494A-AEFE-D7C6C916EA59}" type="pres">
      <dgm:prSet presAssocID="{0ADDB2B7-2625-4C44-95DA-0FD5E02B0768}" presName="sibTrans" presStyleLbl="sibTrans2D1" presStyleIdx="1" presStyleCnt="3"/>
      <dgm:spPr/>
      <dgm:t>
        <a:bodyPr/>
        <a:lstStyle/>
        <a:p>
          <a:endParaRPr lang="en-MY"/>
        </a:p>
      </dgm:t>
    </dgm:pt>
    <dgm:pt modelId="{F220BBD2-40A7-44FD-93D7-82C75A46141C}" type="pres">
      <dgm:prSet presAssocID="{9E0584BB-AF46-4F0A-BBCF-CC72442367F3}" presName="node" presStyleLbl="node1" presStyleIdx="2" presStyleCnt="3" custScaleX="177649" custScaleY="14906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D1BB4E-B322-45A6-A348-934AAB4D4A18}" type="pres">
      <dgm:prSet presAssocID="{9E0584BB-AF46-4F0A-BBCF-CC72442367F3}" presName="dummy" presStyleCnt="0"/>
      <dgm:spPr/>
    </dgm:pt>
    <dgm:pt modelId="{39A694F8-CA3B-4953-BB64-F2668411F160}" type="pres">
      <dgm:prSet presAssocID="{2A62E40A-7B9A-44CB-B0B0-E9E432E345B1}" presName="sibTrans" presStyleLbl="sibTrans2D1" presStyleIdx="2" presStyleCnt="3"/>
      <dgm:spPr/>
      <dgm:t>
        <a:bodyPr/>
        <a:lstStyle/>
        <a:p>
          <a:endParaRPr lang="en-MY"/>
        </a:p>
      </dgm:t>
    </dgm:pt>
  </dgm:ptLst>
  <dgm:cxnLst>
    <dgm:cxn modelId="{CFB497A3-269B-4FA4-B96F-7DD58D68E239}" type="presOf" srcId="{4BA6D23B-2630-4F4D-A5FD-62C082A5168D}" destId="{80203C0D-EC18-4F31-BCE9-F2DBB2216316}" srcOrd="0" destOrd="0" presId="urn:microsoft.com/office/officeart/2005/8/layout/radial6"/>
    <dgm:cxn modelId="{6DEA3F13-2077-406C-8752-AA67BD429003}" srcId="{BCAFC8AA-EEBF-4506-81C8-FEE7B2F437F5}" destId="{9E0584BB-AF46-4F0A-BBCF-CC72442367F3}" srcOrd="2" destOrd="0" parTransId="{1DC4A449-7857-47CE-923C-5DF554680BEA}" sibTransId="{2A62E40A-7B9A-44CB-B0B0-E9E432E345B1}"/>
    <dgm:cxn modelId="{1624C9C3-FDA4-482B-8E99-7C614E95322E}" type="presOf" srcId="{BCAFC8AA-EEBF-4506-81C8-FEE7B2F437F5}" destId="{DC6AC16C-2135-42F9-8E41-16014EEA6643}" srcOrd="0" destOrd="0" presId="urn:microsoft.com/office/officeart/2005/8/layout/radial6"/>
    <dgm:cxn modelId="{6EC27A6D-9D7D-4370-916C-92960FF48C36}" type="presOf" srcId="{049ABAA2-68F6-4659-A628-8A5A05F548E6}" destId="{A7585369-470F-4A16-8C54-6156293748D3}" srcOrd="0" destOrd="0" presId="urn:microsoft.com/office/officeart/2005/8/layout/radial6"/>
    <dgm:cxn modelId="{0979750D-B21E-43F0-AA09-30FDDB80350F}" type="presOf" srcId="{2A62E40A-7B9A-44CB-B0B0-E9E432E345B1}" destId="{39A694F8-CA3B-4953-BB64-F2668411F160}" srcOrd="0" destOrd="0" presId="urn:microsoft.com/office/officeart/2005/8/layout/radial6"/>
    <dgm:cxn modelId="{E9DFD6D7-9944-4365-8D66-FE9C54132286}" type="presOf" srcId="{9E0584BB-AF46-4F0A-BBCF-CC72442367F3}" destId="{F220BBD2-40A7-44FD-93D7-82C75A46141C}" srcOrd="0" destOrd="0" presId="urn:microsoft.com/office/officeart/2005/8/layout/radial6"/>
    <dgm:cxn modelId="{8C0E07C4-B5A0-487C-A8C9-A27B917B285A}" type="presOf" srcId="{C9232CE6-B130-4A81-B089-21A940053BA2}" destId="{0A02B96F-094E-42DA-8C52-AA8D7A95A7D1}" srcOrd="0" destOrd="0" presId="urn:microsoft.com/office/officeart/2005/8/layout/radial6"/>
    <dgm:cxn modelId="{48740698-DAEC-475B-80E9-1DF59C3037C4}" srcId="{BCAFC8AA-EEBF-4506-81C8-FEE7B2F437F5}" destId="{049ABAA2-68F6-4659-A628-8A5A05F548E6}" srcOrd="0" destOrd="0" parTransId="{C21108D7-9F2F-40DE-8526-EC2EEC8B6578}" sibTransId="{4BA6D23B-2630-4F4D-A5FD-62C082A5168D}"/>
    <dgm:cxn modelId="{B9332688-0808-4AB1-A945-4F9F136D3D91}" srcId="{BCAFC8AA-EEBF-4506-81C8-FEE7B2F437F5}" destId="{8111FC9D-FE03-4E6D-8E18-6EF76479A25E}" srcOrd="1" destOrd="0" parTransId="{8C204DBF-E671-4763-9435-0417F287C7EF}" sibTransId="{0ADDB2B7-2625-4C44-95DA-0FD5E02B0768}"/>
    <dgm:cxn modelId="{40352513-A04E-4B8C-9552-DAA427F4F626}" srcId="{C9232CE6-B130-4A81-B089-21A940053BA2}" destId="{BCAFC8AA-EEBF-4506-81C8-FEE7B2F437F5}" srcOrd="0" destOrd="0" parTransId="{6BA8B1BC-6CC4-4BF3-9061-A098FB50DA15}" sibTransId="{811F84B6-EFDB-4969-B1F5-80E20228081F}"/>
    <dgm:cxn modelId="{A87AAFA9-3C9E-4564-A1B1-5A30249CD3CE}" type="presOf" srcId="{0ADDB2B7-2625-4C44-95DA-0FD5E02B0768}" destId="{86F5A588-184C-494A-AEFE-D7C6C916EA59}" srcOrd="0" destOrd="0" presId="urn:microsoft.com/office/officeart/2005/8/layout/radial6"/>
    <dgm:cxn modelId="{DD85B90D-3A58-4902-AAFC-8848459FEAC8}" type="presOf" srcId="{8111FC9D-FE03-4E6D-8E18-6EF76479A25E}" destId="{8D128A13-A56F-4AFF-A85E-65F03BB713E0}" srcOrd="0" destOrd="0" presId="urn:microsoft.com/office/officeart/2005/8/layout/radial6"/>
    <dgm:cxn modelId="{F3D2E3FD-4F45-48B3-B6DF-4F80E9C3FD73}" type="presParOf" srcId="{0A02B96F-094E-42DA-8C52-AA8D7A95A7D1}" destId="{DC6AC16C-2135-42F9-8E41-16014EEA6643}" srcOrd="0" destOrd="0" presId="urn:microsoft.com/office/officeart/2005/8/layout/radial6"/>
    <dgm:cxn modelId="{B28D87E9-FF57-459B-9269-ED683987FCF0}" type="presParOf" srcId="{0A02B96F-094E-42DA-8C52-AA8D7A95A7D1}" destId="{A7585369-470F-4A16-8C54-6156293748D3}" srcOrd="1" destOrd="0" presId="urn:microsoft.com/office/officeart/2005/8/layout/radial6"/>
    <dgm:cxn modelId="{9A8D31BA-B087-486F-9582-C8C7A794BF22}" type="presParOf" srcId="{0A02B96F-094E-42DA-8C52-AA8D7A95A7D1}" destId="{94B951BF-6CF6-40BE-8E8C-33EBF0DE155A}" srcOrd="2" destOrd="0" presId="urn:microsoft.com/office/officeart/2005/8/layout/radial6"/>
    <dgm:cxn modelId="{D1F8C82F-F65D-490E-98BD-9EAAC7C1E148}" type="presParOf" srcId="{0A02B96F-094E-42DA-8C52-AA8D7A95A7D1}" destId="{80203C0D-EC18-4F31-BCE9-F2DBB2216316}" srcOrd="3" destOrd="0" presId="urn:microsoft.com/office/officeart/2005/8/layout/radial6"/>
    <dgm:cxn modelId="{E410F49F-CE93-403C-8A55-4F0363C2AE8B}" type="presParOf" srcId="{0A02B96F-094E-42DA-8C52-AA8D7A95A7D1}" destId="{8D128A13-A56F-4AFF-A85E-65F03BB713E0}" srcOrd="4" destOrd="0" presId="urn:microsoft.com/office/officeart/2005/8/layout/radial6"/>
    <dgm:cxn modelId="{28C66378-43AA-466E-A8DA-7BDD2FFBC43A}" type="presParOf" srcId="{0A02B96F-094E-42DA-8C52-AA8D7A95A7D1}" destId="{D4CB0E52-EF4B-4BB1-8668-8271889492E6}" srcOrd="5" destOrd="0" presId="urn:microsoft.com/office/officeart/2005/8/layout/radial6"/>
    <dgm:cxn modelId="{3DD63591-522B-43C3-B778-A924B4E4FA58}" type="presParOf" srcId="{0A02B96F-094E-42DA-8C52-AA8D7A95A7D1}" destId="{86F5A588-184C-494A-AEFE-D7C6C916EA59}" srcOrd="6" destOrd="0" presId="urn:microsoft.com/office/officeart/2005/8/layout/radial6"/>
    <dgm:cxn modelId="{8A2ECE75-A178-49BC-99D5-35C60D4D97F7}" type="presParOf" srcId="{0A02B96F-094E-42DA-8C52-AA8D7A95A7D1}" destId="{F220BBD2-40A7-44FD-93D7-82C75A46141C}" srcOrd="7" destOrd="0" presId="urn:microsoft.com/office/officeart/2005/8/layout/radial6"/>
    <dgm:cxn modelId="{C0D59BF1-877B-4210-8F09-EEE83416219E}" type="presParOf" srcId="{0A02B96F-094E-42DA-8C52-AA8D7A95A7D1}" destId="{49D1BB4E-B322-45A6-A348-934AAB4D4A18}" srcOrd="8" destOrd="0" presId="urn:microsoft.com/office/officeart/2005/8/layout/radial6"/>
    <dgm:cxn modelId="{E7D6D2A9-FB36-4ED6-AA38-C9B106F7E288}" type="presParOf" srcId="{0A02B96F-094E-42DA-8C52-AA8D7A95A7D1}" destId="{39A694F8-CA3B-4953-BB64-F2668411F1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F21D8-E0C8-4398-BF94-87AA4C7DD6EB}" type="doc">
      <dgm:prSet loTypeId="urn:microsoft.com/office/officeart/2005/8/layout/lProcess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B3DBB35-D65E-4972-8FFB-ACC02849BA48}">
      <dgm:prSet phldrT="[Text]" custT="1"/>
      <dgm:spPr/>
      <dgm:t>
        <a:bodyPr/>
        <a:lstStyle/>
        <a:p>
          <a:r>
            <a:rPr lang="en-MY" sz="2800" dirty="0" err="1" smtClean="0"/>
            <a:t>Duti</a:t>
          </a:r>
          <a:r>
            <a:rPr lang="en-MY" sz="2800" dirty="0" smtClean="0"/>
            <a:t> </a:t>
          </a:r>
          <a:r>
            <a:rPr lang="en-MY" sz="2800" dirty="0" err="1" smtClean="0"/>
            <a:t>Kastam</a:t>
          </a:r>
          <a:r>
            <a:rPr lang="en-MY" sz="2800" dirty="0" smtClean="0"/>
            <a:t> </a:t>
          </a:r>
          <a:endParaRPr lang="en-MY" sz="2800" dirty="0"/>
        </a:p>
      </dgm:t>
    </dgm:pt>
    <dgm:pt modelId="{6D72F796-8CCC-47F2-AD24-5E63D1D2A3AC}" type="parTrans" cxnId="{7ABED5ED-4A3D-41A4-B1A1-F80C23A00D4C}">
      <dgm:prSet/>
      <dgm:spPr/>
      <dgm:t>
        <a:bodyPr/>
        <a:lstStyle/>
        <a:p>
          <a:endParaRPr lang="en-MY"/>
        </a:p>
      </dgm:t>
    </dgm:pt>
    <dgm:pt modelId="{5218A796-D4DB-4CF6-881F-8236D8BF57B9}" type="sibTrans" cxnId="{7ABED5ED-4A3D-41A4-B1A1-F80C23A00D4C}">
      <dgm:prSet/>
      <dgm:spPr/>
      <dgm:t>
        <a:bodyPr/>
        <a:lstStyle/>
        <a:p>
          <a:endParaRPr lang="en-MY"/>
        </a:p>
      </dgm:t>
    </dgm:pt>
    <dgm:pt modelId="{2148E219-8573-4459-B5BD-4F071F77B0C9}">
      <dgm:prSet phldrT="[Text]" custT="1"/>
      <dgm:spPr/>
      <dgm:t>
        <a:bodyPr/>
        <a:lstStyle/>
        <a:p>
          <a:r>
            <a:rPr lang="en-MY" sz="2000" dirty="0" err="1" smtClean="0"/>
            <a:t>Titik</a:t>
          </a:r>
          <a:r>
            <a:rPr lang="en-MY" sz="2000" dirty="0" smtClean="0"/>
            <a:t> </a:t>
          </a:r>
          <a:r>
            <a:rPr lang="en-MY" sz="2000" dirty="0" err="1" smtClean="0"/>
            <a:t>pergerakan</a:t>
          </a:r>
          <a:r>
            <a:rPr lang="en-MY" sz="2000" dirty="0" smtClean="0"/>
            <a:t> </a:t>
          </a:r>
          <a:r>
            <a:rPr lang="en-MY" sz="2000" dirty="0" err="1" smtClean="0"/>
            <a:t>barangan</a:t>
          </a:r>
          <a:r>
            <a:rPr lang="en-MY" sz="2000" dirty="0" smtClean="0"/>
            <a:t> </a:t>
          </a:r>
          <a:r>
            <a:rPr lang="en-MY" sz="2000" dirty="0" err="1" smtClean="0"/>
            <a:t>berduti</a:t>
          </a:r>
          <a:r>
            <a:rPr lang="en-MY" sz="2000" dirty="0" smtClean="0"/>
            <a:t> </a:t>
          </a:r>
          <a:r>
            <a:rPr lang="en-MY" sz="2000" dirty="0" err="1" smtClean="0"/>
            <a:t>merentasi</a:t>
          </a:r>
          <a:r>
            <a:rPr lang="en-MY" sz="2000" dirty="0" smtClean="0"/>
            <a:t> </a:t>
          </a:r>
          <a:r>
            <a:rPr lang="en-MY" sz="2000" dirty="0" err="1" smtClean="0"/>
            <a:t>sempadan</a:t>
          </a:r>
          <a:r>
            <a:rPr lang="en-MY" sz="2000" dirty="0" smtClean="0"/>
            <a:t> </a:t>
          </a:r>
          <a:r>
            <a:rPr lang="en-MY" sz="2000" dirty="0" err="1" smtClean="0"/>
            <a:t>Kastam</a:t>
          </a:r>
          <a:r>
            <a:rPr lang="en-MY" sz="2000" dirty="0" smtClean="0"/>
            <a:t> </a:t>
          </a:r>
          <a:r>
            <a:rPr lang="en-MY" sz="2000" dirty="0" err="1" smtClean="0"/>
            <a:t>dan</a:t>
          </a:r>
          <a:r>
            <a:rPr lang="en-MY" sz="2000" dirty="0" smtClean="0"/>
            <a:t> </a:t>
          </a:r>
          <a:r>
            <a:rPr lang="en-MY" sz="2000" dirty="0" err="1" smtClean="0"/>
            <a:t>gudang</a:t>
          </a:r>
          <a:r>
            <a:rPr lang="en-MY" sz="2000" dirty="0" smtClean="0"/>
            <a:t> </a:t>
          </a:r>
          <a:r>
            <a:rPr lang="en-MY" sz="2000" dirty="0" err="1" smtClean="0"/>
            <a:t>dikawal</a:t>
          </a:r>
          <a:r>
            <a:rPr lang="en-MY" sz="2000" dirty="0" smtClean="0"/>
            <a:t> </a:t>
          </a:r>
          <a:endParaRPr lang="en-MY" sz="2000" dirty="0"/>
        </a:p>
      </dgm:t>
    </dgm:pt>
    <dgm:pt modelId="{A3F24752-3E36-42DA-9F8A-183A1B016188}" type="parTrans" cxnId="{1771F59C-9FC8-4528-A0CA-D54CD690AEEC}">
      <dgm:prSet/>
      <dgm:spPr/>
      <dgm:t>
        <a:bodyPr/>
        <a:lstStyle/>
        <a:p>
          <a:endParaRPr lang="en-MY"/>
        </a:p>
      </dgm:t>
    </dgm:pt>
    <dgm:pt modelId="{ACFC7125-9208-4C7E-97BD-F87093AC57A2}" type="sibTrans" cxnId="{1771F59C-9FC8-4528-A0CA-D54CD690AEEC}">
      <dgm:prSet/>
      <dgm:spPr/>
      <dgm:t>
        <a:bodyPr/>
        <a:lstStyle/>
        <a:p>
          <a:endParaRPr lang="en-MY"/>
        </a:p>
      </dgm:t>
    </dgm:pt>
    <dgm:pt modelId="{53934CDB-C137-41F6-B5D2-2BBD1B29E262}">
      <dgm:prSet phldrT="[Text]" custT="1"/>
      <dgm:spPr/>
      <dgm:t>
        <a:bodyPr/>
        <a:lstStyle/>
        <a:p>
          <a:r>
            <a:rPr lang="en-MY" sz="2800" dirty="0" err="1" smtClean="0"/>
            <a:t>Duti</a:t>
          </a:r>
          <a:r>
            <a:rPr lang="en-MY" sz="2800" dirty="0" smtClean="0"/>
            <a:t> </a:t>
          </a:r>
          <a:r>
            <a:rPr lang="en-MY" sz="2800" dirty="0" err="1" smtClean="0"/>
            <a:t>Eksais</a:t>
          </a:r>
          <a:endParaRPr lang="en-MY" sz="2800" dirty="0"/>
        </a:p>
      </dgm:t>
    </dgm:pt>
    <dgm:pt modelId="{DFE81FFD-BDDF-4AF7-A3CE-DBB8D9954DF2}" type="parTrans" cxnId="{183ACDD2-F189-46CD-9DD7-BE732A3E6858}">
      <dgm:prSet/>
      <dgm:spPr/>
      <dgm:t>
        <a:bodyPr/>
        <a:lstStyle/>
        <a:p>
          <a:endParaRPr lang="en-MY"/>
        </a:p>
      </dgm:t>
    </dgm:pt>
    <dgm:pt modelId="{2C92661A-4E75-4850-8A9B-A42D2FC6874F}" type="sibTrans" cxnId="{183ACDD2-F189-46CD-9DD7-BE732A3E6858}">
      <dgm:prSet/>
      <dgm:spPr/>
      <dgm:t>
        <a:bodyPr/>
        <a:lstStyle/>
        <a:p>
          <a:endParaRPr lang="en-MY"/>
        </a:p>
      </dgm:t>
    </dgm:pt>
    <dgm:pt modelId="{73BC6FD7-9F4A-4D78-A63E-2C95BF0BE93A}">
      <dgm:prSet phldrT="[Text]" custT="1"/>
      <dgm:spPr/>
      <dgm:t>
        <a:bodyPr/>
        <a:lstStyle/>
        <a:p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Barangan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Umum</a:t>
          </a:r>
          <a:endParaRPr lang="en-MY" sz="2000" b="0" cap="none" spc="0" dirty="0" smtClean="0">
            <a:ln w="0"/>
            <a:solidFill>
              <a:srgbClr val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Apabila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barangan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meninggalkan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kilang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 </a:t>
          </a:r>
          <a:endParaRPr lang="en-MY" sz="1500" b="0" cap="none" spc="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F946E5-7121-4FC1-A6AC-2AE05B3B07DF}" type="parTrans" cxnId="{1F8A0223-69F2-4437-9147-67B39A4AAA4B}">
      <dgm:prSet/>
      <dgm:spPr/>
      <dgm:t>
        <a:bodyPr/>
        <a:lstStyle/>
        <a:p>
          <a:endParaRPr lang="en-MY"/>
        </a:p>
      </dgm:t>
    </dgm:pt>
    <dgm:pt modelId="{720B811A-ADA1-4FDC-9AE7-5A83B3D9A8D3}" type="sibTrans" cxnId="{1F8A0223-69F2-4437-9147-67B39A4AAA4B}">
      <dgm:prSet/>
      <dgm:spPr/>
      <dgm:t>
        <a:bodyPr/>
        <a:lstStyle/>
        <a:p>
          <a:endParaRPr lang="en-MY"/>
        </a:p>
      </dgm:t>
    </dgm:pt>
    <dgm:pt modelId="{53AC90F1-41E2-4099-9EC3-213D63E43208}">
      <dgm:prSet phldrT="[Text]" custT="1"/>
      <dgm:spPr/>
      <dgm:t>
        <a:bodyPr/>
        <a:lstStyle/>
        <a:p>
          <a:r>
            <a:rPr lang="en-MY" sz="2800" dirty="0" smtClean="0"/>
            <a:t>Levi</a:t>
          </a:r>
          <a:endParaRPr lang="en-MY" sz="2800" dirty="0"/>
        </a:p>
      </dgm:t>
    </dgm:pt>
    <dgm:pt modelId="{85B317BC-B3EA-4349-A901-539DDB1330BE}" type="parTrans" cxnId="{4937B4BB-A6E1-4866-89EA-A7D67FF168A0}">
      <dgm:prSet/>
      <dgm:spPr/>
      <dgm:t>
        <a:bodyPr/>
        <a:lstStyle/>
        <a:p>
          <a:endParaRPr lang="en-MY"/>
        </a:p>
      </dgm:t>
    </dgm:pt>
    <dgm:pt modelId="{B3B3C59F-50A1-4088-9235-B053A22DA8A7}" type="sibTrans" cxnId="{4937B4BB-A6E1-4866-89EA-A7D67FF168A0}">
      <dgm:prSet/>
      <dgm:spPr/>
      <dgm:t>
        <a:bodyPr/>
        <a:lstStyle/>
        <a:p>
          <a:endParaRPr lang="en-MY"/>
        </a:p>
      </dgm:t>
    </dgm:pt>
    <dgm:pt modelId="{C1A578F2-2714-459B-B610-AED82C714FA2}">
      <dgm:prSet phldrT="[Text]" custT="1"/>
      <dgm:spPr/>
      <dgm:t>
        <a:bodyPr/>
        <a:lstStyle/>
        <a:p>
          <a:r>
            <a:rPr lang="en-MY" sz="2000" dirty="0" smtClean="0">
              <a:solidFill>
                <a:srgbClr val="000000"/>
              </a:solidFill>
            </a:rPr>
            <a:t>Levi </a:t>
          </a:r>
          <a:r>
            <a:rPr lang="en-MY" sz="2000" dirty="0" err="1" smtClean="0">
              <a:solidFill>
                <a:srgbClr val="000000"/>
              </a:solidFill>
            </a:rPr>
            <a:t>kenderaan</a:t>
          </a:r>
          <a:r>
            <a:rPr lang="en-MY" sz="2000" dirty="0" smtClean="0">
              <a:solidFill>
                <a:srgbClr val="000000"/>
              </a:solidFill>
            </a:rPr>
            <a:t> </a:t>
          </a:r>
        </a:p>
        <a:p>
          <a:r>
            <a:rPr lang="en-MY" sz="2000" dirty="0" err="1" smtClean="0">
              <a:solidFill>
                <a:srgbClr val="000000"/>
              </a:solidFill>
            </a:rPr>
            <a:t>Titik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pergerakan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kenderaan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keluar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dan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masuk</a:t>
          </a:r>
          <a:r>
            <a:rPr lang="en-MY" sz="2000" dirty="0" smtClean="0">
              <a:solidFill>
                <a:srgbClr val="000000"/>
              </a:solidFill>
            </a:rPr>
            <a:t> Malaysia. </a:t>
          </a:r>
          <a:endParaRPr lang="en-MY" sz="2000" dirty="0">
            <a:solidFill>
              <a:srgbClr val="000000"/>
            </a:solidFill>
          </a:endParaRPr>
        </a:p>
      </dgm:t>
    </dgm:pt>
    <dgm:pt modelId="{8DC26791-7D73-43A0-92D4-F2A5A2A475E3}" type="parTrans" cxnId="{16582DDA-2138-4286-B28B-3E957B410894}">
      <dgm:prSet/>
      <dgm:spPr/>
      <dgm:t>
        <a:bodyPr/>
        <a:lstStyle/>
        <a:p>
          <a:endParaRPr lang="en-MY"/>
        </a:p>
      </dgm:t>
    </dgm:pt>
    <dgm:pt modelId="{C10FC2BF-1410-44FB-8416-4E3FAE8FAED8}" type="sibTrans" cxnId="{16582DDA-2138-4286-B28B-3E957B410894}">
      <dgm:prSet/>
      <dgm:spPr/>
      <dgm:t>
        <a:bodyPr/>
        <a:lstStyle/>
        <a:p>
          <a:endParaRPr lang="en-MY"/>
        </a:p>
      </dgm:t>
    </dgm:pt>
    <dgm:pt modelId="{3F6249A2-7CF8-45A4-BDC0-817178578777}">
      <dgm:prSet custT="1"/>
      <dgm:spPr/>
      <dgm:t>
        <a:bodyPr/>
        <a:lstStyle/>
        <a:p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Kenderaan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  <a:p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Apabila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kenderaan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sz="2000" b="0" cap="none" spc="0" dirty="0" err="1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dijual</a:t>
          </a:r>
          <a:r>
            <a:rPr lang="en-MY" sz="2000" b="0" cap="none" spc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MY" sz="2000" b="0" cap="none" spc="0" dirty="0">
            <a:ln w="0"/>
            <a:solidFill>
              <a:srgbClr val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FEEFDCF-16C4-4633-9E7C-BA348853ADD3}" type="parTrans" cxnId="{5F5A9582-62FB-46B4-B92C-B08C6B649FEA}">
      <dgm:prSet/>
      <dgm:spPr/>
      <dgm:t>
        <a:bodyPr/>
        <a:lstStyle/>
        <a:p>
          <a:endParaRPr lang="en-MY"/>
        </a:p>
      </dgm:t>
    </dgm:pt>
    <dgm:pt modelId="{0BE79E53-8641-4179-A23B-024F16AF3C5B}" type="sibTrans" cxnId="{5F5A9582-62FB-46B4-B92C-B08C6B649FEA}">
      <dgm:prSet/>
      <dgm:spPr/>
      <dgm:t>
        <a:bodyPr/>
        <a:lstStyle/>
        <a:p>
          <a:endParaRPr lang="en-MY"/>
        </a:p>
      </dgm:t>
    </dgm:pt>
    <dgm:pt modelId="{DAB217D3-28C6-4191-8A58-D399C8CB618D}" type="pres">
      <dgm:prSet presAssocID="{0F2F21D8-E0C8-4398-BF94-87AA4C7DD6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73FBD20-54A0-4356-A0B6-DCAD870B043A}" type="pres">
      <dgm:prSet presAssocID="{EB3DBB35-D65E-4972-8FFB-ACC02849BA48}" presName="compNode" presStyleCnt="0"/>
      <dgm:spPr/>
      <dgm:t>
        <a:bodyPr/>
        <a:lstStyle/>
        <a:p>
          <a:endParaRPr lang="en-MY"/>
        </a:p>
      </dgm:t>
    </dgm:pt>
    <dgm:pt modelId="{2423D03E-0568-4AA7-B5A3-B226183F8F86}" type="pres">
      <dgm:prSet presAssocID="{EB3DBB35-D65E-4972-8FFB-ACC02849BA48}" presName="aNode" presStyleLbl="bgShp" presStyleIdx="0" presStyleCnt="3"/>
      <dgm:spPr/>
      <dgm:t>
        <a:bodyPr/>
        <a:lstStyle/>
        <a:p>
          <a:endParaRPr lang="en-MY"/>
        </a:p>
      </dgm:t>
    </dgm:pt>
    <dgm:pt modelId="{EF860C14-3777-40DF-B551-9028D0845E18}" type="pres">
      <dgm:prSet presAssocID="{EB3DBB35-D65E-4972-8FFB-ACC02849BA48}" presName="textNode" presStyleLbl="bgShp" presStyleIdx="0" presStyleCnt="3"/>
      <dgm:spPr/>
      <dgm:t>
        <a:bodyPr/>
        <a:lstStyle/>
        <a:p>
          <a:endParaRPr lang="en-MY"/>
        </a:p>
      </dgm:t>
    </dgm:pt>
    <dgm:pt modelId="{0314D6D4-2950-4C6C-9645-D59526D53D15}" type="pres">
      <dgm:prSet presAssocID="{EB3DBB35-D65E-4972-8FFB-ACC02849BA48}" presName="compChildNode" presStyleCnt="0"/>
      <dgm:spPr/>
      <dgm:t>
        <a:bodyPr/>
        <a:lstStyle/>
        <a:p>
          <a:endParaRPr lang="en-MY"/>
        </a:p>
      </dgm:t>
    </dgm:pt>
    <dgm:pt modelId="{9605123A-46C0-44B1-8F85-355B61EFE0B9}" type="pres">
      <dgm:prSet presAssocID="{EB3DBB35-D65E-4972-8FFB-ACC02849BA48}" presName="theInnerList" presStyleCnt="0"/>
      <dgm:spPr/>
      <dgm:t>
        <a:bodyPr/>
        <a:lstStyle/>
        <a:p>
          <a:endParaRPr lang="en-MY"/>
        </a:p>
      </dgm:t>
    </dgm:pt>
    <dgm:pt modelId="{BA2DC543-9E22-46D5-839A-F7ADFB81FD5A}" type="pres">
      <dgm:prSet presAssocID="{2148E219-8573-4459-B5BD-4F071F77B0C9}" presName="childNode" presStyleLbl="node1" presStyleIdx="0" presStyleCnt="4" custScaleY="124556" custLinFactNeighborX="1607" custLinFactNeighborY="-1804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8E9316-2776-467E-B885-E155B56F1E3C}" type="pres">
      <dgm:prSet presAssocID="{EB3DBB35-D65E-4972-8FFB-ACC02849BA48}" presName="aSpace" presStyleCnt="0"/>
      <dgm:spPr/>
      <dgm:t>
        <a:bodyPr/>
        <a:lstStyle/>
        <a:p>
          <a:endParaRPr lang="en-MY"/>
        </a:p>
      </dgm:t>
    </dgm:pt>
    <dgm:pt modelId="{D0222D71-1C9F-4433-AFE7-5F619C9F5D89}" type="pres">
      <dgm:prSet presAssocID="{53934CDB-C137-41F6-B5D2-2BBD1B29E262}" presName="compNode" presStyleCnt="0"/>
      <dgm:spPr/>
      <dgm:t>
        <a:bodyPr/>
        <a:lstStyle/>
        <a:p>
          <a:endParaRPr lang="en-MY"/>
        </a:p>
      </dgm:t>
    </dgm:pt>
    <dgm:pt modelId="{647BB027-3CCE-4FD3-8A60-95FB8C2112A4}" type="pres">
      <dgm:prSet presAssocID="{53934CDB-C137-41F6-B5D2-2BBD1B29E262}" presName="aNode" presStyleLbl="bgShp" presStyleIdx="1" presStyleCnt="3" custLinFactNeighborX="-20"/>
      <dgm:spPr/>
      <dgm:t>
        <a:bodyPr/>
        <a:lstStyle/>
        <a:p>
          <a:endParaRPr lang="en-MY"/>
        </a:p>
      </dgm:t>
    </dgm:pt>
    <dgm:pt modelId="{2731A1E1-8507-45E9-9C85-C5170BA395AF}" type="pres">
      <dgm:prSet presAssocID="{53934CDB-C137-41F6-B5D2-2BBD1B29E262}" presName="textNode" presStyleLbl="bgShp" presStyleIdx="1" presStyleCnt="3"/>
      <dgm:spPr/>
      <dgm:t>
        <a:bodyPr/>
        <a:lstStyle/>
        <a:p>
          <a:endParaRPr lang="en-MY"/>
        </a:p>
      </dgm:t>
    </dgm:pt>
    <dgm:pt modelId="{86FEDC92-65B4-4138-93F2-8CB257929378}" type="pres">
      <dgm:prSet presAssocID="{53934CDB-C137-41F6-B5D2-2BBD1B29E262}" presName="compChildNode" presStyleCnt="0"/>
      <dgm:spPr/>
      <dgm:t>
        <a:bodyPr/>
        <a:lstStyle/>
        <a:p>
          <a:endParaRPr lang="en-MY"/>
        </a:p>
      </dgm:t>
    </dgm:pt>
    <dgm:pt modelId="{8F2FB2B0-8336-4EA8-9E4C-D9F5486429AB}" type="pres">
      <dgm:prSet presAssocID="{53934CDB-C137-41F6-B5D2-2BBD1B29E262}" presName="theInnerList" presStyleCnt="0"/>
      <dgm:spPr/>
      <dgm:t>
        <a:bodyPr/>
        <a:lstStyle/>
        <a:p>
          <a:endParaRPr lang="en-MY"/>
        </a:p>
      </dgm:t>
    </dgm:pt>
    <dgm:pt modelId="{614D700F-FBE7-42EC-A609-203C7F08DE88}" type="pres">
      <dgm:prSet presAssocID="{73BC6FD7-9F4A-4D78-A63E-2C95BF0BE93A}" presName="childNode" presStyleLbl="node1" presStyleIdx="1" presStyleCnt="4" custScaleY="1002974" custLinFactY="-193868" custLinFactNeighborX="-2187" custLinFactNeighborY="-200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B97AD0-D325-4CC8-9779-609C6FDFEBB5}" type="pres">
      <dgm:prSet presAssocID="{73BC6FD7-9F4A-4D78-A63E-2C95BF0BE93A}" presName="aSpace2" presStyleCnt="0"/>
      <dgm:spPr/>
      <dgm:t>
        <a:bodyPr/>
        <a:lstStyle/>
        <a:p>
          <a:endParaRPr lang="en-MY"/>
        </a:p>
      </dgm:t>
    </dgm:pt>
    <dgm:pt modelId="{F1A2873C-3F6F-4E4E-AFD6-B4CCB14E2E8C}" type="pres">
      <dgm:prSet presAssocID="{3F6249A2-7CF8-45A4-BDC0-817178578777}" presName="childNode" presStyleLbl="node1" presStyleIdx="2" presStyleCnt="4" custScaleY="817941" custLinFactY="-45482" custLinFactNeighborX="-2187" custLinFactNeighborY="-100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8AF6A1F-70BA-47E8-810B-ED78F5300494}" type="pres">
      <dgm:prSet presAssocID="{53934CDB-C137-41F6-B5D2-2BBD1B29E262}" presName="aSpace" presStyleCnt="0"/>
      <dgm:spPr/>
      <dgm:t>
        <a:bodyPr/>
        <a:lstStyle/>
        <a:p>
          <a:endParaRPr lang="en-MY"/>
        </a:p>
      </dgm:t>
    </dgm:pt>
    <dgm:pt modelId="{8122F7A4-FE9B-44DB-84E8-155AA426D4EF}" type="pres">
      <dgm:prSet presAssocID="{53AC90F1-41E2-4099-9EC3-213D63E43208}" presName="compNode" presStyleCnt="0"/>
      <dgm:spPr/>
      <dgm:t>
        <a:bodyPr/>
        <a:lstStyle/>
        <a:p>
          <a:endParaRPr lang="en-MY"/>
        </a:p>
      </dgm:t>
    </dgm:pt>
    <dgm:pt modelId="{42A8710A-C119-40FE-B4F5-CE3C0774DF7F}" type="pres">
      <dgm:prSet presAssocID="{53AC90F1-41E2-4099-9EC3-213D63E43208}" presName="aNode" presStyleLbl="bgShp" presStyleIdx="2" presStyleCnt="3" custLinFactNeighborX="-1" custLinFactNeighborY="1591"/>
      <dgm:spPr/>
      <dgm:t>
        <a:bodyPr/>
        <a:lstStyle/>
        <a:p>
          <a:endParaRPr lang="en-MY"/>
        </a:p>
      </dgm:t>
    </dgm:pt>
    <dgm:pt modelId="{3ADF0967-28EC-49B6-8217-74BB8E605ED0}" type="pres">
      <dgm:prSet presAssocID="{53AC90F1-41E2-4099-9EC3-213D63E43208}" presName="textNode" presStyleLbl="bgShp" presStyleIdx="2" presStyleCnt="3"/>
      <dgm:spPr/>
      <dgm:t>
        <a:bodyPr/>
        <a:lstStyle/>
        <a:p>
          <a:endParaRPr lang="en-MY"/>
        </a:p>
      </dgm:t>
    </dgm:pt>
    <dgm:pt modelId="{0CA6BAD0-8B6F-495D-8A11-1FAC3C8A1DBD}" type="pres">
      <dgm:prSet presAssocID="{53AC90F1-41E2-4099-9EC3-213D63E43208}" presName="compChildNode" presStyleCnt="0"/>
      <dgm:spPr/>
      <dgm:t>
        <a:bodyPr/>
        <a:lstStyle/>
        <a:p>
          <a:endParaRPr lang="en-MY"/>
        </a:p>
      </dgm:t>
    </dgm:pt>
    <dgm:pt modelId="{AF9A8446-2E79-4F4C-8869-3C9DDFFB4044}" type="pres">
      <dgm:prSet presAssocID="{53AC90F1-41E2-4099-9EC3-213D63E43208}" presName="theInnerList" presStyleCnt="0"/>
      <dgm:spPr/>
      <dgm:t>
        <a:bodyPr/>
        <a:lstStyle/>
        <a:p>
          <a:endParaRPr lang="en-MY"/>
        </a:p>
      </dgm:t>
    </dgm:pt>
    <dgm:pt modelId="{1B001362-8C07-4ABB-82A1-C1BB0C4B5195}" type="pres">
      <dgm:prSet presAssocID="{C1A578F2-2714-459B-B610-AED82C714FA2}" presName="childNode" presStyleLbl="node1" presStyleIdx="3" presStyleCnt="4" custLinFactNeighborX="1283" custLinFactNeighborY="-1448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204B437-9925-4A4E-B0B7-065C7002156E}" type="presOf" srcId="{3F6249A2-7CF8-45A4-BDC0-817178578777}" destId="{F1A2873C-3F6F-4E4E-AFD6-B4CCB14E2E8C}" srcOrd="0" destOrd="0" presId="urn:microsoft.com/office/officeart/2005/8/layout/lProcess2"/>
    <dgm:cxn modelId="{16582DDA-2138-4286-B28B-3E957B410894}" srcId="{53AC90F1-41E2-4099-9EC3-213D63E43208}" destId="{C1A578F2-2714-459B-B610-AED82C714FA2}" srcOrd="0" destOrd="0" parTransId="{8DC26791-7D73-43A0-92D4-F2A5A2A475E3}" sibTransId="{C10FC2BF-1410-44FB-8416-4E3FAE8FAED8}"/>
    <dgm:cxn modelId="{27F504D1-5FC9-4B19-9C2F-668BB8110220}" type="presOf" srcId="{EB3DBB35-D65E-4972-8FFB-ACC02849BA48}" destId="{2423D03E-0568-4AA7-B5A3-B226183F8F86}" srcOrd="0" destOrd="0" presId="urn:microsoft.com/office/officeart/2005/8/layout/lProcess2"/>
    <dgm:cxn modelId="{183ACDD2-F189-46CD-9DD7-BE732A3E6858}" srcId="{0F2F21D8-E0C8-4398-BF94-87AA4C7DD6EB}" destId="{53934CDB-C137-41F6-B5D2-2BBD1B29E262}" srcOrd="1" destOrd="0" parTransId="{DFE81FFD-BDDF-4AF7-A3CE-DBB8D9954DF2}" sibTransId="{2C92661A-4E75-4850-8A9B-A42D2FC6874F}"/>
    <dgm:cxn modelId="{1B85DB32-C2B3-49A0-B61E-A963F7F3D4BC}" type="presOf" srcId="{0F2F21D8-E0C8-4398-BF94-87AA4C7DD6EB}" destId="{DAB217D3-28C6-4191-8A58-D399C8CB618D}" srcOrd="0" destOrd="0" presId="urn:microsoft.com/office/officeart/2005/8/layout/lProcess2"/>
    <dgm:cxn modelId="{D9E3EDC8-FC6D-4376-A31B-9F4D75E1640B}" type="presOf" srcId="{73BC6FD7-9F4A-4D78-A63E-2C95BF0BE93A}" destId="{614D700F-FBE7-42EC-A609-203C7F08DE88}" srcOrd="0" destOrd="0" presId="urn:microsoft.com/office/officeart/2005/8/layout/lProcess2"/>
    <dgm:cxn modelId="{1771F59C-9FC8-4528-A0CA-D54CD690AEEC}" srcId="{EB3DBB35-D65E-4972-8FFB-ACC02849BA48}" destId="{2148E219-8573-4459-B5BD-4F071F77B0C9}" srcOrd="0" destOrd="0" parTransId="{A3F24752-3E36-42DA-9F8A-183A1B016188}" sibTransId="{ACFC7125-9208-4C7E-97BD-F87093AC57A2}"/>
    <dgm:cxn modelId="{823AF777-52C1-4D57-B71A-C5ABF6233D6F}" type="presOf" srcId="{2148E219-8573-4459-B5BD-4F071F77B0C9}" destId="{BA2DC543-9E22-46D5-839A-F7ADFB81FD5A}" srcOrd="0" destOrd="0" presId="urn:microsoft.com/office/officeart/2005/8/layout/lProcess2"/>
    <dgm:cxn modelId="{332E78E4-F672-43C7-83F4-6C7322ACD15A}" type="presOf" srcId="{53934CDB-C137-41F6-B5D2-2BBD1B29E262}" destId="{2731A1E1-8507-45E9-9C85-C5170BA395AF}" srcOrd="1" destOrd="0" presId="urn:microsoft.com/office/officeart/2005/8/layout/lProcess2"/>
    <dgm:cxn modelId="{552FD800-1E3E-4616-A472-B71AD365A023}" type="presOf" srcId="{53AC90F1-41E2-4099-9EC3-213D63E43208}" destId="{42A8710A-C119-40FE-B4F5-CE3C0774DF7F}" srcOrd="0" destOrd="0" presId="urn:microsoft.com/office/officeart/2005/8/layout/lProcess2"/>
    <dgm:cxn modelId="{4937B4BB-A6E1-4866-89EA-A7D67FF168A0}" srcId="{0F2F21D8-E0C8-4398-BF94-87AA4C7DD6EB}" destId="{53AC90F1-41E2-4099-9EC3-213D63E43208}" srcOrd="2" destOrd="0" parTransId="{85B317BC-B3EA-4349-A901-539DDB1330BE}" sibTransId="{B3B3C59F-50A1-4088-9235-B053A22DA8A7}"/>
    <dgm:cxn modelId="{7ABED5ED-4A3D-41A4-B1A1-F80C23A00D4C}" srcId="{0F2F21D8-E0C8-4398-BF94-87AA4C7DD6EB}" destId="{EB3DBB35-D65E-4972-8FFB-ACC02849BA48}" srcOrd="0" destOrd="0" parTransId="{6D72F796-8CCC-47F2-AD24-5E63D1D2A3AC}" sibTransId="{5218A796-D4DB-4CF6-881F-8236D8BF57B9}"/>
    <dgm:cxn modelId="{2C3F5F64-A181-436F-9573-12038619E297}" type="presOf" srcId="{53AC90F1-41E2-4099-9EC3-213D63E43208}" destId="{3ADF0967-28EC-49B6-8217-74BB8E605ED0}" srcOrd="1" destOrd="0" presId="urn:microsoft.com/office/officeart/2005/8/layout/lProcess2"/>
    <dgm:cxn modelId="{1F8A0223-69F2-4437-9147-67B39A4AAA4B}" srcId="{53934CDB-C137-41F6-B5D2-2BBD1B29E262}" destId="{73BC6FD7-9F4A-4D78-A63E-2C95BF0BE93A}" srcOrd="0" destOrd="0" parTransId="{B0F946E5-7121-4FC1-A6AC-2AE05B3B07DF}" sibTransId="{720B811A-ADA1-4FDC-9AE7-5A83B3D9A8D3}"/>
    <dgm:cxn modelId="{5F5A9582-62FB-46B4-B92C-B08C6B649FEA}" srcId="{53934CDB-C137-41F6-B5D2-2BBD1B29E262}" destId="{3F6249A2-7CF8-45A4-BDC0-817178578777}" srcOrd="1" destOrd="0" parTransId="{EFEEFDCF-16C4-4633-9E7C-BA348853ADD3}" sibTransId="{0BE79E53-8641-4179-A23B-024F16AF3C5B}"/>
    <dgm:cxn modelId="{B461F297-3E5A-4D0E-AE6A-888174BF1E1B}" type="presOf" srcId="{EB3DBB35-D65E-4972-8FFB-ACC02849BA48}" destId="{EF860C14-3777-40DF-B551-9028D0845E18}" srcOrd="1" destOrd="0" presId="urn:microsoft.com/office/officeart/2005/8/layout/lProcess2"/>
    <dgm:cxn modelId="{3C65FCE8-5D4D-4EDD-91F3-16EE0DD771D4}" type="presOf" srcId="{53934CDB-C137-41F6-B5D2-2BBD1B29E262}" destId="{647BB027-3CCE-4FD3-8A60-95FB8C2112A4}" srcOrd="0" destOrd="0" presId="urn:microsoft.com/office/officeart/2005/8/layout/lProcess2"/>
    <dgm:cxn modelId="{D336B89F-57C9-4D40-BE9A-5C9DAC77BE2E}" type="presOf" srcId="{C1A578F2-2714-459B-B610-AED82C714FA2}" destId="{1B001362-8C07-4ABB-82A1-C1BB0C4B5195}" srcOrd="0" destOrd="0" presId="urn:microsoft.com/office/officeart/2005/8/layout/lProcess2"/>
    <dgm:cxn modelId="{AFE92827-75F5-4B2C-80E5-09782E73D844}" type="presParOf" srcId="{DAB217D3-28C6-4191-8A58-D399C8CB618D}" destId="{473FBD20-54A0-4356-A0B6-DCAD870B043A}" srcOrd="0" destOrd="0" presId="urn:microsoft.com/office/officeart/2005/8/layout/lProcess2"/>
    <dgm:cxn modelId="{A9203681-5C86-4412-BD9E-7BE725653DCF}" type="presParOf" srcId="{473FBD20-54A0-4356-A0B6-DCAD870B043A}" destId="{2423D03E-0568-4AA7-B5A3-B226183F8F86}" srcOrd="0" destOrd="0" presId="urn:microsoft.com/office/officeart/2005/8/layout/lProcess2"/>
    <dgm:cxn modelId="{43775EF7-BCDA-4336-A24B-58604F0B7432}" type="presParOf" srcId="{473FBD20-54A0-4356-A0B6-DCAD870B043A}" destId="{EF860C14-3777-40DF-B551-9028D0845E18}" srcOrd="1" destOrd="0" presId="urn:microsoft.com/office/officeart/2005/8/layout/lProcess2"/>
    <dgm:cxn modelId="{6E2E837C-F109-445D-A994-56C8D6264A60}" type="presParOf" srcId="{473FBD20-54A0-4356-A0B6-DCAD870B043A}" destId="{0314D6D4-2950-4C6C-9645-D59526D53D15}" srcOrd="2" destOrd="0" presId="urn:microsoft.com/office/officeart/2005/8/layout/lProcess2"/>
    <dgm:cxn modelId="{78C4B30C-49C2-4E03-9AC3-3A48F3145756}" type="presParOf" srcId="{0314D6D4-2950-4C6C-9645-D59526D53D15}" destId="{9605123A-46C0-44B1-8F85-355B61EFE0B9}" srcOrd="0" destOrd="0" presId="urn:microsoft.com/office/officeart/2005/8/layout/lProcess2"/>
    <dgm:cxn modelId="{798DCF6B-0B8D-43C6-B170-E78B53BF1AE7}" type="presParOf" srcId="{9605123A-46C0-44B1-8F85-355B61EFE0B9}" destId="{BA2DC543-9E22-46D5-839A-F7ADFB81FD5A}" srcOrd="0" destOrd="0" presId="urn:microsoft.com/office/officeart/2005/8/layout/lProcess2"/>
    <dgm:cxn modelId="{6862D5A8-4B83-4511-AE02-E74B418C2CF7}" type="presParOf" srcId="{DAB217D3-28C6-4191-8A58-D399C8CB618D}" destId="{298E9316-2776-467E-B885-E155B56F1E3C}" srcOrd="1" destOrd="0" presId="urn:microsoft.com/office/officeart/2005/8/layout/lProcess2"/>
    <dgm:cxn modelId="{02E973F8-5AC4-48F8-9867-2B057C90CB31}" type="presParOf" srcId="{DAB217D3-28C6-4191-8A58-D399C8CB618D}" destId="{D0222D71-1C9F-4433-AFE7-5F619C9F5D89}" srcOrd="2" destOrd="0" presId="urn:microsoft.com/office/officeart/2005/8/layout/lProcess2"/>
    <dgm:cxn modelId="{2B475935-067C-480A-81B3-607CEBB55774}" type="presParOf" srcId="{D0222D71-1C9F-4433-AFE7-5F619C9F5D89}" destId="{647BB027-3CCE-4FD3-8A60-95FB8C2112A4}" srcOrd="0" destOrd="0" presId="urn:microsoft.com/office/officeart/2005/8/layout/lProcess2"/>
    <dgm:cxn modelId="{E31E69ED-6460-4C92-8BA2-C8669DEBDE68}" type="presParOf" srcId="{D0222D71-1C9F-4433-AFE7-5F619C9F5D89}" destId="{2731A1E1-8507-45E9-9C85-C5170BA395AF}" srcOrd="1" destOrd="0" presId="urn:microsoft.com/office/officeart/2005/8/layout/lProcess2"/>
    <dgm:cxn modelId="{A3119309-CFA4-4F8A-838A-2FA91EF9841F}" type="presParOf" srcId="{D0222D71-1C9F-4433-AFE7-5F619C9F5D89}" destId="{86FEDC92-65B4-4138-93F2-8CB257929378}" srcOrd="2" destOrd="0" presId="urn:microsoft.com/office/officeart/2005/8/layout/lProcess2"/>
    <dgm:cxn modelId="{9E7DD934-318B-49BA-9C2D-C2AF4BE663ED}" type="presParOf" srcId="{86FEDC92-65B4-4138-93F2-8CB257929378}" destId="{8F2FB2B0-8336-4EA8-9E4C-D9F5486429AB}" srcOrd="0" destOrd="0" presId="urn:microsoft.com/office/officeart/2005/8/layout/lProcess2"/>
    <dgm:cxn modelId="{E37B1DF1-ACBF-4286-B5B0-B6E568129BF2}" type="presParOf" srcId="{8F2FB2B0-8336-4EA8-9E4C-D9F5486429AB}" destId="{614D700F-FBE7-42EC-A609-203C7F08DE88}" srcOrd="0" destOrd="0" presId="urn:microsoft.com/office/officeart/2005/8/layout/lProcess2"/>
    <dgm:cxn modelId="{358A3F9F-78A1-4D82-8212-A15D1509B7E8}" type="presParOf" srcId="{8F2FB2B0-8336-4EA8-9E4C-D9F5486429AB}" destId="{C5B97AD0-D325-4CC8-9779-609C6FDFEBB5}" srcOrd="1" destOrd="0" presId="urn:microsoft.com/office/officeart/2005/8/layout/lProcess2"/>
    <dgm:cxn modelId="{A1F6DBA8-2D65-4864-9502-ADFC2F50C857}" type="presParOf" srcId="{8F2FB2B0-8336-4EA8-9E4C-D9F5486429AB}" destId="{F1A2873C-3F6F-4E4E-AFD6-B4CCB14E2E8C}" srcOrd="2" destOrd="0" presId="urn:microsoft.com/office/officeart/2005/8/layout/lProcess2"/>
    <dgm:cxn modelId="{1915106D-03AB-4958-BBAD-44226508390D}" type="presParOf" srcId="{DAB217D3-28C6-4191-8A58-D399C8CB618D}" destId="{E8AF6A1F-70BA-47E8-810B-ED78F5300494}" srcOrd="3" destOrd="0" presId="urn:microsoft.com/office/officeart/2005/8/layout/lProcess2"/>
    <dgm:cxn modelId="{F13B7E27-D318-4D3B-9245-E2CF52716705}" type="presParOf" srcId="{DAB217D3-28C6-4191-8A58-D399C8CB618D}" destId="{8122F7A4-FE9B-44DB-84E8-155AA426D4EF}" srcOrd="4" destOrd="0" presId="urn:microsoft.com/office/officeart/2005/8/layout/lProcess2"/>
    <dgm:cxn modelId="{98CC5B31-F164-49A6-A2C3-5835A10A3A0C}" type="presParOf" srcId="{8122F7A4-FE9B-44DB-84E8-155AA426D4EF}" destId="{42A8710A-C119-40FE-B4F5-CE3C0774DF7F}" srcOrd="0" destOrd="0" presId="urn:microsoft.com/office/officeart/2005/8/layout/lProcess2"/>
    <dgm:cxn modelId="{04D8B114-DFEB-4E87-A458-7D8C05EBE1C6}" type="presParOf" srcId="{8122F7A4-FE9B-44DB-84E8-155AA426D4EF}" destId="{3ADF0967-28EC-49B6-8217-74BB8E605ED0}" srcOrd="1" destOrd="0" presId="urn:microsoft.com/office/officeart/2005/8/layout/lProcess2"/>
    <dgm:cxn modelId="{6C15702C-E437-4A81-AF3E-A4D4711BB305}" type="presParOf" srcId="{8122F7A4-FE9B-44DB-84E8-155AA426D4EF}" destId="{0CA6BAD0-8B6F-495D-8A11-1FAC3C8A1DBD}" srcOrd="2" destOrd="0" presId="urn:microsoft.com/office/officeart/2005/8/layout/lProcess2"/>
    <dgm:cxn modelId="{565637C8-1929-40BD-9EB2-264F87F5628C}" type="presParOf" srcId="{0CA6BAD0-8B6F-495D-8A11-1FAC3C8A1DBD}" destId="{AF9A8446-2E79-4F4C-8869-3C9DDFFB4044}" srcOrd="0" destOrd="0" presId="urn:microsoft.com/office/officeart/2005/8/layout/lProcess2"/>
    <dgm:cxn modelId="{4CA89C24-B37D-4FB7-B4CE-AC6CF4A1BD1D}" type="presParOf" srcId="{AF9A8446-2E79-4F4C-8869-3C9DDFFB4044}" destId="{1B001362-8C07-4ABB-82A1-C1BB0C4B51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F21D8-E0C8-4398-BF94-87AA4C7DD6EB}" type="doc">
      <dgm:prSet loTypeId="urn:microsoft.com/office/officeart/2005/8/layout/lProcess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2148E219-8573-4459-B5BD-4F071F77B0C9}">
      <dgm:prSet phldrT="[Text]" custT="1"/>
      <dgm:spPr/>
      <dgm:t>
        <a:bodyPr/>
        <a:lstStyle/>
        <a:p>
          <a:r>
            <a:rPr lang="en-MY" sz="2000" dirty="0" err="1" smtClean="0"/>
            <a:t>Hasil</a:t>
          </a:r>
          <a:r>
            <a:rPr lang="en-MY" sz="2000" dirty="0" smtClean="0"/>
            <a:t> </a:t>
          </a:r>
          <a:r>
            <a:rPr lang="en-MY" sz="2000" dirty="0" err="1" smtClean="0"/>
            <a:t>semasa</a:t>
          </a:r>
          <a:r>
            <a:rPr lang="en-MY" sz="2000" dirty="0" smtClean="0"/>
            <a:t> </a:t>
          </a:r>
          <a:r>
            <a:rPr lang="en-MY" sz="2000" dirty="0" err="1" smtClean="0"/>
            <a:t>jualan</a:t>
          </a:r>
          <a:r>
            <a:rPr lang="en-MY" sz="2000" dirty="0" smtClean="0"/>
            <a:t> </a:t>
          </a:r>
          <a:r>
            <a:rPr lang="en-MY" sz="2000" dirty="0" err="1" smtClean="0"/>
            <a:t>barangan</a:t>
          </a:r>
          <a:r>
            <a:rPr lang="en-MY" sz="2000" dirty="0" smtClean="0"/>
            <a:t> </a:t>
          </a:r>
          <a:r>
            <a:rPr lang="en-MY" sz="2000" dirty="0" err="1" smtClean="0"/>
            <a:t>dan</a:t>
          </a:r>
          <a:r>
            <a:rPr lang="en-MY" sz="2000" dirty="0" smtClean="0"/>
            <a:t> </a:t>
          </a:r>
          <a:r>
            <a:rPr lang="en-MY" sz="2000" dirty="0" err="1" smtClean="0"/>
            <a:t>perkhidmatan</a:t>
          </a:r>
          <a:r>
            <a:rPr lang="en-MY" sz="2000" dirty="0" smtClean="0"/>
            <a:t>  </a:t>
          </a:r>
          <a:r>
            <a:rPr lang="en-MY" sz="2000" dirty="0" err="1" smtClean="0"/>
            <a:t>iaitu</a:t>
          </a:r>
          <a:r>
            <a:rPr lang="en-MY" sz="2000" dirty="0" smtClean="0"/>
            <a:t> </a:t>
          </a:r>
          <a:r>
            <a:rPr lang="en-MY" sz="2000" dirty="0" err="1" smtClean="0"/>
            <a:t>pada</a:t>
          </a:r>
          <a:r>
            <a:rPr lang="en-MY" sz="2000" dirty="0" smtClean="0"/>
            <a:t> masa </a:t>
          </a:r>
          <a:r>
            <a:rPr lang="en-MY" sz="2000" dirty="0" err="1" smtClean="0"/>
            <a:t>jualan</a:t>
          </a:r>
          <a:r>
            <a:rPr lang="en-MY" sz="2000" dirty="0" smtClean="0"/>
            <a:t> </a:t>
          </a:r>
          <a:r>
            <a:rPr lang="en-MY" sz="2000" dirty="0" err="1" smtClean="0"/>
            <a:t>kepada</a:t>
          </a:r>
          <a:r>
            <a:rPr lang="en-MY" sz="2000" dirty="0" smtClean="0"/>
            <a:t> </a:t>
          </a:r>
          <a:r>
            <a:rPr lang="en-MY" sz="2000" dirty="0" err="1" smtClean="0"/>
            <a:t>pengguna</a:t>
          </a:r>
          <a:r>
            <a:rPr lang="en-MY" sz="2000" dirty="0" smtClean="0"/>
            <a:t> </a:t>
          </a:r>
          <a:r>
            <a:rPr lang="en-MY" sz="2000" dirty="0" err="1" smtClean="0"/>
            <a:t>akhir</a:t>
          </a:r>
          <a:endParaRPr lang="en-MY" sz="2000" dirty="0"/>
        </a:p>
      </dgm:t>
    </dgm:pt>
    <dgm:pt modelId="{A3F24752-3E36-42DA-9F8A-183A1B016188}" type="parTrans" cxnId="{1771F59C-9FC8-4528-A0CA-D54CD690AEEC}">
      <dgm:prSet/>
      <dgm:spPr/>
      <dgm:t>
        <a:bodyPr/>
        <a:lstStyle/>
        <a:p>
          <a:endParaRPr lang="en-MY"/>
        </a:p>
      </dgm:t>
    </dgm:pt>
    <dgm:pt modelId="{ACFC7125-9208-4C7E-97BD-F87093AC57A2}" type="sibTrans" cxnId="{1771F59C-9FC8-4528-A0CA-D54CD690AEEC}">
      <dgm:prSet/>
      <dgm:spPr/>
      <dgm:t>
        <a:bodyPr/>
        <a:lstStyle/>
        <a:p>
          <a:endParaRPr lang="en-MY"/>
        </a:p>
      </dgm:t>
    </dgm:pt>
    <dgm:pt modelId="{53934CDB-C137-41F6-B5D2-2BBD1B29E262}">
      <dgm:prSet phldrT="[Text]" custT="1"/>
      <dgm:spPr/>
      <dgm:t>
        <a:bodyPr/>
        <a:lstStyle/>
        <a:p>
          <a:r>
            <a:rPr lang="en-MY" sz="2800" dirty="0" err="1" smtClean="0"/>
            <a:t>Cukai</a:t>
          </a:r>
          <a:r>
            <a:rPr lang="en-MY" sz="2800" dirty="0" smtClean="0"/>
            <a:t> </a:t>
          </a:r>
          <a:r>
            <a:rPr lang="en-MY" sz="2800" dirty="0" err="1" smtClean="0"/>
            <a:t>Jualan</a:t>
          </a:r>
          <a:r>
            <a:rPr lang="en-MY" sz="2800" dirty="0" smtClean="0"/>
            <a:t> </a:t>
          </a:r>
          <a:r>
            <a:rPr lang="en-MY" sz="2800" dirty="0" err="1" smtClean="0"/>
            <a:t>Tempatan</a:t>
          </a:r>
          <a:r>
            <a:rPr lang="en-MY" sz="2400" dirty="0" smtClean="0"/>
            <a:t>  </a:t>
          </a:r>
          <a:endParaRPr lang="en-MY" sz="2400" dirty="0"/>
        </a:p>
      </dgm:t>
    </dgm:pt>
    <dgm:pt modelId="{DFE81FFD-BDDF-4AF7-A3CE-DBB8D9954DF2}" type="parTrans" cxnId="{183ACDD2-F189-46CD-9DD7-BE732A3E6858}">
      <dgm:prSet/>
      <dgm:spPr/>
      <dgm:t>
        <a:bodyPr/>
        <a:lstStyle/>
        <a:p>
          <a:endParaRPr lang="en-MY"/>
        </a:p>
      </dgm:t>
    </dgm:pt>
    <dgm:pt modelId="{2C92661A-4E75-4850-8A9B-A42D2FC6874F}" type="sibTrans" cxnId="{183ACDD2-F189-46CD-9DD7-BE732A3E6858}">
      <dgm:prSet/>
      <dgm:spPr/>
      <dgm:t>
        <a:bodyPr/>
        <a:lstStyle/>
        <a:p>
          <a:endParaRPr lang="en-MY"/>
        </a:p>
      </dgm:t>
    </dgm:pt>
    <dgm:pt modelId="{EB3DBB35-D65E-4972-8FFB-ACC02849BA48}">
      <dgm:prSet phldrT="[Text]" custT="1"/>
      <dgm:spPr/>
      <dgm:t>
        <a:bodyPr/>
        <a:lstStyle/>
        <a:p>
          <a:r>
            <a:rPr lang="en-MY" sz="2800" dirty="0" err="1" smtClean="0"/>
            <a:t>Cukai</a:t>
          </a:r>
          <a:r>
            <a:rPr lang="en-MY" sz="2800" dirty="0" smtClean="0"/>
            <a:t> </a:t>
          </a:r>
          <a:r>
            <a:rPr lang="en-MY" sz="2800" dirty="0" err="1" smtClean="0"/>
            <a:t>Perkhidmatan</a:t>
          </a:r>
          <a:r>
            <a:rPr lang="en-MY" sz="2800" dirty="0" smtClean="0"/>
            <a:t> </a:t>
          </a:r>
          <a:endParaRPr lang="en-MY" sz="2800" dirty="0"/>
        </a:p>
      </dgm:t>
    </dgm:pt>
    <dgm:pt modelId="{5218A796-D4DB-4CF6-881F-8236D8BF57B9}" type="sibTrans" cxnId="{7ABED5ED-4A3D-41A4-B1A1-F80C23A00D4C}">
      <dgm:prSet/>
      <dgm:spPr/>
      <dgm:t>
        <a:bodyPr/>
        <a:lstStyle/>
        <a:p>
          <a:endParaRPr lang="en-MY"/>
        </a:p>
      </dgm:t>
    </dgm:pt>
    <dgm:pt modelId="{6D72F796-8CCC-47F2-AD24-5E63D1D2A3AC}" type="parTrans" cxnId="{7ABED5ED-4A3D-41A4-B1A1-F80C23A00D4C}">
      <dgm:prSet/>
      <dgm:spPr/>
      <dgm:t>
        <a:bodyPr/>
        <a:lstStyle/>
        <a:p>
          <a:endParaRPr lang="en-MY"/>
        </a:p>
      </dgm:t>
    </dgm:pt>
    <dgm:pt modelId="{FF41F9C6-B477-4E40-A40A-A1A761A75F89}">
      <dgm:prSet phldrT="[Text]" custT="1"/>
      <dgm:spPr/>
      <dgm:t>
        <a:bodyPr/>
        <a:lstStyle/>
        <a:p>
          <a:r>
            <a:rPr lang="en-MY" sz="2000" dirty="0" err="1" smtClean="0">
              <a:solidFill>
                <a:srgbClr val="000000"/>
              </a:solidFill>
            </a:rPr>
            <a:t>Hasil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semasa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jualan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barangan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dan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perkhidmatan</a:t>
          </a:r>
          <a:r>
            <a:rPr lang="en-MY" sz="2000" dirty="0" smtClean="0">
              <a:solidFill>
                <a:srgbClr val="000000"/>
              </a:solidFill>
            </a:rPr>
            <a:t>  </a:t>
          </a:r>
          <a:r>
            <a:rPr lang="en-MY" sz="2000" dirty="0" err="1" smtClean="0">
              <a:solidFill>
                <a:srgbClr val="000000"/>
              </a:solidFill>
            </a:rPr>
            <a:t>iaitu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pada</a:t>
          </a:r>
          <a:r>
            <a:rPr lang="en-MY" sz="2000" dirty="0" smtClean="0">
              <a:solidFill>
                <a:srgbClr val="000000"/>
              </a:solidFill>
            </a:rPr>
            <a:t> masa </a:t>
          </a:r>
          <a:r>
            <a:rPr lang="en-MY" sz="2000" dirty="0" err="1" smtClean="0">
              <a:solidFill>
                <a:srgbClr val="000000"/>
              </a:solidFill>
            </a:rPr>
            <a:t>jualan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kepada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pengguna</a:t>
          </a:r>
          <a:r>
            <a:rPr lang="en-MY" sz="2000" dirty="0" smtClean="0">
              <a:solidFill>
                <a:srgbClr val="000000"/>
              </a:solidFill>
            </a:rPr>
            <a:t> </a:t>
          </a:r>
          <a:r>
            <a:rPr lang="en-MY" sz="2000" dirty="0" err="1" smtClean="0">
              <a:solidFill>
                <a:srgbClr val="000000"/>
              </a:solidFill>
            </a:rPr>
            <a:t>akhir</a:t>
          </a:r>
          <a:endParaRPr lang="en-MY" sz="2000" dirty="0">
            <a:solidFill>
              <a:srgbClr val="000000"/>
            </a:solidFill>
          </a:endParaRPr>
        </a:p>
      </dgm:t>
    </dgm:pt>
    <dgm:pt modelId="{33AE6C99-BF04-4785-A7A5-E65A15C5C42B}" type="parTrans" cxnId="{D15EC0EE-D20C-4CB2-BE0A-CD67F0B005D0}">
      <dgm:prSet/>
      <dgm:spPr/>
      <dgm:t>
        <a:bodyPr/>
        <a:lstStyle/>
        <a:p>
          <a:endParaRPr lang="en-MY"/>
        </a:p>
      </dgm:t>
    </dgm:pt>
    <dgm:pt modelId="{1E106022-B06B-48C4-ACC7-933F217998DD}" type="sibTrans" cxnId="{D15EC0EE-D20C-4CB2-BE0A-CD67F0B005D0}">
      <dgm:prSet/>
      <dgm:spPr/>
      <dgm:t>
        <a:bodyPr/>
        <a:lstStyle/>
        <a:p>
          <a:endParaRPr lang="en-MY"/>
        </a:p>
      </dgm:t>
    </dgm:pt>
    <dgm:pt modelId="{DAB217D3-28C6-4191-8A58-D399C8CB618D}" type="pres">
      <dgm:prSet presAssocID="{0F2F21D8-E0C8-4398-BF94-87AA4C7DD6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73FBD20-54A0-4356-A0B6-DCAD870B043A}" type="pres">
      <dgm:prSet presAssocID="{EB3DBB35-D65E-4972-8FFB-ACC02849BA48}" presName="compNode" presStyleCnt="0"/>
      <dgm:spPr/>
      <dgm:t>
        <a:bodyPr/>
        <a:lstStyle/>
        <a:p>
          <a:endParaRPr lang="en-MY"/>
        </a:p>
      </dgm:t>
    </dgm:pt>
    <dgm:pt modelId="{2423D03E-0568-4AA7-B5A3-B226183F8F86}" type="pres">
      <dgm:prSet presAssocID="{EB3DBB35-D65E-4972-8FFB-ACC02849BA48}" presName="aNode" presStyleLbl="bgShp" presStyleIdx="0" presStyleCnt="2" custScaleX="61003"/>
      <dgm:spPr/>
      <dgm:t>
        <a:bodyPr/>
        <a:lstStyle/>
        <a:p>
          <a:endParaRPr lang="en-MY"/>
        </a:p>
      </dgm:t>
    </dgm:pt>
    <dgm:pt modelId="{EF860C14-3777-40DF-B551-9028D0845E18}" type="pres">
      <dgm:prSet presAssocID="{EB3DBB35-D65E-4972-8FFB-ACC02849BA48}" presName="textNode" presStyleLbl="bgShp" presStyleIdx="0" presStyleCnt="2"/>
      <dgm:spPr/>
      <dgm:t>
        <a:bodyPr/>
        <a:lstStyle/>
        <a:p>
          <a:endParaRPr lang="en-MY"/>
        </a:p>
      </dgm:t>
    </dgm:pt>
    <dgm:pt modelId="{0314D6D4-2950-4C6C-9645-D59526D53D15}" type="pres">
      <dgm:prSet presAssocID="{EB3DBB35-D65E-4972-8FFB-ACC02849BA48}" presName="compChildNode" presStyleCnt="0"/>
      <dgm:spPr/>
      <dgm:t>
        <a:bodyPr/>
        <a:lstStyle/>
        <a:p>
          <a:endParaRPr lang="en-MY"/>
        </a:p>
      </dgm:t>
    </dgm:pt>
    <dgm:pt modelId="{9605123A-46C0-44B1-8F85-355B61EFE0B9}" type="pres">
      <dgm:prSet presAssocID="{EB3DBB35-D65E-4972-8FFB-ACC02849BA48}" presName="theInnerList" presStyleCnt="0"/>
      <dgm:spPr/>
      <dgm:t>
        <a:bodyPr/>
        <a:lstStyle/>
        <a:p>
          <a:endParaRPr lang="en-MY"/>
        </a:p>
      </dgm:t>
    </dgm:pt>
    <dgm:pt modelId="{BA2DC543-9E22-46D5-839A-F7ADFB81FD5A}" type="pres">
      <dgm:prSet presAssocID="{2148E219-8573-4459-B5BD-4F071F77B0C9}" presName="childNode" presStyleLbl="node1" presStyleIdx="0" presStyleCnt="2" custScaleX="6329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8E9316-2776-467E-B885-E155B56F1E3C}" type="pres">
      <dgm:prSet presAssocID="{EB3DBB35-D65E-4972-8FFB-ACC02849BA48}" presName="aSpace" presStyleCnt="0"/>
      <dgm:spPr/>
      <dgm:t>
        <a:bodyPr/>
        <a:lstStyle/>
        <a:p>
          <a:endParaRPr lang="en-MY"/>
        </a:p>
      </dgm:t>
    </dgm:pt>
    <dgm:pt modelId="{D0222D71-1C9F-4433-AFE7-5F619C9F5D89}" type="pres">
      <dgm:prSet presAssocID="{53934CDB-C137-41F6-B5D2-2BBD1B29E262}" presName="compNode" presStyleCnt="0"/>
      <dgm:spPr/>
      <dgm:t>
        <a:bodyPr/>
        <a:lstStyle/>
        <a:p>
          <a:endParaRPr lang="en-MY"/>
        </a:p>
      </dgm:t>
    </dgm:pt>
    <dgm:pt modelId="{647BB027-3CCE-4FD3-8A60-95FB8C2112A4}" type="pres">
      <dgm:prSet presAssocID="{53934CDB-C137-41F6-B5D2-2BBD1B29E262}" presName="aNode" presStyleLbl="bgShp" presStyleIdx="1" presStyleCnt="2" custScaleX="62367" custLinFactNeighborX="-9" custLinFactNeighborY="-1429"/>
      <dgm:spPr/>
      <dgm:t>
        <a:bodyPr/>
        <a:lstStyle/>
        <a:p>
          <a:endParaRPr lang="en-MY"/>
        </a:p>
      </dgm:t>
    </dgm:pt>
    <dgm:pt modelId="{2731A1E1-8507-45E9-9C85-C5170BA395AF}" type="pres">
      <dgm:prSet presAssocID="{53934CDB-C137-41F6-B5D2-2BBD1B29E262}" presName="textNode" presStyleLbl="bgShp" presStyleIdx="1" presStyleCnt="2"/>
      <dgm:spPr/>
      <dgm:t>
        <a:bodyPr/>
        <a:lstStyle/>
        <a:p>
          <a:endParaRPr lang="en-MY"/>
        </a:p>
      </dgm:t>
    </dgm:pt>
    <dgm:pt modelId="{86FEDC92-65B4-4138-93F2-8CB257929378}" type="pres">
      <dgm:prSet presAssocID="{53934CDB-C137-41F6-B5D2-2BBD1B29E262}" presName="compChildNode" presStyleCnt="0"/>
      <dgm:spPr/>
      <dgm:t>
        <a:bodyPr/>
        <a:lstStyle/>
        <a:p>
          <a:endParaRPr lang="en-MY"/>
        </a:p>
      </dgm:t>
    </dgm:pt>
    <dgm:pt modelId="{8F2FB2B0-8336-4EA8-9E4C-D9F5486429AB}" type="pres">
      <dgm:prSet presAssocID="{53934CDB-C137-41F6-B5D2-2BBD1B29E262}" presName="theInnerList" presStyleCnt="0"/>
      <dgm:spPr/>
      <dgm:t>
        <a:bodyPr/>
        <a:lstStyle/>
        <a:p>
          <a:endParaRPr lang="en-MY"/>
        </a:p>
      </dgm:t>
    </dgm:pt>
    <dgm:pt modelId="{1A5FF9B4-3CCD-456B-9D54-24B87FF577A8}" type="pres">
      <dgm:prSet presAssocID="{FF41F9C6-B477-4E40-A40A-A1A761A75F89}" presName="childNode" presStyleLbl="node1" presStyleIdx="1" presStyleCnt="2" custScaleX="6397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922CA1F-89DA-485B-8FBB-506269E8E591}" type="presOf" srcId="{53934CDB-C137-41F6-B5D2-2BBD1B29E262}" destId="{647BB027-3CCE-4FD3-8A60-95FB8C2112A4}" srcOrd="0" destOrd="0" presId="urn:microsoft.com/office/officeart/2005/8/layout/lProcess2"/>
    <dgm:cxn modelId="{7ABED5ED-4A3D-41A4-B1A1-F80C23A00D4C}" srcId="{0F2F21D8-E0C8-4398-BF94-87AA4C7DD6EB}" destId="{EB3DBB35-D65E-4972-8FFB-ACC02849BA48}" srcOrd="0" destOrd="0" parTransId="{6D72F796-8CCC-47F2-AD24-5E63D1D2A3AC}" sibTransId="{5218A796-D4DB-4CF6-881F-8236D8BF57B9}"/>
    <dgm:cxn modelId="{D7C75DF1-C4B0-415E-B568-B88AE4AFEA1F}" type="presOf" srcId="{2148E219-8573-4459-B5BD-4F071F77B0C9}" destId="{BA2DC543-9E22-46D5-839A-F7ADFB81FD5A}" srcOrd="0" destOrd="0" presId="urn:microsoft.com/office/officeart/2005/8/layout/lProcess2"/>
    <dgm:cxn modelId="{82A373A7-4BB9-4820-843F-E44EA04456E6}" type="presOf" srcId="{EB3DBB35-D65E-4972-8FFB-ACC02849BA48}" destId="{EF860C14-3777-40DF-B551-9028D0845E18}" srcOrd="1" destOrd="0" presId="urn:microsoft.com/office/officeart/2005/8/layout/lProcess2"/>
    <dgm:cxn modelId="{EB496F0F-134D-4F7B-98E2-0CBB10E3DBFA}" type="presOf" srcId="{FF41F9C6-B477-4E40-A40A-A1A761A75F89}" destId="{1A5FF9B4-3CCD-456B-9D54-24B87FF577A8}" srcOrd="0" destOrd="0" presId="urn:microsoft.com/office/officeart/2005/8/layout/lProcess2"/>
    <dgm:cxn modelId="{1771F59C-9FC8-4528-A0CA-D54CD690AEEC}" srcId="{EB3DBB35-D65E-4972-8FFB-ACC02849BA48}" destId="{2148E219-8573-4459-B5BD-4F071F77B0C9}" srcOrd="0" destOrd="0" parTransId="{A3F24752-3E36-42DA-9F8A-183A1B016188}" sibTransId="{ACFC7125-9208-4C7E-97BD-F87093AC57A2}"/>
    <dgm:cxn modelId="{183ACDD2-F189-46CD-9DD7-BE732A3E6858}" srcId="{0F2F21D8-E0C8-4398-BF94-87AA4C7DD6EB}" destId="{53934CDB-C137-41F6-B5D2-2BBD1B29E262}" srcOrd="1" destOrd="0" parTransId="{DFE81FFD-BDDF-4AF7-A3CE-DBB8D9954DF2}" sibTransId="{2C92661A-4E75-4850-8A9B-A42D2FC6874F}"/>
    <dgm:cxn modelId="{D15EC0EE-D20C-4CB2-BE0A-CD67F0B005D0}" srcId="{53934CDB-C137-41F6-B5D2-2BBD1B29E262}" destId="{FF41F9C6-B477-4E40-A40A-A1A761A75F89}" srcOrd="0" destOrd="0" parTransId="{33AE6C99-BF04-4785-A7A5-E65A15C5C42B}" sibTransId="{1E106022-B06B-48C4-ACC7-933F217998DD}"/>
    <dgm:cxn modelId="{D3F68B28-9BFD-42B0-AA2B-C0DA79E32B07}" type="presOf" srcId="{0F2F21D8-E0C8-4398-BF94-87AA4C7DD6EB}" destId="{DAB217D3-28C6-4191-8A58-D399C8CB618D}" srcOrd="0" destOrd="0" presId="urn:microsoft.com/office/officeart/2005/8/layout/lProcess2"/>
    <dgm:cxn modelId="{6A743731-43C3-4FCF-9D63-BF0EEB1EC6A4}" type="presOf" srcId="{53934CDB-C137-41F6-B5D2-2BBD1B29E262}" destId="{2731A1E1-8507-45E9-9C85-C5170BA395AF}" srcOrd="1" destOrd="0" presId="urn:microsoft.com/office/officeart/2005/8/layout/lProcess2"/>
    <dgm:cxn modelId="{1FBC4C31-6DE8-4CED-98EB-714E1E1D7AFC}" type="presOf" srcId="{EB3DBB35-D65E-4972-8FFB-ACC02849BA48}" destId="{2423D03E-0568-4AA7-B5A3-B226183F8F86}" srcOrd="0" destOrd="0" presId="urn:microsoft.com/office/officeart/2005/8/layout/lProcess2"/>
    <dgm:cxn modelId="{E5DF1D89-0BF3-4FAA-B194-8AA65B365328}" type="presParOf" srcId="{DAB217D3-28C6-4191-8A58-D399C8CB618D}" destId="{473FBD20-54A0-4356-A0B6-DCAD870B043A}" srcOrd="0" destOrd="0" presId="urn:microsoft.com/office/officeart/2005/8/layout/lProcess2"/>
    <dgm:cxn modelId="{CB263064-AC99-4DAE-BE25-3FB13B0EDDB4}" type="presParOf" srcId="{473FBD20-54A0-4356-A0B6-DCAD870B043A}" destId="{2423D03E-0568-4AA7-B5A3-B226183F8F86}" srcOrd="0" destOrd="0" presId="urn:microsoft.com/office/officeart/2005/8/layout/lProcess2"/>
    <dgm:cxn modelId="{2439DB69-0336-4688-B384-F8CD77F55568}" type="presParOf" srcId="{473FBD20-54A0-4356-A0B6-DCAD870B043A}" destId="{EF860C14-3777-40DF-B551-9028D0845E18}" srcOrd="1" destOrd="0" presId="urn:microsoft.com/office/officeart/2005/8/layout/lProcess2"/>
    <dgm:cxn modelId="{F0385BC3-90DE-46DA-833F-9DBFCC22BBBF}" type="presParOf" srcId="{473FBD20-54A0-4356-A0B6-DCAD870B043A}" destId="{0314D6D4-2950-4C6C-9645-D59526D53D15}" srcOrd="2" destOrd="0" presId="urn:microsoft.com/office/officeart/2005/8/layout/lProcess2"/>
    <dgm:cxn modelId="{AC31C529-D88C-4B6C-A8B2-0DA6D6DB1F22}" type="presParOf" srcId="{0314D6D4-2950-4C6C-9645-D59526D53D15}" destId="{9605123A-46C0-44B1-8F85-355B61EFE0B9}" srcOrd="0" destOrd="0" presId="urn:microsoft.com/office/officeart/2005/8/layout/lProcess2"/>
    <dgm:cxn modelId="{F58686A4-DE5D-4AEB-BDCF-DA9FB7701FBD}" type="presParOf" srcId="{9605123A-46C0-44B1-8F85-355B61EFE0B9}" destId="{BA2DC543-9E22-46D5-839A-F7ADFB81FD5A}" srcOrd="0" destOrd="0" presId="urn:microsoft.com/office/officeart/2005/8/layout/lProcess2"/>
    <dgm:cxn modelId="{CD37A374-5AE8-44C0-9724-36B1EA4E8CCC}" type="presParOf" srcId="{DAB217D3-28C6-4191-8A58-D399C8CB618D}" destId="{298E9316-2776-467E-B885-E155B56F1E3C}" srcOrd="1" destOrd="0" presId="urn:microsoft.com/office/officeart/2005/8/layout/lProcess2"/>
    <dgm:cxn modelId="{8268005C-44E7-4014-B4C1-5634E4EF9907}" type="presParOf" srcId="{DAB217D3-28C6-4191-8A58-D399C8CB618D}" destId="{D0222D71-1C9F-4433-AFE7-5F619C9F5D89}" srcOrd="2" destOrd="0" presId="urn:microsoft.com/office/officeart/2005/8/layout/lProcess2"/>
    <dgm:cxn modelId="{B6A05EC8-3BBA-4998-BCB0-80D551CF91F7}" type="presParOf" srcId="{D0222D71-1C9F-4433-AFE7-5F619C9F5D89}" destId="{647BB027-3CCE-4FD3-8A60-95FB8C2112A4}" srcOrd="0" destOrd="0" presId="urn:microsoft.com/office/officeart/2005/8/layout/lProcess2"/>
    <dgm:cxn modelId="{56A7931B-FADE-47B7-AA35-AC1658CADAC8}" type="presParOf" srcId="{D0222D71-1C9F-4433-AFE7-5F619C9F5D89}" destId="{2731A1E1-8507-45E9-9C85-C5170BA395AF}" srcOrd="1" destOrd="0" presId="urn:microsoft.com/office/officeart/2005/8/layout/lProcess2"/>
    <dgm:cxn modelId="{92F0F093-8EC8-49B1-A63F-3E352727504E}" type="presParOf" srcId="{D0222D71-1C9F-4433-AFE7-5F619C9F5D89}" destId="{86FEDC92-65B4-4138-93F2-8CB257929378}" srcOrd="2" destOrd="0" presId="urn:microsoft.com/office/officeart/2005/8/layout/lProcess2"/>
    <dgm:cxn modelId="{AC1C270B-3DD6-475F-80FE-F82BA846F975}" type="presParOf" srcId="{86FEDC92-65B4-4138-93F2-8CB257929378}" destId="{8F2FB2B0-8336-4EA8-9E4C-D9F5486429AB}" srcOrd="0" destOrd="0" presId="urn:microsoft.com/office/officeart/2005/8/layout/lProcess2"/>
    <dgm:cxn modelId="{14191D01-7860-4A17-8913-F60E46C89AC8}" type="presParOf" srcId="{8F2FB2B0-8336-4EA8-9E4C-D9F5486429AB}" destId="{1A5FF9B4-3CCD-456B-9D54-24B87FF577A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7707D9-CF21-4C27-A236-EE94C6BC243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ADCC6599-1FEE-4B18-851D-4F6422EBEDD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b="1" u="sng" dirty="0" err="1" smtClean="0">
              <a:solidFill>
                <a:schemeClr val="tx1"/>
              </a:solidFill>
            </a:rPr>
            <a:t>Organisasi</a:t>
          </a:r>
          <a:endParaRPr lang="en-US" sz="2000" b="1" u="sng" dirty="0" smtClean="0">
            <a:solidFill>
              <a:schemeClr val="tx1"/>
            </a:solidFill>
          </a:endParaRPr>
        </a:p>
        <a:p>
          <a:endParaRPr lang="en-MY" sz="2000" b="1" u="sng" dirty="0">
            <a:solidFill>
              <a:schemeClr val="tx1"/>
            </a:solidFill>
          </a:endParaRPr>
        </a:p>
      </dgm:t>
    </dgm:pt>
    <dgm:pt modelId="{E376EACF-BC49-4017-89CF-C12755A37318}" type="parTrans" cxnId="{659C6838-808E-449D-A4CE-0F6C06BFD72F}">
      <dgm:prSet/>
      <dgm:spPr/>
      <dgm:t>
        <a:bodyPr/>
        <a:lstStyle/>
        <a:p>
          <a:endParaRPr lang="en-MY"/>
        </a:p>
      </dgm:t>
    </dgm:pt>
    <dgm:pt modelId="{AE31EBEC-732A-4917-96B3-E4AB42ADA02D}" type="sibTrans" cxnId="{659C6838-808E-449D-A4CE-0F6C06BFD72F}">
      <dgm:prSet/>
      <dgm:spPr/>
      <dgm:t>
        <a:bodyPr/>
        <a:lstStyle/>
        <a:p>
          <a:endParaRPr lang="en-MY"/>
        </a:p>
      </dgm:t>
    </dgm:pt>
    <dgm:pt modelId="{A3F49574-2D10-44F8-BF90-3DDB5DC23931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2000" b="1" u="sng" dirty="0" err="1" smtClean="0">
              <a:solidFill>
                <a:schemeClr val="tx1"/>
              </a:solidFill>
            </a:rPr>
            <a:t>Sumber</a:t>
          </a:r>
          <a:r>
            <a:rPr lang="en-US" sz="2000" b="1" u="sng" dirty="0" smtClean="0">
              <a:solidFill>
                <a:schemeClr val="tx1"/>
              </a:solidFill>
            </a:rPr>
            <a:t> </a:t>
          </a:r>
          <a:r>
            <a:rPr lang="en-US" sz="2000" b="1" u="sng" dirty="0" err="1" smtClean="0">
              <a:solidFill>
                <a:schemeClr val="tx1"/>
              </a:solidFill>
            </a:rPr>
            <a:t>Manusia</a:t>
          </a:r>
          <a:endParaRPr lang="en-MY" sz="2000" b="1" u="sng" dirty="0">
            <a:solidFill>
              <a:schemeClr val="tx1"/>
            </a:solidFill>
          </a:endParaRPr>
        </a:p>
      </dgm:t>
    </dgm:pt>
    <dgm:pt modelId="{144A877A-D66A-41D9-92DD-60176DCFB4EE}" type="parTrans" cxnId="{D1969CFA-7E4E-495E-BF90-71BFD8D2927C}">
      <dgm:prSet/>
      <dgm:spPr/>
      <dgm:t>
        <a:bodyPr/>
        <a:lstStyle/>
        <a:p>
          <a:endParaRPr lang="en-MY"/>
        </a:p>
      </dgm:t>
    </dgm:pt>
    <dgm:pt modelId="{2132882D-5822-4026-9A4A-9AD9502135B9}" type="sibTrans" cxnId="{D1969CFA-7E4E-495E-BF90-71BFD8D2927C}">
      <dgm:prSet/>
      <dgm:spPr/>
      <dgm:t>
        <a:bodyPr/>
        <a:lstStyle/>
        <a:p>
          <a:endParaRPr lang="en-MY"/>
        </a:p>
      </dgm:t>
    </dgm:pt>
    <dgm:pt modelId="{E9ABADFA-7BAC-448F-A54A-AD3EB1134D54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2000" dirty="0" err="1" smtClean="0"/>
            <a:t>Sesi</a:t>
          </a:r>
          <a:r>
            <a:rPr lang="en-US" sz="2000" dirty="0" smtClean="0"/>
            <a:t> awareness </a:t>
          </a:r>
          <a:r>
            <a:rPr lang="en-US" sz="2000" dirty="0" err="1" smtClean="0"/>
            <a:t>kepada</a:t>
          </a:r>
          <a:r>
            <a:rPr lang="en-US" sz="2000" dirty="0" smtClean="0"/>
            <a:t> </a:t>
          </a:r>
          <a:r>
            <a:rPr lang="en-US" sz="2000" dirty="0" err="1" smtClean="0"/>
            <a:t>pengurusan</a:t>
          </a:r>
          <a:r>
            <a:rPr lang="en-US" sz="2000" dirty="0" smtClean="0"/>
            <a:t> </a:t>
          </a:r>
          <a:r>
            <a:rPr lang="en-US" sz="2000" dirty="0" err="1" smtClean="0"/>
            <a:t>atasan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PTJ</a:t>
          </a:r>
          <a:endParaRPr lang="en-MY" sz="2000" dirty="0"/>
        </a:p>
      </dgm:t>
    </dgm:pt>
    <dgm:pt modelId="{9EAA58B6-8B47-46B8-BFFB-E374D3128ECC}" type="parTrans" cxnId="{DCF177B9-8FAA-42AC-967C-5B9325D0383C}">
      <dgm:prSet/>
      <dgm:spPr/>
      <dgm:t>
        <a:bodyPr/>
        <a:lstStyle/>
        <a:p>
          <a:endParaRPr lang="en-MY"/>
        </a:p>
      </dgm:t>
    </dgm:pt>
    <dgm:pt modelId="{A70F0987-1675-426D-B15E-A22684887DCD}" type="sibTrans" cxnId="{DCF177B9-8FAA-42AC-967C-5B9325D0383C}">
      <dgm:prSet/>
      <dgm:spPr/>
      <dgm:t>
        <a:bodyPr/>
        <a:lstStyle/>
        <a:p>
          <a:endParaRPr lang="en-MY"/>
        </a:p>
      </dgm:t>
    </dgm:pt>
    <dgm:pt modelId="{912E70D7-9A93-4764-AF26-B6E184346E26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2000" dirty="0" err="1" smtClean="0"/>
            <a:t>Pemantapan</a:t>
          </a:r>
          <a:r>
            <a:rPr lang="en-US" sz="2000" dirty="0" smtClean="0"/>
            <a:t> PTJ</a:t>
          </a:r>
          <a:endParaRPr lang="en-MY" sz="2000" dirty="0"/>
        </a:p>
      </dgm:t>
    </dgm:pt>
    <dgm:pt modelId="{E8F3FD8D-36AC-4F13-BB36-23853F2676F5}" type="parTrans" cxnId="{1A08513F-C7A6-4141-ABBB-83446EEB30C5}">
      <dgm:prSet/>
      <dgm:spPr/>
      <dgm:t>
        <a:bodyPr/>
        <a:lstStyle/>
        <a:p>
          <a:endParaRPr lang="en-MY"/>
        </a:p>
      </dgm:t>
    </dgm:pt>
    <dgm:pt modelId="{31D75ADB-4B9A-45D5-99B5-876681A28C8D}" type="sibTrans" cxnId="{1A08513F-C7A6-4141-ABBB-83446EEB30C5}">
      <dgm:prSet/>
      <dgm:spPr/>
      <dgm:t>
        <a:bodyPr/>
        <a:lstStyle/>
        <a:p>
          <a:endParaRPr lang="en-MY"/>
        </a:p>
      </dgm:t>
    </dgm:pt>
    <dgm:pt modelId="{17F3612C-4423-4FDD-A4F6-6E640C9038E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u="sng" dirty="0" err="1" smtClean="0">
              <a:solidFill>
                <a:schemeClr val="tx1"/>
              </a:solidFill>
            </a:rPr>
            <a:t>Sistem</a:t>
          </a:r>
          <a:r>
            <a:rPr lang="en-US" sz="2000" b="1" u="sng" dirty="0" smtClean="0">
              <a:solidFill>
                <a:schemeClr val="tx1"/>
              </a:solidFill>
            </a:rPr>
            <a:t> </a:t>
          </a:r>
          <a:r>
            <a:rPr lang="en-US" sz="2000" b="1" u="sng" dirty="0" err="1" smtClean="0">
              <a:solidFill>
                <a:schemeClr val="tx1"/>
              </a:solidFill>
            </a:rPr>
            <a:t>Perakaunan</a:t>
          </a:r>
          <a:endParaRPr lang="en-MY" sz="2000" b="1" u="sng" dirty="0">
            <a:solidFill>
              <a:schemeClr val="tx1"/>
            </a:solidFill>
          </a:endParaRPr>
        </a:p>
      </dgm:t>
    </dgm:pt>
    <dgm:pt modelId="{C90DF3E7-855C-4D53-A056-C64E2F1E37D5}" type="parTrans" cxnId="{F711A8AA-D51E-4E26-BDA9-F85D55154547}">
      <dgm:prSet/>
      <dgm:spPr/>
      <dgm:t>
        <a:bodyPr/>
        <a:lstStyle/>
        <a:p>
          <a:endParaRPr lang="en-MY"/>
        </a:p>
      </dgm:t>
    </dgm:pt>
    <dgm:pt modelId="{0120C659-99A6-46CE-B326-2DD8E4F50E62}" type="sibTrans" cxnId="{F711A8AA-D51E-4E26-BDA9-F85D55154547}">
      <dgm:prSet/>
      <dgm:spPr/>
      <dgm:t>
        <a:bodyPr/>
        <a:lstStyle/>
        <a:p>
          <a:endParaRPr lang="en-MY"/>
        </a:p>
      </dgm:t>
    </dgm:pt>
    <dgm:pt modelId="{B0CBA0E7-97A7-48D7-96DD-45E64D4CE5ED}">
      <dgm:prSet phldrT="[Text]"/>
      <dgm:spPr>
        <a:solidFill>
          <a:srgbClr val="00B050"/>
        </a:solidFill>
      </dgm:spPr>
      <dgm:t>
        <a:bodyPr/>
        <a:lstStyle/>
        <a:p>
          <a:r>
            <a:rPr lang="en-US" sz="1800" dirty="0" err="1" smtClean="0"/>
            <a:t>Sistem</a:t>
          </a:r>
          <a:r>
            <a:rPr lang="en-US" sz="1800" dirty="0" smtClean="0"/>
            <a:t> </a:t>
          </a:r>
          <a:r>
            <a:rPr lang="en-US" sz="1800" dirty="0" err="1" smtClean="0"/>
            <a:t>perakaunan</a:t>
          </a:r>
          <a:r>
            <a:rPr lang="en-US" sz="1800" dirty="0" smtClean="0"/>
            <a:t> yang </a:t>
          </a:r>
          <a:r>
            <a:rPr lang="en-US" sz="1800" dirty="0" err="1" smtClean="0"/>
            <a:t>komprehensif</a:t>
          </a:r>
          <a:r>
            <a:rPr lang="en-US" sz="1800" dirty="0" smtClean="0"/>
            <a:t>  </a:t>
          </a:r>
          <a:endParaRPr lang="en-MY" sz="1800" dirty="0"/>
        </a:p>
      </dgm:t>
    </dgm:pt>
    <dgm:pt modelId="{A7211C61-DEA3-4A55-8EAF-9B9F68F3A641}" type="parTrans" cxnId="{5AF7948E-9AC4-468A-8B64-A432F7DBA217}">
      <dgm:prSet/>
      <dgm:spPr/>
      <dgm:t>
        <a:bodyPr/>
        <a:lstStyle/>
        <a:p>
          <a:endParaRPr lang="en-MY"/>
        </a:p>
      </dgm:t>
    </dgm:pt>
    <dgm:pt modelId="{7F40CF85-3D15-453F-A304-C23FDECA7392}" type="sibTrans" cxnId="{5AF7948E-9AC4-468A-8B64-A432F7DBA217}">
      <dgm:prSet/>
      <dgm:spPr/>
      <dgm:t>
        <a:bodyPr/>
        <a:lstStyle/>
        <a:p>
          <a:endParaRPr lang="en-MY"/>
        </a:p>
      </dgm:t>
    </dgm:pt>
    <dgm:pt modelId="{7ED3C299-4D27-4A37-863D-86037DE80AB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err="1" smtClean="0"/>
            <a:t>Menyediakan</a:t>
          </a:r>
          <a:r>
            <a:rPr lang="en-US" sz="2000" dirty="0" smtClean="0"/>
            <a:t> </a:t>
          </a:r>
          <a:r>
            <a:rPr lang="en-US" sz="2000" dirty="0" err="1" smtClean="0"/>
            <a:t>Kemudahan</a:t>
          </a:r>
          <a:r>
            <a:rPr lang="en-US" sz="2000" dirty="0" smtClean="0"/>
            <a:t>  </a:t>
          </a:r>
          <a:r>
            <a:rPr lang="en-US" sz="2000" dirty="0" err="1" smtClean="0"/>
            <a:t>Infrastruktur</a:t>
          </a:r>
          <a:r>
            <a:rPr lang="en-US" sz="2000" dirty="0" smtClean="0"/>
            <a:t> di PTJ</a:t>
          </a:r>
          <a:endParaRPr lang="en-MY" sz="2000" dirty="0"/>
        </a:p>
      </dgm:t>
    </dgm:pt>
    <dgm:pt modelId="{BEBEA978-BD84-40B0-81C8-ED81734E7F69}" type="sibTrans" cxnId="{1CECA5D4-3935-43C9-ADB0-073ACF5C9694}">
      <dgm:prSet/>
      <dgm:spPr/>
      <dgm:t>
        <a:bodyPr/>
        <a:lstStyle/>
        <a:p>
          <a:endParaRPr lang="en-MY"/>
        </a:p>
      </dgm:t>
    </dgm:pt>
    <dgm:pt modelId="{7B88D0E7-46CD-4FEF-B1B0-F5545559066B}" type="parTrans" cxnId="{1CECA5D4-3935-43C9-ADB0-073ACF5C9694}">
      <dgm:prSet/>
      <dgm:spPr/>
      <dgm:t>
        <a:bodyPr/>
        <a:lstStyle/>
        <a:p>
          <a:endParaRPr lang="en-MY"/>
        </a:p>
      </dgm:t>
    </dgm:pt>
    <dgm:pt modelId="{A2C5C001-056A-45C9-877F-A6CC44FAFAE7}">
      <dgm:prSet phldrT="[Text]" custT="1"/>
      <dgm:spPr>
        <a:solidFill>
          <a:srgbClr val="CC66FF"/>
        </a:solidFill>
      </dgm:spPr>
      <dgm:t>
        <a:bodyPr/>
        <a:lstStyle/>
        <a:p>
          <a:endParaRPr lang="en-MY" sz="2000" dirty="0"/>
        </a:p>
      </dgm:t>
    </dgm:pt>
    <dgm:pt modelId="{B56FE3F4-5E67-49E5-9B57-49CCDCDF7C92}" type="parTrans" cxnId="{CD52B5B4-4EA8-4556-AF72-A587C71E1403}">
      <dgm:prSet/>
      <dgm:spPr/>
      <dgm:t>
        <a:bodyPr/>
        <a:lstStyle/>
        <a:p>
          <a:endParaRPr lang="en-MY"/>
        </a:p>
      </dgm:t>
    </dgm:pt>
    <dgm:pt modelId="{FA91F79C-8014-4F31-9A6F-F4EC97C9C1D8}" type="sibTrans" cxnId="{CD52B5B4-4EA8-4556-AF72-A587C71E1403}">
      <dgm:prSet/>
      <dgm:spPr/>
      <dgm:t>
        <a:bodyPr/>
        <a:lstStyle/>
        <a:p>
          <a:endParaRPr lang="en-MY"/>
        </a:p>
      </dgm:t>
    </dgm:pt>
    <dgm:pt modelId="{C57FAC3A-F610-4245-8B43-8BB20FF8EF33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2000" dirty="0" err="1" smtClean="0"/>
            <a:t>Latihan</a:t>
          </a:r>
          <a:r>
            <a:rPr lang="en-US" sz="2000" dirty="0" smtClean="0"/>
            <a:t> </a:t>
          </a:r>
          <a:endParaRPr lang="en-MY" sz="2000" dirty="0"/>
        </a:p>
      </dgm:t>
    </dgm:pt>
    <dgm:pt modelId="{C2B8CE01-F30C-4112-957E-72156C2B380B}" type="parTrans" cxnId="{B839020C-7C37-4949-B462-EE3FF43C3B84}">
      <dgm:prSet/>
      <dgm:spPr/>
      <dgm:t>
        <a:bodyPr/>
        <a:lstStyle/>
        <a:p>
          <a:endParaRPr lang="en-US"/>
        </a:p>
      </dgm:t>
    </dgm:pt>
    <dgm:pt modelId="{7C81AD48-FE7F-41E4-B540-022230433D26}" type="sibTrans" cxnId="{B839020C-7C37-4949-B462-EE3FF43C3B84}">
      <dgm:prSet/>
      <dgm:spPr/>
      <dgm:t>
        <a:bodyPr/>
        <a:lstStyle/>
        <a:p>
          <a:endParaRPr lang="en-US"/>
        </a:p>
      </dgm:t>
    </dgm:pt>
    <dgm:pt modelId="{D11EC257-E31D-4F25-94B7-6AABB725F859}">
      <dgm:prSet phldrT="[Text]"/>
      <dgm:spPr>
        <a:solidFill>
          <a:srgbClr val="00B050"/>
        </a:solidFill>
      </dgm:spPr>
      <dgm:t>
        <a:bodyPr/>
        <a:lstStyle/>
        <a:p>
          <a:r>
            <a:rPr lang="en-US" sz="1800" dirty="0" err="1" smtClean="0"/>
            <a:t>Menambahbaik</a:t>
          </a:r>
          <a:r>
            <a:rPr lang="en-US" sz="1800" dirty="0" smtClean="0"/>
            <a:t> </a:t>
          </a:r>
          <a:r>
            <a:rPr lang="en-US" sz="1800" dirty="0" err="1" smtClean="0"/>
            <a:t>sistem</a:t>
          </a:r>
          <a:r>
            <a:rPr lang="en-US" sz="1800" dirty="0" smtClean="0"/>
            <a:t> </a:t>
          </a:r>
          <a:r>
            <a:rPr lang="en-US" sz="1800" dirty="0" err="1" smtClean="0"/>
            <a:t>terimaan</a:t>
          </a:r>
          <a:r>
            <a:rPr lang="en-US" sz="1800" dirty="0" smtClean="0"/>
            <a:t> </a:t>
          </a:r>
          <a:r>
            <a:rPr lang="en-US" sz="1800" dirty="0" err="1" smtClean="0"/>
            <a:t>sedia</a:t>
          </a:r>
          <a:r>
            <a:rPr lang="en-US" sz="1800" dirty="0" smtClean="0"/>
            <a:t> </a:t>
          </a:r>
          <a:r>
            <a:rPr lang="en-US" sz="1800" dirty="0" err="1" smtClean="0"/>
            <a:t>ada</a:t>
          </a:r>
          <a:r>
            <a:rPr lang="en-US" sz="1800" dirty="0" smtClean="0"/>
            <a:t> </a:t>
          </a:r>
          <a:endParaRPr lang="en-MY" sz="1800" dirty="0"/>
        </a:p>
      </dgm:t>
    </dgm:pt>
    <dgm:pt modelId="{186B926C-B569-4673-91B2-8D7DC4F11972}" type="sibTrans" cxnId="{85961D49-3A66-492F-8C0D-619C401DBAA9}">
      <dgm:prSet/>
      <dgm:spPr/>
      <dgm:t>
        <a:bodyPr/>
        <a:lstStyle/>
        <a:p>
          <a:endParaRPr lang="en-MY"/>
        </a:p>
      </dgm:t>
    </dgm:pt>
    <dgm:pt modelId="{499C2466-878C-43CD-B4FE-F8350716170F}" type="parTrans" cxnId="{85961D49-3A66-492F-8C0D-619C401DBAA9}">
      <dgm:prSet/>
      <dgm:spPr/>
      <dgm:t>
        <a:bodyPr/>
        <a:lstStyle/>
        <a:p>
          <a:endParaRPr lang="en-MY"/>
        </a:p>
      </dgm:t>
    </dgm:pt>
    <dgm:pt modelId="{FDD894FC-E162-48E2-9F8E-71421EBABBE2}">
      <dgm:prSet phldrT="[Text]"/>
      <dgm:spPr>
        <a:solidFill>
          <a:srgbClr val="00B050"/>
        </a:solidFill>
      </dgm:spPr>
      <dgm:t>
        <a:bodyPr/>
        <a:lstStyle/>
        <a:p>
          <a:r>
            <a:rPr lang="en-MY" sz="1800" dirty="0" err="1" smtClean="0"/>
            <a:t>Intergrasi</a:t>
          </a:r>
          <a:r>
            <a:rPr lang="en-MY" sz="1800" dirty="0" smtClean="0"/>
            <a:t> </a:t>
          </a:r>
          <a:r>
            <a:rPr lang="en-MY" sz="1800" dirty="0" err="1" smtClean="0"/>
            <a:t>sistem</a:t>
          </a:r>
          <a:endParaRPr lang="en-MY" sz="1800" dirty="0"/>
        </a:p>
      </dgm:t>
    </dgm:pt>
    <dgm:pt modelId="{17613DCE-71AA-4962-A7DA-DAF9329CF499}" type="parTrans" cxnId="{12C0591A-B395-452C-A32E-9D87DF9F4BA1}">
      <dgm:prSet/>
      <dgm:spPr/>
      <dgm:t>
        <a:bodyPr/>
        <a:lstStyle/>
        <a:p>
          <a:endParaRPr lang="en-MY"/>
        </a:p>
      </dgm:t>
    </dgm:pt>
    <dgm:pt modelId="{C4E4739D-5D00-4EDA-A3AD-12ACE638D2D9}" type="sibTrans" cxnId="{12C0591A-B395-452C-A32E-9D87DF9F4BA1}">
      <dgm:prSet/>
      <dgm:spPr/>
      <dgm:t>
        <a:bodyPr/>
        <a:lstStyle/>
        <a:p>
          <a:endParaRPr lang="en-MY"/>
        </a:p>
      </dgm:t>
    </dgm:pt>
    <dgm:pt modelId="{5B7EEB8C-8FB3-4B15-9A80-0CFE4948DF74}">
      <dgm:prSet phldrT="[Text]" custT="1"/>
      <dgm:spPr>
        <a:solidFill>
          <a:srgbClr val="CC66FF"/>
        </a:solidFill>
      </dgm:spPr>
      <dgm:t>
        <a:bodyPr/>
        <a:lstStyle/>
        <a:p>
          <a:endParaRPr lang="en-MY" sz="2000" dirty="0"/>
        </a:p>
      </dgm:t>
    </dgm:pt>
    <dgm:pt modelId="{03D97F8D-E391-4F8F-8785-73ECE0392F31}" type="parTrans" cxnId="{11F3F8BF-3C29-4FE0-8D05-9938A1FBFC43}">
      <dgm:prSet/>
      <dgm:spPr/>
      <dgm:t>
        <a:bodyPr/>
        <a:lstStyle/>
        <a:p>
          <a:endParaRPr lang="en-MY"/>
        </a:p>
      </dgm:t>
    </dgm:pt>
    <dgm:pt modelId="{1E337DF4-B9D6-4FAE-9BBE-6CAF0A11B0FE}" type="sibTrans" cxnId="{11F3F8BF-3C29-4FE0-8D05-9938A1FBFC43}">
      <dgm:prSet/>
      <dgm:spPr/>
      <dgm:t>
        <a:bodyPr/>
        <a:lstStyle/>
        <a:p>
          <a:endParaRPr lang="en-MY"/>
        </a:p>
      </dgm:t>
    </dgm:pt>
    <dgm:pt modelId="{F825CC25-897C-4483-A8FD-535AF44F6297}">
      <dgm:prSet phldrT="[Text]"/>
      <dgm:spPr>
        <a:solidFill>
          <a:srgbClr val="00B050"/>
        </a:solidFill>
      </dgm:spPr>
      <dgm:t>
        <a:bodyPr/>
        <a:lstStyle/>
        <a:p>
          <a:endParaRPr lang="en-MY" sz="1800" dirty="0"/>
        </a:p>
      </dgm:t>
    </dgm:pt>
    <dgm:pt modelId="{9E0A5519-E504-49E9-9BDE-2CD28650E093}" type="parTrans" cxnId="{AA39339B-D405-480D-858A-40EB696DF932}">
      <dgm:prSet/>
      <dgm:spPr/>
      <dgm:t>
        <a:bodyPr/>
        <a:lstStyle/>
        <a:p>
          <a:endParaRPr lang="en-MY"/>
        </a:p>
      </dgm:t>
    </dgm:pt>
    <dgm:pt modelId="{B6CCFF0F-4870-4113-BD4F-13A2432D244D}" type="sibTrans" cxnId="{AA39339B-D405-480D-858A-40EB696DF932}">
      <dgm:prSet/>
      <dgm:spPr/>
      <dgm:t>
        <a:bodyPr/>
        <a:lstStyle/>
        <a:p>
          <a:endParaRPr lang="en-MY"/>
        </a:p>
      </dgm:t>
    </dgm:pt>
    <dgm:pt modelId="{36B159FE-0B9C-4E85-A464-599D72C0DEAB}">
      <dgm:prSet phldrT="[Text]"/>
      <dgm:spPr>
        <a:solidFill>
          <a:srgbClr val="00B050"/>
        </a:solidFill>
      </dgm:spPr>
      <dgm:t>
        <a:bodyPr/>
        <a:lstStyle/>
        <a:p>
          <a:endParaRPr lang="en-MY" sz="1800" dirty="0"/>
        </a:p>
      </dgm:t>
    </dgm:pt>
    <dgm:pt modelId="{3CF91D6E-01AA-4DB9-A9DF-E8DCE8CA4EB4}" type="parTrans" cxnId="{051D167F-E486-42DC-8FA1-44C59175EAA4}">
      <dgm:prSet/>
      <dgm:spPr/>
      <dgm:t>
        <a:bodyPr/>
        <a:lstStyle/>
        <a:p>
          <a:endParaRPr lang="en-MY"/>
        </a:p>
      </dgm:t>
    </dgm:pt>
    <dgm:pt modelId="{D11ED600-F947-463D-908E-42F65DF978A2}" type="sibTrans" cxnId="{051D167F-E486-42DC-8FA1-44C59175EAA4}">
      <dgm:prSet/>
      <dgm:spPr/>
      <dgm:t>
        <a:bodyPr/>
        <a:lstStyle/>
        <a:p>
          <a:endParaRPr lang="en-MY"/>
        </a:p>
      </dgm:t>
    </dgm:pt>
    <dgm:pt modelId="{554CEA97-E7EC-41BE-9823-B92728329E22}">
      <dgm:prSet phldrT="[Text]" custT="1"/>
      <dgm:spPr>
        <a:solidFill>
          <a:srgbClr val="CC66FF"/>
        </a:solidFill>
      </dgm:spPr>
      <dgm:t>
        <a:bodyPr/>
        <a:lstStyle/>
        <a:p>
          <a:endParaRPr lang="en-MY" sz="2000" dirty="0"/>
        </a:p>
      </dgm:t>
    </dgm:pt>
    <dgm:pt modelId="{5122FAE6-4072-4759-B05F-D4B46FE2EA87}" type="parTrans" cxnId="{3DE3930E-7E4E-4755-A0F6-DCB3571BD3D9}">
      <dgm:prSet/>
      <dgm:spPr/>
      <dgm:t>
        <a:bodyPr/>
        <a:lstStyle/>
        <a:p>
          <a:endParaRPr lang="en-MY"/>
        </a:p>
      </dgm:t>
    </dgm:pt>
    <dgm:pt modelId="{72095CB9-3250-48D1-865D-6C17A3DBC4E3}" type="sibTrans" cxnId="{3DE3930E-7E4E-4755-A0F6-DCB3571BD3D9}">
      <dgm:prSet/>
      <dgm:spPr/>
      <dgm:t>
        <a:bodyPr/>
        <a:lstStyle/>
        <a:p>
          <a:endParaRPr lang="en-MY"/>
        </a:p>
      </dgm:t>
    </dgm:pt>
    <dgm:pt modelId="{EA08FEA6-B7FD-4512-9556-173123BEBEB4}" type="pres">
      <dgm:prSet presAssocID="{6A7707D9-CF21-4C27-A236-EE94C6BC2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3B5B4C4D-632E-4548-AC61-F198E2B4D4E2}" type="pres">
      <dgm:prSet presAssocID="{ADCC6599-1FEE-4B18-851D-4F6422EBED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25FA986-E514-4B2A-9850-352AC0DE8173}" type="pres">
      <dgm:prSet presAssocID="{AE31EBEC-732A-4917-96B3-E4AB42ADA02D}" presName="sibTrans" presStyleCnt="0"/>
      <dgm:spPr/>
    </dgm:pt>
    <dgm:pt modelId="{ACD00556-3EEF-48E6-B58C-33720B2D8023}" type="pres">
      <dgm:prSet presAssocID="{A3F49574-2D10-44F8-BF90-3DDB5DC23931}" presName="node" presStyleLbl="node1" presStyleIdx="1" presStyleCnt="3" custScaleX="11579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96CEA0D-4361-423D-8C55-973E7769766A}" type="pres">
      <dgm:prSet presAssocID="{2132882D-5822-4026-9A4A-9AD9502135B9}" presName="sibTrans" presStyleCnt="0"/>
      <dgm:spPr/>
    </dgm:pt>
    <dgm:pt modelId="{CF6847A3-197F-4D30-B3A4-B90DB2256564}" type="pres">
      <dgm:prSet presAssocID="{17F3612C-4423-4FDD-A4F6-6E640C9038E0}" presName="node" presStyleLbl="node1" presStyleIdx="2" presStyleCnt="3" custLinFactNeighborX="-10497" custLinFactNeighborY="22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CECA5D4-3935-43C9-ADB0-073ACF5C9694}" srcId="{ADCC6599-1FEE-4B18-851D-4F6422EBEDDD}" destId="{7ED3C299-4D27-4A37-863D-86037DE80ABF}" srcOrd="0" destOrd="0" parTransId="{7B88D0E7-46CD-4FEF-B1B0-F5545559066B}" sibTransId="{BEBEA978-BD84-40B0-81C8-ED81734E7F69}"/>
    <dgm:cxn modelId="{A3F20481-B32C-4E14-955E-C072A643708E}" type="presOf" srcId="{A3F49574-2D10-44F8-BF90-3DDB5DC23931}" destId="{ACD00556-3EEF-48E6-B58C-33720B2D8023}" srcOrd="0" destOrd="0" presId="urn:microsoft.com/office/officeart/2005/8/layout/hList6"/>
    <dgm:cxn modelId="{F3034966-75D3-4F0A-B839-62AE2B9A4F0F}" type="presOf" srcId="{FDD894FC-E162-48E2-9F8E-71421EBABBE2}" destId="{CF6847A3-197F-4D30-B3A4-B90DB2256564}" srcOrd="0" destOrd="5" presId="urn:microsoft.com/office/officeart/2005/8/layout/hList6"/>
    <dgm:cxn modelId="{998B6792-A34B-4E29-9D1F-54BE497B4E64}" type="presOf" srcId="{C57FAC3A-F610-4245-8B43-8BB20FF8EF33}" destId="{ACD00556-3EEF-48E6-B58C-33720B2D8023}" srcOrd="0" destOrd="6" presId="urn:microsoft.com/office/officeart/2005/8/layout/hList6"/>
    <dgm:cxn modelId="{0B745E20-8E92-49C4-A6EB-FF5F758EB28E}" type="presOf" srcId="{B0CBA0E7-97A7-48D7-96DD-45E64D4CE5ED}" destId="{CF6847A3-197F-4D30-B3A4-B90DB2256564}" srcOrd="0" destOrd="1" presId="urn:microsoft.com/office/officeart/2005/8/layout/hList6"/>
    <dgm:cxn modelId="{4B9FA351-DB67-4C35-BC0F-D079E1480CDB}" type="presOf" srcId="{F825CC25-897C-4483-A8FD-535AF44F6297}" destId="{CF6847A3-197F-4D30-B3A4-B90DB2256564}" srcOrd="0" destOrd="2" presId="urn:microsoft.com/office/officeart/2005/8/layout/hList6"/>
    <dgm:cxn modelId="{FE07DDAD-CEF9-4E99-9792-D0EA0F57913D}" type="presOf" srcId="{5B7EEB8C-8FB3-4B15-9A80-0CFE4948DF74}" destId="{ACD00556-3EEF-48E6-B58C-33720B2D8023}" srcOrd="0" destOrd="5" presId="urn:microsoft.com/office/officeart/2005/8/layout/hList6"/>
    <dgm:cxn modelId="{B2B688C8-D633-4A29-A18E-4A891F98D0CA}" type="presOf" srcId="{912E70D7-9A93-4764-AF26-B6E184346E26}" destId="{ACD00556-3EEF-48E6-B58C-33720B2D8023}" srcOrd="0" destOrd="4" presId="urn:microsoft.com/office/officeart/2005/8/layout/hList6"/>
    <dgm:cxn modelId="{659C6838-808E-449D-A4CE-0F6C06BFD72F}" srcId="{6A7707D9-CF21-4C27-A236-EE94C6BC2439}" destId="{ADCC6599-1FEE-4B18-851D-4F6422EBEDDD}" srcOrd="0" destOrd="0" parTransId="{E376EACF-BC49-4017-89CF-C12755A37318}" sibTransId="{AE31EBEC-732A-4917-96B3-E4AB42ADA02D}"/>
    <dgm:cxn modelId="{B839020C-7C37-4949-B462-EE3FF43C3B84}" srcId="{A3F49574-2D10-44F8-BF90-3DDB5DC23931}" destId="{C57FAC3A-F610-4245-8B43-8BB20FF8EF33}" srcOrd="5" destOrd="0" parTransId="{C2B8CE01-F30C-4112-957E-72156C2B380B}" sibTransId="{7C81AD48-FE7F-41E4-B540-022230433D26}"/>
    <dgm:cxn modelId="{DCF177B9-8FAA-42AC-967C-5B9325D0383C}" srcId="{A3F49574-2D10-44F8-BF90-3DDB5DC23931}" destId="{E9ABADFA-7BAC-448F-A54A-AD3EB1134D54}" srcOrd="1" destOrd="0" parTransId="{9EAA58B6-8B47-46B8-BFFB-E374D3128ECC}" sibTransId="{A70F0987-1675-426D-B15E-A22684887DCD}"/>
    <dgm:cxn modelId="{0B4E16AF-A5D5-43B5-AB83-19DBFB1DFB2C}" type="presOf" srcId="{A2C5C001-056A-45C9-877F-A6CC44FAFAE7}" destId="{ACD00556-3EEF-48E6-B58C-33720B2D8023}" srcOrd="0" destOrd="3" presId="urn:microsoft.com/office/officeart/2005/8/layout/hList6"/>
    <dgm:cxn modelId="{CD52B5B4-4EA8-4556-AF72-A587C71E1403}" srcId="{A3F49574-2D10-44F8-BF90-3DDB5DC23931}" destId="{A2C5C001-056A-45C9-877F-A6CC44FAFAE7}" srcOrd="2" destOrd="0" parTransId="{B56FE3F4-5E67-49E5-9B57-49CCDCDF7C92}" sibTransId="{FA91F79C-8014-4F31-9A6F-F4EC97C9C1D8}"/>
    <dgm:cxn modelId="{3DE3930E-7E4E-4755-A0F6-DCB3571BD3D9}" srcId="{A3F49574-2D10-44F8-BF90-3DDB5DC23931}" destId="{554CEA97-E7EC-41BE-9823-B92728329E22}" srcOrd="0" destOrd="0" parTransId="{5122FAE6-4072-4759-B05F-D4B46FE2EA87}" sibTransId="{72095CB9-3250-48D1-865D-6C17A3DBC4E3}"/>
    <dgm:cxn modelId="{EBC325F1-115F-4E88-B86E-DE98BBCFD471}" type="presOf" srcId="{ADCC6599-1FEE-4B18-851D-4F6422EBEDDD}" destId="{3B5B4C4D-632E-4548-AC61-F198E2B4D4E2}" srcOrd="0" destOrd="0" presId="urn:microsoft.com/office/officeart/2005/8/layout/hList6"/>
    <dgm:cxn modelId="{11F3F8BF-3C29-4FE0-8D05-9938A1FBFC43}" srcId="{A3F49574-2D10-44F8-BF90-3DDB5DC23931}" destId="{5B7EEB8C-8FB3-4B15-9A80-0CFE4948DF74}" srcOrd="4" destOrd="0" parTransId="{03D97F8D-E391-4F8F-8785-73ECE0392F31}" sibTransId="{1E337DF4-B9D6-4FAE-9BBE-6CAF0A11B0FE}"/>
    <dgm:cxn modelId="{F89410C8-E4B4-410F-910A-B7052B2CE0DD}" type="presOf" srcId="{554CEA97-E7EC-41BE-9823-B92728329E22}" destId="{ACD00556-3EEF-48E6-B58C-33720B2D8023}" srcOrd="0" destOrd="1" presId="urn:microsoft.com/office/officeart/2005/8/layout/hList6"/>
    <dgm:cxn modelId="{85961D49-3A66-492F-8C0D-619C401DBAA9}" srcId="{17F3612C-4423-4FDD-A4F6-6E640C9038E0}" destId="{D11EC257-E31D-4F25-94B7-6AABB725F859}" srcOrd="2" destOrd="0" parTransId="{499C2466-878C-43CD-B4FE-F8350716170F}" sibTransId="{186B926C-B569-4673-91B2-8D7DC4F11972}"/>
    <dgm:cxn modelId="{1A08513F-C7A6-4141-ABBB-83446EEB30C5}" srcId="{A3F49574-2D10-44F8-BF90-3DDB5DC23931}" destId="{912E70D7-9A93-4764-AF26-B6E184346E26}" srcOrd="3" destOrd="0" parTransId="{E8F3FD8D-36AC-4F13-BB36-23853F2676F5}" sibTransId="{31D75ADB-4B9A-45D5-99B5-876681A28C8D}"/>
    <dgm:cxn modelId="{46F1F545-6989-4B44-ABAF-30EE31D962D3}" type="presOf" srcId="{6A7707D9-CF21-4C27-A236-EE94C6BC2439}" destId="{EA08FEA6-B7FD-4512-9556-173123BEBEB4}" srcOrd="0" destOrd="0" presId="urn:microsoft.com/office/officeart/2005/8/layout/hList6"/>
    <dgm:cxn modelId="{D1969CFA-7E4E-495E-BF90-71BFD8D2927C}" srcId="{6A7707D9-CF21-4C27-A236-EE94C6BC2439}" destId="{A3F49574-2D10-44F8-BF90-3DDB5DC23931}" srcOrd="1" destOrd="0" parTransId="{144A877A-D66A-41D9-92DD-60176DCFB4EE}" sibTransId="{2132882D-5822-4026-9A4A-9AD9502135B9}"/>
    <dgm:cxn modelId="{5AF7948E-9AC4-468A-8B64-A432F7DBA217}" srcId="{17F3612C-4423-4FDD-A4F6-6E640C9038E0}" destId="{B0CBA0E7-97A7-48D7-96DD-45E64D4CE5ED}" srcOrd="0" destOrd="0" parTransId="{A7211C61-DEA3-4A55-8EAF-9B9F68F3A641}" sibTransId="{7F40CF85-3D15-453F-A304-C23FDECA7392}"/>
    <dgm:cxn modelId="{5436DB95-170F-4A10-A676-857CD5B7316B}" type="presOf" srcId="{17F3612C-4423-4FDD-A4F6-6E640C9038E0}" destId="{CF6847A3-197F-4D30-B3A4-B90DB2256564}" srcOrd="0" destOrd="0" presId="urn:microsoft.com/office/officeart/2005/8/layout/hList6"/>
    <dgm:cxn modelId="{051D167F-E486-42DC-8FA1-44C59175EAA4}" srcId="{17F3612C-4423-4FDD-A4F6-6E640C9038E0}" destId="{36B159FE-0B9C-4E85-A464-599D72C0DEAB}" srcOrd="3" destOrd="0" parTransId="{3CF91D6E-01AA-4DB9-A9DF-E8DCE8CA4EB4}" sibTransId="{D11ED600-F947-463D-908E-42F65DF978A2}"/>
    <dgm:cxn modelId="{526A5809-72FB-45C7-BCA2-A49C259E19EF}" type="presOf" srcId="{D11EC257-E31D-4F25-94B7-6AABB725F859}" destId="{CF6847A3-197F-4D30-B3A4-B90DB2256564}" srcOrd="0" destOrd="3" presId="urn:microsoft.com/office/officeart/2005/8/layout/hList6"/>
    <dgm:cxn modelId="{F711A8AA-D51E-4E26-BDA9-F85D55154547}" srcId="{6A7707D9-CF21-4C27-A236-EE94C6BC2439}" destId="{17F3612C-4423-4FDD-A4F6-6E640C9038E0}" srcOrd="2" destOrd="0" parTransId="{C90DF3E7-855C-4D53-A056-C64E2F1E37D5}" sibTransId="{0120C659-99A6-46CE-B326-2DD8E4F50E62}"/>
    <dgm:cxn modelId="{6453E5E9-51CA-43A0-A72E-0ABA15B999A0}" type="presOf" srcId="{E9ABADFA-7BAC-448F-A54A-AD3EB1134D54}" destId="{ACD00556-3EEF-48E6-B58C-33720B2D8023}" srcOrd="0" destOrd="2" presId="urn:microsoft.com/office/officeart/2005/8/layout/hList6"/>
    <dgm:cxn modelId="{AA39339B-D405-480D-858A-40EB696DF932}" srcId="{17F3612C-4423-4FDD-A4F6-6E640C9038E0}" destId="{F825CC25-897C-4483-A8FD-535AF44F6297}" srcOrd="1" destOrd="0" parTransId="{9E0A5519-E504-49E9-9BDE-2CD28650E093}" sibTransId="{B6CCFF0F-4870-4113-BD4F-13A2432D244D}"/>
    <dgm:cxn modelId="{E19D44E7-5B3E-4E7D-9145-ACFC7637A026}" type="presOf" srcId="{36B159FE-0B9C-4E85-A464-599D72C0DEAB}" destId="{CF6847A3-197F-4D30-B3A4-B90DB2256564}" srcOrd="0" destOrd="4" presId="urn:microsoft.com/office/officeart/2005/8/layout/hList6"/>
    <dgm:cxn modelId="{12C0591A-B395-452C-A32E-9D87DF9F4BA1}" srcId="{17F3612C-4423-4FDD-A4F6-6E640C9038E0}" destId="{FDD894FC-E162-48E2-9F8E-71421EBABBE2}" srcOrd="4" destOrd="0" parTransId="{17613DCE-71AA-4962-A7DA-DAF9329CF499}" sibTransId="{C4E4739D-5D00-4EDA-A3AD-12ACE638D2D9}"/>
    <dgm:cxn modelId="{70C30858-423C-4F52-B055-3359A1EF21A8}" type="presOf" srcId="{7ED3C299-4D27-4A37-863D-86037DE80ABF}" destId="{3B5B4C4D-632E-4548-AC61-F198E2B4D4E2}" srcOrd="0" destOrd="1" presId="urn:microsoft.com/office/officeart/2005/8/layout/hList6"/>
    <dgm:cxn modelId="{C4342566-18C7-42F0-B3DC-E01FA57B91DE}" type="presParOf" srcId="{EA08FEA6-B7FD-4512-9556-173123BEBEB4}" destId="{3B5B4C4D-632E-4548-AC61-F198E2B4D4E2}" srcOrd="0" destOrd="0" presId="urn:microsoft.com/office/officeart/2005/8/layout/hList6"/>
    <dgm:cxn modelId="{D2FF06B3-720C-4EC1-AAFC-1D3DABF7278B}" type="presParOf" srcId="{EA08FEA6-B7FD-4512-9556-173123BEBEB4}" destId="{D25FA986-E514-4B2A-9850-352AC0DE8173}" srcOrd="1" destOrd="0" presId="urn:microsoft.com/office/officeart/2005/8/layout/hList6"/>
    <dgm:cxn modelId="{CF771B70-AFF0-45C1-9FA4-9E5408AADBC6}" type="presParOf" srcId="{EA08FEA6-B7FD-4512-9556-173123BEBEB4}" destId="{ACD00556-3EEF-48E6-B58C-33720B2D8023}" srcOrd="2" destOrd="0" presId="urn:microsoft.com/office/officeart/2005/8/layout/hList6"/>
    <dgm:cxn modelId="{992D62DD-F576-4DBB-9F6C-474D0ACC55FA}" type="presParOf" srcId="{EA08FEA6-B7FD-4512-9556-173123BEBEB4}" destId="{396CEA0D-4361-423D-8C55-973E7769766A}" srcOrd="3" destOrd="0" presId="urn:microsoft.com/office/officeart/2005/8/layout/hList6"/>
    <dgm:cxn modelId="{01F357DB-81BD-42B7-A362-B8FB3641A958}" type="presParOf" srcId="{EA08FEA6-B7FD-4512-9556-173123BEBEB4}" destId="{CF6847A3-197F-4D30-B3A4-B90DB225656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B5B4-5A0C-43B6-A501-53235C32B261}" type="datetimeFigureOut">
              <a:rPr lang="en-MY" smtClean="0"/>
              <a:pPr/>
              <a:t>20/3/2019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3FE8-EFA5-4CEA-A775-AC07C8613583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485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E307F-02CB-4608-B2B9-6B8922D98E73}" type="datetimeFigureOut">
              <a:rPr lang="en-MY" smtClean="0"/>
              <a:pPr/>
              <a:t>20/3/2019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B8CA3-F288-46FA-82DE-495E179A6EAC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219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986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003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8401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8769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432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686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24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 smtClean="0"/>
          </a:p>
          <a:p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159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890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931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596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34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635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509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917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7091" y="336176"/>
            <a:ext cx="8589818" cy="874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 sz="1588">
              <a:solidFill>
                <a:prstClr val="white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3044-31A0-4CEF-9BCC-F4CF33F133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D930C-42CA-40A3-B2CF-6322B740C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18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75778-0CCB-41E1-85E0-44CBD3C9A3D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2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3A21E-F795-4FF9-A7D9-85386F82B35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4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1BD02-08B4-4708-B103-20431D7F454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7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EBA78-63AD-4B42-B8E1-8ED252166AB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7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44144-B3AA-4E28-B22D-5BEFCF4171F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0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5C986-C0FE-4F57-ABB9-ED4AC040232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15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29440-EB41-43C9-A459-561E8B3A424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4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571A6-6F7B-4968-B505-7F72084F351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24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D5894-7F03-4821-9C43-1D27A58F59F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279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srgbClr val="00336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srgbClr val="00336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B17-F647-4A22-A4B0-5AFB6B343795}" type="slidenum">
              <a:rPr lang="ms-M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ms-MY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07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7091" y="336176"/>
            <a:ext cx="8589818" cy="874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 sz="1588">
              <a:solidFill>
                <a:prstClr val="white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77C8-19EB-47E2-B3CF-73A78AC5D7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61FA1-3715-4B1B-B945-9D0C2CA41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nyPPT.c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0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nyPPT.com_2">
    <p:bg>
      <p:bgPr>
        <a:gradFill flip="none" rotWithShape="1">
          <a:gsLst>
            <a:gs pos="35000">
              <a:srgbClr val="EAEEF1"/>
            </a:gs>
            <a:gs pos="74000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1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PPT.com_3">
    <p:bg>
      <p:bgPr>
        <a:gradFill flip="none" rotWithShape="1">
          <a:gsLst>
            <a:gs pos="24000">
              <a:srgbClr val="EFF0F4"/>
            </a:gs>
            <a:gs pos="40000">
              <a:srgbClr val="E0E3E8"/>
            </a:gs>
            <a:gs pos="65000">
              <a:srgbClr val="D0D4D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268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PPT.com_4">
    <p:bg>
      <p:bgPr>
        <a:gradFill flip="none" rotWithShape="1">
          <a:gsLst>
            <a:gs pos="17000">
              <a:srgbClr val="EFF0F4"/>
            </a:gs>
            <a:gs pos="42000">
              <a:srgbClr val="E0E3E8"/>
            </a:gs>
            <a:gs pos="65000">
              <a:srgbClr val="D0D4D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105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nyPPT.com_5">
    <p:bg>
      <p:bgPr>
        <a:gradFill flip="none" rotWithShape="1">
          <a:gsLst>
            <a:gs pos="35000">
              <a:srgbClr val="EAEEF1"/>
            </a:gs>
            <a:gs pos="74000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946B43-E4BA-1D4B-999A-EE893FB51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28436" b="17784"/>
          <a:stretch/>
        </p:blipFill>
        <p:spPr>
          <a:xfrm>
            <a:off x="0" y="1"/>
            <a:ext cx="9144000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61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nyPPT.c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26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nyPPT.com_2">
    <p:bg>
      <p:bgPr>
        <a:gradFill flip="none" rotWithShape="1">
          <a:gsLst>
            <a:gs pos="35000">
              <a:srgbClr val="EAEEF1"/>
            </a:gs>
            <a:gs pos="74000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570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PPT.com_3">
    <p:bg>
      <p:bgPr>
        <a:gradFill flip="none" rotWithShape="1">
          <a:gsLst>
            <a:gs pos="24000">
              <a:srgbClr val="EFF0F4"/>
            </a:gs>
            <a:gs pos="40000">
              <a:srgbClr val="E0E3E8"/>
            </a:gs>
            <a:gs pos="65000">
              <a:srgbClr val="D0D4D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40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PPT.com_4">
    <p:bg>
      <p:bgPr>
        <a:gradFill flip="none" rotWithShape="1">
          <a:gsLst>
            <a:gs pos="17000">
              <a:srgbClr val="EFF0F4"/>
            </a:gs>
            <a:gs pos="42000">
              <a:srgbClr val="E0E3E8"/>
            </a:gs>
            <a:gs pos="65000">
              <a:srgbClr val="D0D4D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525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nyPPT.com_5">
    <p:bg>
      <p:bgPr>
        <a:gradFill flip="none" rotWithShape="1">
          <a:gsLst>
            <a:gs pos="35000">
              <a:srgbClr val="EAEEF1"/>
            </a:gs>
            <a:gs pos="74000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96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EE6B-472F-4C66-8DA4-630E2BA66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393D1-1E15-415B-8816-B0CA8A328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58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42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36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8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06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10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07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93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28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7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9109-11D7-4215-99F3-5397125CFE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D760-4539-430D-A911-7127C4D17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244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89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7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94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62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97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6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07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42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0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7091" y="336176"/>
            <a:ext cx="8589818" cy="874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 sz="1588">
              <a:solidFill>
                <a:prstClr val="white"/>
              </a:solidFill>
            </a:endParaRPr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2D8A-1780-48E6-8E99-FF2C5761DB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199C-BE65-4CDC-8CE2-B687F35B3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94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8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3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4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13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0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7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9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12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3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21889" y="1516451"/>
            <a:ext cx="9144000" cy="25095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43778" y="1697167"/>
            <a:ext cx="9057267" cy="2155030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4770441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5086C2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zh-CN">
              <a:solidFill>
                <a:srgbClr val="5086C2"/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FF26748A-48E3-4A77-8AC7-00254649475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0" y="2744788"/>
            <a:ext cx="2057399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2" y="4178379"/>
            <a:ext cx="2243565" cy="16882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15" y="4878388"/>
            <a:ext cx="2231345" cy="1976436"/>
          </a:xfrm>
          <a:prstGeom prst="ellipse">
            <a:avLst/>
          </a:prstGeom>
          <a:ln>
            <a:solidFill>
              <a:schemeClr val="accent4"/>
            </a:solidFill>
          </a:ln>
          <a:effectLst>
            <a:softEdge rad="112500"/>
          </a:effectLst>
        </p:spPr>
      </p:pic>
      <p:sp>
        <p:nvSpPr>
          <p:cNvPr id="9" name="Rectangle 8"/>
          <p:cNvSpPr/>
          <p:nvPr userDrawn="1"/>
        </p:nvSpPr>
        <p:spPr>
          <a:xfrm>
            <a:off x="-21889" y="254144"/>
            <a:ext cx="9153525" cy="8326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1738" y="509072"/>
            <a:ext cx="413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JABATAN KASTAM DIRAJA MALAYSIA</a:t>
            </a:r>
          </a:p>
          <a:p>
            <a:r>
              <a:rPr lang="en-US" sz="1200" b="0" dirty="0" smtClean="0">
                <a:solidFill>
                  <a:schemeClr val="bg1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Royal Malaysian Customs Department</a:t>
            </a:r>
            <a:endParaRPr lang="en-US" sz="1200" b="0" dirty="0">
              <a:solidFill>
                <a:schemeClr val="bg1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3" y="270160"/>
            <a:ext cx="921087" cy="7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42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93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04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90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21889" y="1516451"/>
            <a:ext cx="9144000" cy="25095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43778" y="1697167"/>
            <a:ext cx="9057267" cy="2155030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4770441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5086C2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zh-CN">
              <a:solidFill>
                <a:srgbClr val="5086C2"/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FF26748A-48E3-4A77-8AC7-00254649475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0" y="2744788"/>
            <a:ext cx="2057399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2" y="4178379"/>
            <a:ext cx="2243565" cy="16882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15" y="4878388"/>
            <a:ext cx="2231345" cy="1976436"/>
          </a:xfrm>
          <a:prstGeom prst="ellipse">
            <a:avLst/>
          </a:prstGeom>
          <a:ln>
            <a:solidFill>
              <a:schemeClr val="accent4"/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803" y="6467475"/>
            <a:ext cx="2628900" cy="323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1889" y="254144"/>
            <a:ext cx="9153525" cy="8326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7423" y="356315"/>
            <a:ext cx="413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JABATAN KASTAM DIRAJA MALAYSIA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Mongolian Baiti" panose="03000500000000000000" pitchFamily="66" charset="0"/>
              </a:rPr>
              <a:t>Royal Malaysian Customs Department</a:t>
            </a:r>
            <a:endParaRPr lang="en-US" sz="1200" dirty="0">
              <a:solidFill>
                <a:srgbClr val="FFFFFF"/>
              </a:solidFill>
              <a:latin typeface="Bookman Old Style" panose="02050604050505020204" pitchFamily="18" charset="0"/>
              <a:cs typeface="Mongolian Baiti" panose="03000500000000000000" pitchFamily="66" charset="0"/>
            </a:endParaRPr>
          </a:p>
        </p:txBody>
      </p:sp>
      <p:pic>
        <p:nvPicPr>
          <p:cNvPr id="18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4" y="342361"/>
            <a:ext cx="988659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03" y="288664"/>
            <a:ext cx="921087" cy="7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BBB7E-B5ED-41BE-8FB1-FF157C1DD53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12" y="6456362"/>
            <a:ext cx="26289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E4D32-EA06-40D8-845A-1839205E9E0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175"/>
            <a:ext cx="262890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239A5-1524-47E0-9198-CCAE8324547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19863"/>
            <a:ext cx="2628900" cy="323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85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75778-0CCB-41E1-85E0-44CBD3C9A3D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53188"/>
            <a:ext cx="2628900" cy="3238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75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3A21E-F795-4FF9-A7D9-85386F82B35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53188"/>
            <a:ext cx="2628900" cy="3238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1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1BD02-08B4-4708-B103-20431D7F454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BBB7E-B5ED-41BE-8FB1-FF157C1DD53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84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EBA78-63AD-4B42-B8E1-8ED252166AB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67476"/>
            <a:ext cx="2628900" cy="323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588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44144-B3AA-4E28-B22D-5BEFCF4171F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175"/>
            <a:ext cx="2628900" cy="323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3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5C986-C0FE-4F57-ABB9-ED4AC040232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8" y="6500813"/>
            <a:ext cx="262890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51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29440-EB41-43C9-A459-561E8B3A424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175"/>
            <a:ext cx="262890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89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571A6-6F7B-4968-B505-7F72084F351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6480175"/>
            <a:ext cx="262890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682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D5894-7F03-4821-9C43-1D27A58F59F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175"/>
            <a:ext cx="262890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63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srgbClr val="00336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>
              <a:solidFill>
                <a:srgbClr val="00336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B17-F647-4A22-A4B0-5AFB6B343795}" type="slidenum">
              <a:rPr lang="ms-MY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ms-MY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16" y="6477000"/>
            <a:ext cx="2628900" cy="3238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5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E4D32-EA06-40D8-845A-1839205E9E0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3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239A5-1524-47E0-9198-CCAE8324547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3341" y="264318"/>
            <a:ext cx="887744" cy="784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90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457489" y="274545"/>
            <a:ext cx="8229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457489" y="1577228"/>
            <a:ext cx="8229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614" y="6377549"/>
            <a:ext cx="29267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90" y="6377549"/>
            <a:ext cx="21027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D9695-01A3-4F4E-ABDA-3A7C55961A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796" y="6377549"/>
            <a:ext cx="2102716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93584A-9E52-440C-92BA-3BC3FE8BB9F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2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0343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80686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2103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61373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343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686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103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1373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370746 h 1471"/>
              <a:gd name="T4" fmla="*/ 2147483647 w 5049"/>
              <a:gd name="T5" fmla="*/ 270336452 h 1471"/>
              <a:gd name="T6" fmla="*/ 0 w 5049"/>
              <a:gd name="T7" fmla="*/ 272746949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0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28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1029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1030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B8073D-2C26-4D78-8FD7-EF624D128818}" type="slidenum">
              <a:rPr lang="en-US" altLang="zh-C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1035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7" name="AutoShape 23"/>
            <p:cNvSpPr>
              <a:spLocks noChangeArrowheads="1"/>
            </p:cNvSpPr>
            <p:nvPr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8" name="AutoShape 24"/>
            <p:cNvSpPr>
              <a:spLocks noChangeArrowheads="1"/>
            </p:cNvSpPr>
            <p:nvPr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9" name="AutoShape 25"/>
            <p:cNvSpPr>
              <a:spLocks noChangeArrowheads="1"/>
            </p:cNvSpPr>
            <p:nvPr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3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rgbClr val="EAEEF1"/>
            </a:gs>
            <a:gs pos="74000">
              <a:srgbClr val="BAC7CF"/>
            </a:gs>
            <a:gs pos="100000">
              <a:srgbClr val="BAC7C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0E1DA4-B5B0-6E46-B8F3-04AF0CFF3D33}"/>
              </a:ext>
            </a:extLst>
          </p:cNvPr>
          <p:cNvSpPr/>
          <p:nvPr userDrawn="1"/>
        </p:nvSpPr>
        <p:spPr>
          <a:xfrm>
            <a:off x="0" y="6540403"/>
            <a:ext cx="9144000" cy="326387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rgbClr val="EAEEF1"/>
            </a:gs>
            <a:gs pos="74000">
              <a:srgbClr val="BAC7CF"/>
            </a:gs>
            <a:gs pos="100000">
              <a:srgbClr val="BAC7C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D0E1DA4-B5B0-6E46-B8F3-04AF0CFF3D33}"/>
              </a:ext>
            </a:extLst>
          </p:cNvPr>
          <p:cNvSpPr/>
          <p:nvPr userDrawn="1"/>
        </p:nvSpPr>
        <p:spPr>
          <a:xfrm>
            <a:off x="0" y="6540403"/>
            <a:ext cx="9144000" cy="326387"/>
          </a:xfrm>
          <a:prstGeom prst="rect">
            <a:avLst/>
          </a:prstGeom>
          <a:solidFill>
            <a:srgbClr val="111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2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txStyles>
    <p:titleStyle>
      <a:lvl1pPr algn="l" defTabSz="571478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69" indent="-142869" algn="l" defTabSz="571478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0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6D57-640D-4FBA-9E39-A10CD70F479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A016-0B7E-41CE-8D4E-FAC11512A0A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AFE0-2F91-4375-9DF4-CCD021E76EE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8AEF-8EE6-432A-9F81-C0CCFD21CE3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D793-3C4E-4B85-AB2B-6ACA47C2972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20-03-2019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51F2-64F4-4F0B-8749-6F07D0845E0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2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370746 h 1471"/>
              <a:gd name="T4" fmla="*/ 2147483647 w 5049"/>
              <a:gd name="T5" fmla="*/ 270336452 h 1471"/>
              <a:gd name="T6" fmla="*/ 0 w 5049"/>
              <a:gd name="T7" fmla="*/ 272746949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0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28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1029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1030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66"/>
              </a:solidFill>
              <a:ea typeface="宋体" panose="02010600030101010101" pitchFamily="2" charset="-122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B8073D-2C26-4D78-8FD7-EF624D128818}" type="slidenum">
              <a:rPr lang="en-US" altLang="zh-C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1035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7" name="AutoShape 23"/>
            <p:cNvSpPr>
              <a:spLocks noChangeArrowheads="1"/>
            </p:cNvSpPr>
            <p:nvPr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8" name="AutoShape 24"/>
            <p:cNvSpPr>
              <a:spLocks noChangeArrowheads="1"/>
            </p:cNvSpPr>
            <p:nvPr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9" name="AutoShape 25"/>
            <p:cNvSpPr>
              <a:spLocks noChangeArrowheads="1"/>
            </p:cNvSpPr>
            <p:nvPr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66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191000" y="4953000"/>
            <a:ext cx="4724400" cy="1398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ECC3B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April 2019</a:t>
            </a: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ECC3B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TENERA, </a:t>
            </a: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ECC3B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BANDAR BARU BANGI</a:t>
            </a:r>
            <a:endParaRPr lang="ms-MY" sz="1600" dirty="0" smtClean="0">
              <a:solidFill>
                <a:srgbClr val="ECC3B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ms-MY" sz="1600" b="1" dirty="0" smtClean="0">
              <a:solidFill>
                <a:srgbClr val="ECC3B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-540568" y="1916832"/>
            <a:ext cx="10513168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</a:pP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5050"/>
                </a:solidFill>
              </a:rPr>
              <a:t>HASIL BUKAN PERTUKARAN (MPSAS 23)</a:t>
            </a: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5050"/>
                </a:solidFill>
              </a:rPr>
              <a:t>PENGIKTIRAFAN DAN PENGUKURAN </a:t>
            </a: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5050"/>
                </a:solidFill>
              </a:rPr>
              <a:t>“ISU 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5050"/>
                </a:solidFill>
              </a:rPr>
              <a:t>DAN CABARAN DI 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5050"/>
                </a:solidFill>
              </a:rPr>
              <a:t>JKDM”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5050"/>
              </a:solidFill>
            </a:endParaRPr>
          </a:p>
          <a:p>
            <a:pPr marL="0" indent="0" algn="ctr" fontAlgn="base">
              <a:spcAft>
                <a:spcPct val="0"/>
              </a:spcAft>
              <a:buNone/>
            </a:pPr>
            <a:endParaRPr lang="en-US" sz="28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33">
            <a:extLst>
              <a:ext uri="{FF2B5EF4-FFF2-40B4-BE49-F238E27FC236}">
                <a16:creationId xmlns:a16="http://schemas.microsoft.com/office/drawing/2014/main" xmlns="" id="{8B240CAC-16B2-45CE-9F83-FF8242515C30}"/>
              </a:ext>
            </a:extLst>
          </p:cNvPr>
          <p:cNvSpPr/>
          <p:nvPr/>
        </p:nvSpPr>
        <p:spPr>
          <a:xfrm>
            <a:off x="2627784" y="1"/>
            <a:ext cx="6516216" cy="6858000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rgbClr val="CC66F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PENGIKTIRAFAN HASIL 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589957"/>
              </p:ext>
            </p:extLst>
          </p:nvPr>
        </p:nvGraphicFramePr>
        <p:xfrm>
          <a:off x="251520" y="148478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0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PENGIKTIRAFAN HASIL 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53714"/>
              </p:ext>
            </p:extLst>
          </p:nvPr>
        </p:nvGraphicFramePr>
        <p:xfrm>
          <a:off x="381000" y="1412776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1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32848" cy="671661"/>
          </a:xfrm>
        </p:spPr>
        <p:txBody>
          <a:bodyPr/>
          <a:lstStyle/>
          <a:p>
            <a:r>
              <a:rPr lang="en-US" sz="2400" b="1" u="sng" dirty="0" smtClean="0"/>
              <a:t>PERSEDIAAN JKDM </a:t>
            </a:r>
            <a:r>
              <a:rPr lang="en-US" sz="2400" b="1" u="sng" dirty="0" smtClean="0">
                <a:solidFill>
                  <a:srgbClr val="FF0000"/>
                </a:solidFill>
              </a:rPr>
              <a:t>KE ARAH AKRUAN</a:t>
            </a:r>
            <a:endParaRPr lang="en-MY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85894"/>
              </p:ext>
            </p:extLst>
          </p:nvPr>
        </p:nvGraphicFramePr>
        <p:xfrm>
          <a:off x="457200" y="1076325"/>
          <a:ext cx="850728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3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 bwMode="auto">
          <a:xfrm rot="5400000">
            <a:off x="4591844" y="1826419"/>
            <a:ext cx="2101850" cy="2141538"/>
          </a:xfrm>
          <a:prstGeom prst="pieWedge">
            <a:avLst/>
          </a:prstGeom>
          <a:solidFill>
            <a:srgbClr val="CC66FF"/>
          </a:soli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3" name="Pie 4"/>
          <p:cNvSpPr/>
          <p:nvPr/>
        </p:nvSpPr>
        <p:spPr bwMode="auto">
          <a:xfrm>
            <a:off x="4613275" y="2420938"/>
            <a:ext cx="1398588" cy="1339850"/>
          </a:xfrm>
          <a:prstGeom prst="rect">
            <a:avLst/>
          </a:prstGeom>
          <a:noFill/>
          <a:ln>
            <a:noFill/>
          </a:ln>
          <a:effectLst/>
        </p:spPr>
        <p:txBody>
          <a:bodyPr lIns="142240" tIns="142240" rIns="142240" bIns="142240" spcCol="1270" anchor="ctr"/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solidFill>
                  <a:srgbClr val="000000"/>
                </a:solidFill>
                <a:latin typeface="Cambria" pitchFamily="18" charset="0"/>
              </a:rPr>
              <a:t>Sumber</a:t>
            </a:r>
            <a:r>
              <a:rPr lang="en-US" b="1" kern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  <a:latin typeface="Cambria" pitchFamily="18" charset="0"/>
              </a:rPr>
              <a:t>Manusia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" name="Pie 3"/>
          <p:cNvSpPr/>
          <p:nvPr/>
        </p:nvSpPr>
        <p:spPr bwMode="auto">
          <a:xfrm>
            <a:off x="2403475" y="1841500"/>
            <a:ext cx="2100263" cy="2101850"/>
          </a:xfrm>
          <a:prstGeom prst="pieWedge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5" name="Pie 4"/>
          <p:cNvSpPr/>
          <p:nvPr/>
        </p:nvSpPr>
        <p:spPr bwMode="auto">
          <a:xfrm>
            <a:off x="3244850" y="2420938"/>
            <a:ext cx="1258888" cy="1339850"/>
          </a:xfrm>
          <a:prstGeom prst="rect">
            <a:avLst/>
          </a:prstGeom>
          <a:noFill/>
          <a:ln>
            <a:noFill/>
          </a:ln>
          <a:effectLst/>
        </p:spPr>
        <p:txBody>
          <a:bodyPr lIns="142240" tIns="142240" rIns="142240" bIns="142240" spcCol="1270" anchor="ctr"/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 smtClean="0">
                <a:solidFill>
                  <a:srgbClr val="000000"/>
                </a:solidFill>
                <a:latin typeface="Cambria" pitchFamily="18" charset="0"/>
              </a:rPr>
              <a:t>Dasar</a:t>
            </a:r>
            <a:r>
              <a:rPr lang="en-US" b="1" kern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&amp;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Polisi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Pie 5"/>
          <p:cNvSpPr/>
          <p:nvPr/>
        </p:nvSpPr>
        <p:spPr bwMode="auto">
          <a:xfrm rot="16200000">
            <a:off x="2402682" y="4013993"/>
            <a:ext cx="2101850" cy="2100263"/>
          </a:xfrm>
          <a:prstGeom prst="pieWedge">
            <a:avLst/>
          </a:prstGeom>
          <a:solidFill>
            <a:schemeClr val="accent6"/>
          </a:soli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" name="Pie 4"/>
          <p:cNvSpPr/>
          <p:nvPr/>
        </p:nvSpPr>
        <p:spPr bwMode="auto">
          <a:xfrm>
            <a:off x="3205163" y="4059238"/>
            <a:ext cx="1298575" cy="1301750"/>
          </a:xfrm>
          <a:prstGeom prst="rect">
            <a:avLst/>
          </a:prstGeom>
          <a:noFill/>
          <a:ln>
            <a:noFill/>
          </a:ln>
          <a:effectLst/>
        </p:spPr>
        <p:txBody>
          <a:bodyPr lIns="142240" tIns="142240" rIns="142240" bIns="142240" spcCol="1270" anchor="ctr"/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Sistem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Pie 7"/>
          <p:cNvSpPr/>
          <p:nvPr/>
        </p:nvSpPr>
        <p:spPr bwMode="auto">
          <a:xfrm rot="10800000">
            <a:off x="4613275" y="4013200"/>
            <a:ext cx="2100263" cy="2100263"/>
          </a:xfrm>
          <a:prstGeom prst="pieWedge">
            <a:avLst/>
          </a:prstGeom>
          <a:solidFill>
            <a:srgbClr val="FF6600"/>
          </a:soli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Pie 4"/>
          <p:cNvSpPr/>
          <p:nvPr/>
        </p:nvSpPr>
        <p:spPr bwMode="auto">
          <a:xfrm>
            <a:off x="4547876" y="4112420"/>
            <a:ext cx="1607691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lIns="142240" tIns="142240" rIns="142240" bIns="142240" spcCol="127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itchFamily="18" charset="0"/>
              </a:rPr>
              <a:t>Kompleksiti</a:t>
            </a:r>
            <a:r>
              <a:rPr lang="en-US" b="1" kern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itchFamily="18" charset="0"/>
              </a:rPr>
              <a:t>fungsi</a:t>
            </a:r>
            <a:r>
              <a:rPr lang="en-US" b="1" kern="0" dirty="0">
                <a:solidFill>
                  <a:srgbClr val="000000"/>
                </a:solidFill>
                <a:latin typeface="Cambria" pitchFamily="18" charset="0"/>
              </a:rPr>
              <a:t> JKDM</a:t>
            </a: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6155566" y="4133853"/>
            <a:ext cx="2880480" cy="2285995"/>
            <a:chOff x="5030944" y="3181052"/>
            <a:chExt cx="2355950" cy="1595425"/>
          </a:xfr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1" name="Rounded Rectangle 10"/>
            <p:cNvSpPr/>
            <p:nvPr/>
          </p:nvSpPr>
          <p:spPr>
            <a:xfrm>
              <a:off x="5030944" y="3181052"/>
              <a:ext cx="2355950" cy="1595425"/>
            </a:xfrm>
            <a:prstGeom prst="roundRect">
              <a:avLst>
                <a:gd name="adj" fmla="val 10000"/>
              </a:avLst>
            </a:prstGeom>
            <a:grpFill/>
            <a:ln w="1587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5030944" y="3238436"/>
              <a:ext cx="2311681" cy="12962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/>
            <a:lstStyle/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ms-MY" sz="1600" b="1" kern="0" dirty="0" smtClean="0">
                  <a:solidFill>
                    <a:prstClr val="white"/>
                  </a:solidFill>
                  <a:latin typeface="Cambria" pitchFamily="18" charset="0"/>
                </a:rPr>
                <a:t>Terikat dengan World Customs Organisation (WCO)</a:t>
              </a: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endParaRPr kumimoji="0" lang="ms-MY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ms-MY" sz="1600" b="1" kern="0" dirty="0" smtClean="0">
                  <a:solidFill>
                    <a:prstClr val="white"/>
                  </a:solidFill>
                  <a:latin typeface="Cambria" pitchFamily="18" charset="0"/>
                </a:rPr>
                <a:t>Melibatkan pelbagai OGA</a:t>
              </a: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endParaRPr lang="ms-MY" sz="1600" b="1" kern="0" dirty="0" smtClean="0">
                <a:solidFill>
                  <a:prstClr val="white"/>
                </a:solidFill>
                <a:latin typeface="Cambria" pitchFamily="18" charset="0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ms-MY" sz="1600" b="1" kern="0" dirty="0" smtClean="0">
                  <a:solidFill>
                    <a:prstClr val="white"/>
                  </a:solidFill>
                  <a:latin typeface="Cambria" pitchFamily="18" charset="0"/>
                </a:rPr>
                <a:t>Proses </a:t>
              </a:r>
              <a:r>
                <a:rPr lang="ms-MY" sz="1600" b="1" kern="0" dirty="0">
                  <a:solidFill>
                    <a:prstClr val="white"/>
                  </a:solidFill>
                  <a:latin typeface="Cambria" pitchFamily="18" charset="0"/>
                </a:rPr>
                <a:t>kerja yang kompleks</a:t>
              </a:r>
            </a:p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ms-MY" sz="1600" b="1" kern="0" dirty="0" smtClean="0">
                <a:solidFill>
                  <a:prstClr val="white"/>
                </a:solidFill>
                <a:latin typeface="Cambria" pitchFamily="18" charset="0"/>
              </a:endParaRPr>
            </a:p>
            <a:p>
              <a:pPr marL="285750" marR="0" lvl="1" indent="-2857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ms-MY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  <a:p>
              <a:pPr marL="285750" marR="0" lvl="1" indent="-2857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ms-MY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79388" y="1651000"/>
            <a:ext cx="3041650" cy="2266950"/>
            <a:chOff x="985269" y="-220186"/>
            <a:chExt cx="2421100" cy="1843936"/>
          </a:xfr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997905" y="-220186"/>
              <a:ext cx="2408464" cy="1775499"/>
            </a:xfrm>
            <a:prstGeom prst="roundRect">
              <a:avLst>
                <a:gd name="adj" fmla="val 10000"/>
              </a:avLst>
            </a:prstGeom>
            <a:grpFill/>
            <a:ln w="15875" cap="flat" cmpd="sng" algn="ctr">
              <a:noFill/>
              <a:prstDash val="solid"/>
            </a:ln>
            <a:effectLst/>
          </p:spPr>
        </p:sp>
        <p:sp>
          <p:nvSpPr>
            <p:cNvPr id="15" name="Rounded Rectangle 4"/>
            <p:cNvSpPr/>
            <p:nvPr/>
          </p:nvSpPr>
          <p:spPr>
            <a:xfrm>
              <a:off x="985269" y="-151748"/>
              <a:ext cx="2408464" cy="17754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/>
            <a:lstStyle/>
            <a:p>
              <a:pPr marL="285750" marR="0" lvl="1" indent="-2857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fi-FI" sz="1600" b="1" kern="0" dirty="0" smtClean="0">
                  <a:solidFill>
                    <a:prstClr val="white"/>
                  </a:solidFill>
                  <a:latin typeface="Cambria" pitchFamily="18" charset="0"/>
                </a:rPr>
                <a:t>Perundangan JKDM </a:t>
              </a:r>
              <a:r>
                <a:rPr lang="fi-FI" sz="1600" b="1" kern="0" dirty="0">
                  <a:solidFill>
                    <a:prstClr val="white"/>
                  </a:solidFill>
                  <a:latin typeface="Cambria" pitchFamily="18" charset="0"/>
                </a:rPr>
                <a:t>vs Polisi Perakaunan</a:t>
              </a:r>
            </a:p>
            <a:p>
              <a:pPr marL="0" marR="0" lvl="1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Titik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pengiktirafan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hasil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</a:p>
            <a:p>
              <a:pPr marL="0" marR="0" lvl="1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138769" y="1627188"/>
            <a:ext cx="3113751" cy="2206625"/>
            <a:chOff x="4893119" y="-259544"/>
            <a:chExt cx="2600303" cy="2081954"/>
          </a:xfr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7" name="Rounded Rectangle 16"/>
            <p:cNvSpPr/>
            <p:nvPr/>
          </p:nvSpPr>
          <p:spPr>
            <a:xfrm>
              <a:off x="4910072" y="-259544"/>
              <a:ext cx="2410789" cy="2081954"/>
            </a:xfrm>
            <a:prstGeom prst="roundRect">
              <a:avLst>
                <a:gd name="adj" fmla="val 10000"/>
              </a:avLst>
            </a:prstGeom>
            <a:grpFill/>
            <a:ln w="15875" cap="flat" cmpd="sng" algn="ctr">
              <a:noFill/>
              <a:prstDash val="solid"/>
            </a:ln>
            <a:effectLst/>
          </p:spPr>
        </p:sp>
        <p:sp>
          <p:nvSpPr>
            <p:cNvPr id="18" name="Rounded Rectangle 4"/>
            <p:cNvSpPr/>
            <p:nvPr/>
          </p:nvSpPr>
          <p:spPr>
            <a:xfrm>
              <a:off x="4893119" y="-200193"/>
              <a:ext cx="2600303" cy="17764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/>
            <a:lstStyle/>
            <a:p>
              <a:pPr marL="285750" marR="0" lvl="1" indent="-2857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Kefahaman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konsep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perakaunan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 smtClean="0">
                  <a:solidFill>
                    <a:prstClr val="white"/>
                  </a:solidFill>
                  <a:latin typeface="Cambria" pitchFamily="18" charset="0"/>
                </a:rPr>
                <a:t>akruan</a:t>
              </a:r>
              <a:endParaRPr lang="en-US" sz="1600" b="1" kern="0" dirty="0" smtClean="0">
                <a:solidFill>
                  <a:prstClr val="white"/>
                </a:solidFill>
                <a:latin typeface="Cambria" pitchFamily="18" charset="0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endParaRPr lang="en-US" sz="1600" b="1" kern="0" dirty="0" smtClean="0">
                <a:solidFill>
                  <a:prstClr val="white"/>
                </a:solidFill>
                <a:latin typeface="Cambria" pitchFamily="18" charset="0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Kompetensi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 smtClean="0">
                  <a:solidFill>
                    <a:prstClr val="white"/>
                  </a:solidFill>
                  <a:latin typeface="Cambria" pitchFamily="18" charset="0"/>
                </a:rPr>
                <a:t>pegawai</a:t>
              </a:r>
              <a:endParaRPr lang="en-US" sz="1600" b="1" kern="0" dirty="0" smtClean="0">
                <a:solidFill>
                  <a:prstClr val="white"/>
                </a:solidFill>
                <a:latin typeface="Cambria" pitchFamily="18" charset="0"/>
              </a:endParaRPr>
            </a:p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600" b="1" kern="0" dirty="0" smtClean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</a:p>
            <a:p>
              <a:pPr marL="400050" lvl="1" indent="-400050" defTabSz="711200">
                <a:lnSpc>
                  <a:spcPct val="90000"/>
                </a:lnSpc>
                <a:spcAft>
                  <a:spcPct val="15000"/>
                </a:spcAft>
                <a:buFont typeface="+mj-lt"/>
                <a:buAutoNum type="romanLcPeriod"/>
                <a:defRPr/>
              </a:pPr>
              <a:endParaRPr lang="en-US" sz="1600" b="1" kern="0" dirty="0" smtClean="0">
                <a:solidFill>
                  <a:prstClr val="white"/>
                </a:solidFill>
                <a:latin typeface="Cambria" pitchFamily="18" charset="0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endParaRPr lang="en-US" sz="1600" b="1" kern="0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211467" y="4133850"/>
            <a:ext cx="3033382" cy="2898594"/>
            <a:chOff x="1049358" y="3205583"/>
            <a:chExt cx="2397889" cy="1538012"/>
          </a:xfr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050352" y="3205583"/>
              <a:ext cx="2396895" cy="1212965"/>
            </a:xfrm>
            <a:prstGeom prst="roundRect">
              <a:avLst>
                <a:gd name="adj" fmla="val 10000"/>
              </a:avLst>
            </a:prstGeom>
            <a:grpFill/>
            <a:ln w="15875" cap="flat" cmpd="sng" algn="ctr">
              <a:noFill/>
              <a:prstDash val="solid"/>
            </a:ln>
            <a:effectLst/>
          </p:spPr>
        </p:sp>
        <p:sp>
          <p:nvSpPr>
            <p:cNvPr id="21" name="Rounded Rectangle 4"/>
            <p:cNvSpPr/>
            <p:nvPr/>
          </p:nvSpPr>
          <p:spPr>
            <a:xfrm>
              <a:off x="1049358" y="3276244"/>
              <a:ext cx="2389365" cy="146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/>
            <a:lstStyle/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Limitasi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sistem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terimaan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sedia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ada</a:t>
              </a:r>
              <a:endParaRPr lang="en-US" sz="1600" b="1" kern="0" dirty="0">
                <a:solidFill>
                  <a:prstClr val="white"/>
                </a:solidFill>
                <a:latin typeface="Cambria" pitchFamily="18" charset="0"/>
              </a:endParaRPr>
            </a:p>
            <a:p>
              <a:pPr marL="0" marR="0" lvl="1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  <a:p>
              <a:pPr marL="285750" lvl="1" indent="-285750" defTabSz="71120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§"/>
                <a:defRPr/>
              </a:pP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Sistem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terimaan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yang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pelbagai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dan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tidak</a:t>
              </a:r>
              <a:r>
                <a:rPr lang="en-US" sz="1600" b="1" kern="0" dirty="0">
                  <a:solidFill>
                    <a:prstClr val="white"/>
                  </a:solidFill>
                  <a:latin typeface="Cambria" pitchFamily="18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Cambria" pitchFamily="18" charset="0"/>
                </a:rPr>
                <a:t>berpusat</a:t>
              </a:r>
              <a:endParaRPr lang="en-US" sz="1600" b="1" kern="0" dirty="0">
                <a:solidFill>
                  <a:prstClr val="white"/>
                </a:solidFill>
                <a:latin typeface="Cambria" pitchFamily="18" charset="0"/>
              </a:endParaRPr>
            </a:p>
            <a:p>
              <a:pPr marL="0" marR="0" lvl="1" indent="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Circular Arrow 21"/>
          <p:cNvSpPr/>
          <p:nvPr/>
        </p:nvSpPr>
        <p:spPr>
          <a:xfrm rot="10800000">
            <a:off x="4181475" y="3665538"/>
            <a:ext cx="822325" cy="823912"/>
          </a:xfrm>
          <a:prstGeom prst="circular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</a:ln>
          <a:effectLst/>
        </p:spPr>
      </p:sp>
      <p:sp>
        <p:nvSpPr>
          <p:cNvPr id="23" name="Circular Arrow 22"/>
          <p:cNvSpPr/>
          <p:nvPr/>
        </p:nvSpPr>
        <p:spPr>
          <a:xfrm>
            <a:off x="4181475" y="3552825"/>
            <a:ext cx="822325" cy="822325"/>
          </a:xfrm>
          <a:prstGeom prst="circular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</a:ln>
          <a:effectLst/>
        </p:spPr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-24124" y="303479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ISU DAN CABARAN</a:t>
            </a:r>
          </a:p>
        </p:txBody>
      </p:sp>
    </p:spTree>
    <p:extLst>
      <p:ext uri="{BB962C8B-B14F-4D97-AF65-F5344CB8AC3E}">
        <p14:creationId xmlns:p14="http://schemas.microsoft.com/office/powerpoint/2010/main" val="35344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6456" y="948879"/>
            <a:ext cx="9117543" cy="5906579"/>
          </a:xfrm>
          <a:prstGeom prst="rect">
            <a:avLst/>
          </a:prstGeom>
          <a:gradFill>
            <a:gsLst>
              <a:gs pos="52000">
                <a:srgbClr val="06BAE4">
                  <a:alpha val="19000"/>
                </a:srgbClr>
              </a:gs>
              <a:gs pos="0">
                <a:srgbClr val="0097CC"/>
              </a:gs>
              <a:gs pos="100000">
                <a:srgbClr val="0091C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white">
          <a:xfrm>
            <a:off x="1418309" y="331556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MY" sz="2400" b="1" u="sng" kern="0" dirty="0" smtClean="0">
                <a:ln w="12700" cmpd="sng">
                  <a:solidFill>
                    <a:srgbClr val="002A56"/>
                  </a:solidFill>
                  <a:prstDash val="solid"/>
                </a:ln>
                <a:solidFill>
                  <a:srgbClr val="FFFFFF"/>
                </a:solidFill>
                <a:latin typeface="Verdana"/>
              </a:rPr>
              <a:t>PENYELESAIAN – </a:t>
            </a:r>
            <a:r>
              <a:rPr lang="en-MY" sz="2400" b="1" u="sng" kern="0" dirty="0" smtClean="0">
                <a:ln w="12700" cmpd="sng">
                  <a:solidFill>
                    <a:srgbClr val="002A56"/>
                  </a:solidFill>
                  <a:prstDash val="solid"/>
                </a:ln>
                <a:solidFill>
                  <a:srgbClr val="CC66FF"/>
                </a:solidFill>
                <a:latin typeface="Verdana"/>
              </a:rPr>
              <a:t>DASAR DAN POLISI</a:t>
            </a:r>
            <a:endParaRPr lang="en-MY" sz="2400" b="1" u="sng" kern="0" dirty="0">
              <a:ln w="12700" cmpd="sng">
                <a:solidFill>
                  <a:srgbClr val="002A56"/>
                </a:solidFill>
                <a:prstDash val="solid"/>
              </a:ln>
              <a:solidFill>
                <a:srgbClr val="CC66FF"/>
              </a:solidFill>
              <a:latin typeface="Verdana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0" y="948879"/>
            <a:ext cx="1985750" cy="142278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flipH="1">
            <a:off x="4544704" y="5157192"/>
            <a:ext cx="4599295" cy="16982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33256"/>
            <a:ext cx="921087" cy="9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177068" y="1574465"/>
            <a:ext cx="3453381" cy="2653176"/>
            <a:chOff x="827584" y="953803"/>
            <a:chExt cx="3453381" cy="2653176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F53A51D7-3F1B-FB4F-8858-A86B59A4A1C2}"/>
                </a:ext>
              </a:extLst>
            </p:cNvPr>
            <p:cNvSpPr/>
            <p:nvPr/>
          </p:nvSpPr>
          <p:spPr>
            <a:xfrm>
              <a:off x="1535213" y="953803"/>
              <a:ext cx="511081" cy="272505"/>
            </a:xfrm>
            <a:custGeom>
              <a:avLst/>
              <a:gdLst>
                <a:gd name="connsiteX0" fmla="*/ 196850 w 384377"/>
                <a:gd name="connsiteY0" fmla="*/ 0 h 272505"/>
                <a:gd name="connsiteX1" fmla="*/ 378231 w 384377"/>
                <a:gd name="connsiteY1" fmla="*/ 107623 h 272505"/>
                <a:gd name="connsiteX2" fmla="*/ 384377 w 384377"/>
                <a:gd name="connsiteY2" fmla="*/ 125346 h 272505"/>
                <a:gd name="connsiteX3" fmla="*/ 363054 w 384377"/>
                <a:gd name="connsiteY3" fmla="*/ 97036 h 272505"/>
                <a:gd name="connsiteX4" fmla="*/ 223860 w 384377"/>
                <a:gd name="connsiteY4" fmla="*/ 45424 h 272505"/>
                <a:gd name="connsiteX5" fmla="*/ 27010 w 384377"/>
                <a:gd name="connsiteY5" fmla="*/ 221637 h 272505"/>
                <a:gd name="connsiteX6" fmla="*/ 31009 w 384377"/>
                <a:gd name="connsiteY6" fmla="*/ 257150 h 272505"/>
                <a:gd name="connsiteX7" fmla="*/ 36334 w 384377"/>
                <a:gd name="connsiteY7" fmla="*/ 272505 h 272505"/>
                <a:gd name="connsiteX8" fmla="*/ 15469 w 384377"/>
                <a:gd name="connsiteY8" fmla="*/ 244803 h 272505"/>
                <a:gd name="connsiteX9" fmla="*/ 0 w 384377"/>
                <a:gd name="connsiteY9" fmla="*/ 176213 h 272505"/>
                <a:gd name="connsiteX10" fmla="*/ 196850 w 384377"/>
                <a:gd name="connsiteY10" fmla="*/ 0 h 272505"/>
                <a:gd name="connsiteX0" fmla="*/ 196850 w 384377"/>
                <a:gd name="connsiteY0" fmla="*/ 0 h 272505"/>
                <a:gd name="connsiteX1" fmla="*/ 378231 w 384377"/>
                <a:gd name="connsiteY1" fmla="*/ 107623 h 272505"/>
                <a:gd name="connsiteX2" fmla="*/ 384377 w 384377"/>
                <a:gd name="connsiteY2" fmla="*/ 125346 h 272505"/>
                <a:gd name="connsiteX3" fmla="*/ 363054 w 384377"/>
                <a:gd name="connsiteY3" fmla="*/ 97036 h 272505"/>
                <a:gd name="connsiteX4" fmla="*/ 223860 w 384377"/>
                <a:gd name="connsiteY4" fmla="*/ 45424 h 272505"/>
                <a:gd name="connsiteX5" fmla="*/ 93685 w 384377"/>
                <a:gd name="connsiteY5" fmla="*/ 135912 h 272505"/>
                <a:gd name="connsiteX6" fmla="*/ 31009 w 384377"/>
                <a:gd name="connsiteY6" fmla="*/ 257150 h 272505"/>
                <a:gd name="connsiteX7" fmla="*/ 36334 w 384377"/>
                <a:gd name="connsiteY7" fmla="*/ 272505 h 272505"/>
                <a:gd name="connsiteX8" fmla="*/ 15469 w 384377"/>
                <a:gd name="connsiteY8" fmla="*/ 244803 h 272505"/>
                <a:gd name="connsiteX9" fmla="*/ 0 w 384377"/>
                <a:gd name="connsiteY9" fmla="*/ 176213 h 272505"/>
                <a:gd name="connsiteX10" fmla="*/ 196850 w 384377"/>
                <a:gd name="connsiteY10" fmla="*/ 0 h 272505"/>
                <a:gd name="connsiteX0" fmla="*/ 212725 w 400252"/>
                <a:gd name="connsiteY0" fmla="*/ 0 h 272505"/>
                <a:gd name="connsiteX1" fmla="*/ 394106 w 400252"/>
                <a:gd name="connsiteY1" fmla="*/ 107623 h 272505"/>
                <a:gd name="connsiteX2" fmla="*/ 400252 w 400252"/>
                <a:gd name="connsiteY2" fmla="*/ 125346 h 272505"/>
                <a:gd name="connsiteX3" fmla="*/ 378929 w 400252"/>
                <a:gd name="connsiteY3" fmla="*/ 97036 h 272505"/>
                <a:gd name="connsiteX4" fmla="*/ 239735 w 400252"/>
                <a:gd name="connsiteY4" fmla="*/ 45424 h 272505"/>
                <a:gd name="connsiteX5" fmla="*/ 109560 w 400252"/>
                <a:gd name="connsiteY5" fmla="*/ 135912 h 272505"/>
                <a:gd name="connsiteX6" fmla="*/ 46884 w 400252"/>
                <a:gd name="connsiteY6" fmla="*/ 257150 h 272505"/>
                <a:gd name="connsiteX7" fmla="*/ 52209 w 400252"/>
                <a:gd name="connsiteY7" fmla="*/ 272505 h 272505"/>
                <a:gd name="connsiteX8" fmla="*/ 31344 w 400252"/>
                <a:gd name="connsiteY8" fmla="*/ 244803 h 272505"/>
                <a:gd name="connsiteX9" fmla="*/ 0 w 400252"/>
                <a:gd name="connsiteY9" fmla="*/ 157163 h 272505"/>
                <a:gd name="connsiteX10" fmla="*/ 212725 w 400252"/>
                <a:gd name="connsiteY10" fmla="*/ 0 h 27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252" h="272505">
                  <a:moveTo>
                    <a:pt x="212725" y="0"/>
                  </a:moveTo>
                  <a:cubicBezTo>
                    <a:pt x="294263" y="0"/>
                    <a:pt x="364222" y="44377"/>
                    <a:pt x="394106" y="107623"/>
                  </a:cubicBezTo>
                  <a:lnTo>
                    <a:pt x="400252" y="125346"/>
                  </a:lnTo>
                  <a:lnTo>
                    <a:pt x="378929" y="97036"/>
                  </a:lnTo>
                  <a:cubicBezTo>
                    <a:pt x="343306" y="65147"/>
                    <a:pt x="284630" y="38945"/>
                    <a:pt x="239735" y="45424"/>
                  </a:cubicBezTo>
                  <a:cubicBezTo>
                    <a:pt x="194840" y="51903"/>
                    <a:pt x="109560" y="38592"/>
                    <a:pt x="109560" y="135912"/>
                  </a:cubicBezTo>
                  <a:cubicBezTo>
                    <a:pt x="109560" y="148077"/>
                    <a:pt x="44262" y="245679"/>
                    <a:pt x="46884" y="257150"/>
                  </a:cubicBezTo>
                  <a:lnTo>
                    <a:pt x="52209" y="272505"/>
                  </a:lnTo>
                  <a:lnTo>
                    <a:pt x="31344" y="244803"/>
                  </a:lnTo>
                  <a:cubicBezTo>
                    <a:pt x="21383" y="223721"/>
                    <a:pt x="0" y="181493"/>
                    <a:pt x="0" y="157163"/>
                  </a:cubicBezTo>
                  <a:cubicBezTo>
                    <a:pt x="0" y="59843"/>
                    <a:pt x="104008" y="0"/>
                    <a:pt x="212725" y="0"/>
                  </a:cubicBezTo>
                  <a:close/>
                </a:path>
              </a:pathLst>
            </a:custGeom>
            <a:solidFill>
              <a:srgbClr val="8A3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23BF504-C531-054C-BC6F-A3FB0A09681A}"/>
                </a:ext>
              </a:extLst>
            </p:cNvPr>
            <p:cNvSpPr/>
            <p:nvPr/>
          </p:nvSpPr>
          <p:spPr>
            <a:xfrm>
              <a:off x="827584" y="960946"/>
              <a:ext cx="3453381" cy="26460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D2DD612-03B9-3643-919E-D4202328B546}"/>
                </a:ext>
              </a:extLst>
            </p:cNvPr>
            <p:cNvSpPr/>
            <p:nvPr/>
          </p:nvSpPr>
          <p:spPr>
            <a:xfrm>
              <a:off x="997298" y="1135077"/>
              <a:ext cx="654646" cy="912609"/>
            </a:xfrm>
            <a:prstGeom prst="ellipse">
              <a:avLst/>
            </a:prstGeom>
            <a:solidFill>
              <a:srgbClr val="8A3B98"/>
            </a:solidFill>
            <a:ln>
              <a:noFill/>
            </a:ln>
            <a:effectLst>
              <a:outerShdw blurRad="190500" dist="177800" dir="2640000" sx="97000" sy="97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8779D318-C78F-6245-9F00-ECB09A7C6ED8}"/>
                </a:ext>
              </a:extLst>
            </p:cNvPr>
            <p:cNvSpPr/>
            <p:nvPr/>
          </p:nvSpPr>
          <p:spPr>
            <a:xfrm>
              <a:off x="854949" y="2399622"/>
              <a:ext cx="2914539" cy="1019517"/>
            </a:xfrm>
            <a:custGeom>
              <a:avLst/>
              <a:gdLst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302314 w 2282514"/>
                <a:gd name="connsiteY2" fmla="*/ 754952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5819 w 2282514"/>
                <a:gd name="connsiteY7" fmla="*/ 38127 h 101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2514" h="1019517">
                  <a:moveTo>
                    <a:pt x="0" y="0"/>
                  </a:moveTo>
                  <a:lnTo>
                    <a:pt x="56103" y="92347"/>
                  </a:lnTo>
                  <a:cubicBezTo>
                    <a:pt x="326181" y="492116"/>
                    <a:pt x="783553" y="754952"/>
                    <a:pt x="1302314" y="754952"/>
                  </a:cubicBezTo>
                  <a:cubicBezTo>
                    <a:pt x="1665447" y="754952"/>
                    <a:pt x="1998499" y="626162"/>
                    <a:pt x="2258285" y="411768"/>
                  </a:cubicBezTo>
                  <a:lnTo>
                    <a:pt x="2282514" y="389747"/>
                  </a:lnTo>
                  <a:lnTo>
                    <a:pt x="2229130" y="477621"/>
                  </a:lnTo>
                  <a:cubicBezTo>
                    <a:pt x="2008252" y="804562"/>
                    <a:pt x="1634201" y="1019517"/>
                    <a:pt x="1209944" y="1019517"/>
                  </a:cubicBezTo>
                  <a:cubicBezTo>
                    <a:pt x="615985" y="1019517"/>
                    <a:pt x="120428" y="598205"/>
                    <a:pt x="5819" y="38127"/>
                  </a:cubicBez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744DE52F-ABA4-7749-9793-5528789D24A2}"/>
                </a:ext>
              </a:extLst>
            </p:cNvPr>
            <p:cNvSpPr/>
            <p:nvPr/>
          </p:nvSpPr>
          <p:spPr>
            <a:xfrm>
              <a:off x="1971199" y="2799811"/>
              <a:ext cx="1807412" cy="626472"/>
            </a:xfrm>
            <a:custGeom>
              <a:avLst/>
              <a:gdLst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302314 w 2282514"/>
                <a:gd name="connsiteY2" fmla="*/ 754952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5819 w 2282514"/>
                <a:gd name="connsiteY7" fmla="*/ 38127 h 1019517"/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295964 w 2282514"/>
                <a:gd name="connsiteY2" fmla="*/ 732727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5819 w 2282514"/>
                <a:gd name="connsiteY7" fmla="*/ 38127 h 1019517"/>
                <a:gd name="connsiteX8" fmla="*/ 0 w 2282514"/>
                <a:gd name="connsiteY8" fmla="*/ 0 h 1019517"/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295964 w 2282514"/>
                <a:gd name="connsiteY2" fmla="*/ 732727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767819 w 2282514"/>
                <a:gd name="connsiteY7" fmla="*/ 327052 h 1019517"/>
                <a:gd name="connsiteX8" fmla="*/ 0 w 2282514"/>
                <a:gd name="connsiteY8" fmla="*/ 0 h 1019517"/>
                <a:gd name="connsiteX0" fmla="*/ 711716 w 2226411"/>
                <a:gd name="connsiteY0" fmla="*/ 234705 h 927170"/>
                <a:gd name="connsiteX1" fmla="*/ 0 w 2226411"/>
                <a:gd name="connsiteY1" fmla="*/ 0 h 927170"/>
                <a:gd name="connsiteX2" fmla="*/ 1239861 w 2226411"/>
                <a:gd name="connsiteY2" fmla="*/ 640380 h 927170"/>
                <a:gd name="connsiteX3" fmla="*/ 2202182 w 2226411"/>
                <a:gd name="connsiteY3" fmla="*/ 319421 h 927170"/>
                <a:gd name="connsiteX4" fmla="*/ 2226411 w 2226411"/>
                <a:gd name="connsiteY4" fmla="*/ 297400 h 927170"/>
                <a:gd name="connsiteX5" fmla="*/ 2173027 w 2226411"/>
                <a:gd name="connsiteY5" fmla="*/ 385274 h 927170"/>
                <a:gd name="connsiteX6" fmla="*/ 1153841 w 2226411"/>
                <a:gd name="connsiteY6" fmla="*/ 927170 h 927170"/>
                <a:gd name="connsiteX7" fmla="*/ 711716 w 2226411"/>
                <a:gd name="connsiteY7" fmla="*/ 234705 h 927170"/>
                <a:gd name="connsiteX0" fmla="*/ 0 w 1514695"/>
                <a:gd name="connsiteY0" fmla="*/ 0 h 692465"/>
                <a:gd name="connsiteX1" fmla="*/ 528145 w 1514695"/>
                <a:gd name="connsiteY1" fmla="*/ 405675 h 692465"/>
                <a:gd name="connsiteX2" fmla="*/ 1490466 w 1514695"/>
                <a:gd name="connsiteY2" fmla="*/ 84716 h 692465"/>
                <a:gd name="connsiteX3" fmla="*/ 1514695 w 1514695"/>
                <a:gd name="connsiteY3" fmla="*/ 62695 h 692465"/>
                <a:gd name="connsiteX4" fmla="*/ 1461311 w 1514695"/>
                <a:gd name="connsiteY4" fmla="*/ 150569 h 692465"/>
                <a:gd name="connsiteX5" fmla="*/ 442125 w 1514695"/>
                <a:gd name="connsiteY5" fmla="*/ 692465 h 692465"/>
                <a:gd name="connsiteX6" fmla="*/ 0 w 1514695"/>
                <a:gd name="connsiteY6" fmla="*/ 0 h 692465"/>
                <a:gd name="connsiteX0" fmla="*/ 87299 w 1159869"/>
                <a:gd name="connsiteY0" fmla="*/ 629770 h 634993"/>
                <a:gd name="connsiteX1" fmla="*/ 173319 w 1159869"/>
                <a:gd name="connsiteY1" fmla="*/ 342980 h 634993"/>
                <a:gd name="connsiteX2" fmla="*/ 1135640 w 1159869"/>
                <a:gd name="connsiteY2" fmla="*/ 22021 h 634993"/>
                <a:gd name="connsiteX3" fmla="*/ 1159869 w 1159869"/>
                <a:gd name="connsiteY3" fmla="*/ 0 h 634993"/>
                <a:gd name="connsiteX4" fmla="*/ 1106485 w 1159869"/>
                <a:gd name="connsiteY4" fmla="*/ 87874 h 634993"/>
                <a:gd name="connsiteX5" fmla="*/ 87299 w 1159869"/>
                <a:gd name="connsiteY5" fmla="*/ 629770 h 634993"/>
                <a:gd name="connsiteX0" fmla="*/ 38357 w 1453827"/>
                <a:gd name="connsiteY0" fmla="*/ 585320 h 591404"/>
                <a:gd name="connsiteX1" fmla="*/ 467277 w 1453827"/>
                <a:gd name="connsiteY1" fmla="*/ 342980 h 591404"/>
                <a:gd name="connsiteX2" fmla="*/ 1429598 w 1453827"/>
                <a:gd name="connsiteY2" fmla="*/ 22021 h 591404"/>
                <a:gd name="connsiteX3" fmla="*/ 1453827 w 1453827"/>
                <a:gd name="connsiteY3" fmla="*/ 0 h 591404"/>
                <a:gd name="connsiteX4" fmla="*/ 1400443 w 1453827"/>
                <a:gd name="connsiteY4" fmla="*/ 87874 h 591404"/>
                <a:gd name="connsiteX5" fmla="*/ 38357 w 1453827"/>
                <a:gd name="connsiteY5" fmla="*/ 585320 h 591404"/>
                <a:gd name="connsiteX0" fmla="*/ 46344 w 1461814"/>
                <a:gd name="connsiteY0" fmla="*/ 585320 h 591158"/>
                <a:gd name="connsiteX1" fmla="*/ 389539 w 1461814"/>
                <a:gd name="connsiteY1" fmla="*/ 333455 h 591158"/>
                <a:gd name="connsiteX2" fmla="*/ 1437585 w 1461814"/>
                <a:gd name="connsiteY2" fmla="*/ 22021 h 591158"/>
                <a:gd name="connsiteX3" fmla="*/ 1461814 w 1461814"/>
                <a:gd name="connsiteY3" fmla="*/ 0 h 591158"/>
                <a:gd name="connsiteX4" fmla="*/ 1408430 w 1461814"/>
                <a:gd name="connsiteY4" fmla="*/ 87874 h 591158"/>
                <a:gd name="connsiteX5" fmla="*/ 46344 w 1461814"/>
                <a:gd name="connsiteY5" fmla="*/ 585320 h 591158"/>
                <a:gd name="connsiteX0" fmla="*/ 52703 w 1468173"/>
                <a:gd name="connsiteY0" fmla="*/ 585320 h 591404"/>
                <a:gd name="connsiteX1" fmla="*/ 345098 w 1468173"/>
                <a:gd name="connsiteY1" fmla="*/ 342980 h 591404"/>
                <a:gd name="connsiteX2" fmla="*/ 1443944 w 1468173"/>
                <a:gd name="connsiteY2" fmla="*/ 22021 h 591404"/>
                <a:gd name="connsiteX3" fmla="*/ 1468173 w 1468173"/>
                <a:gd name="connsiteY3" fmla="*/ 0 h 591404"/>
                <a:gd name="connsiteX4" fmla="*/ 1414789 w 1468173"/>
                <a:gd name="connsiteY4" fmla="*/ 87874 h 591404"/>
                <a:gd name="connsiteX5" fmla="*/ 52703 w 1468173"/>
                <a:gd name="connsiteY5" fmla="*/ 585320 h 591404"/>
                <a:gd name="connsiteX0" fmla="*/ 55103 w 1470573"/>
                <a:gd name="connsiteY0" fmla="*/ 585320 h 589546"/>
                <a:gd name="connsiteX1" fmla="*/ 347498 w 1470573"/>
                <a:gd name="connsiteY1" fmla="*/ 342980 h 589546"/>
                <a:gd name="connsiteX2" fmla="*/ 1446344 w 1470573"/>
                <a:gd name="connsiteY2" fmla="*/ 22021 h 589546"/>
                <a:gd name="connsiteX3" fmla="*/ 1470573 w 1470573"/>
                <a:gd name="connsiteY3" fmla="*/ 0 h 589546"/>
                <a:gd name="connsiteX4" fmla="*/ 1417189 w 1470573"/>
                <a:gd name="connsiteY4" fmla="*/ 87874 h 589546"/>
                <a:gd name="connsiteX5" fmla="*/ 55103 w 1470573"/>
                <a:gd name="connsiteY5" fmla="*/ 585320 h 589546"/>
                <a:gd name="connsiteX0" fmla="*/ 43576 w 1459046"/>
                <a:gd name="connsiteY0" fmla="*/ 585320 h 589546"/>
                <a:gd name="connsiteX1" fmla="*/ 335971 w 1459046"/>
                <a:gd name="connsiteY1" fmla="*/ 342980 h 589546"/>
                <a:gd name="connsiteX2" fmla="*/ 1434817 w 1459046"/>
                <a:gd name="connsiteY2" fmla="*/ 22021 h 589546"/>
                <a:gd name="connsiteX3" fmla="*/ 1459046 w 1459046"/>
                <a:gd name="connsiteY3" fmla="*/ 0 h 589546"/>
                <a:gd name="connsiteX4" fmla="*/ 1405662 w 1459046"/>
                <a:gd name="connsiteY4" fmla="*/ 87874 h 589546"/>
                <a:gd name="connsiteX5" fmla="*/ 43576 w 1459046"/>
                <a:gd name="connsiteY5" fmla="*/ 585320 h 589546"/>
                <a:gd name="connsiteX0" fmla="*/ 43593 w 1459063"/>
                <a:gd name="connsiteY0" fmla="*/ 585320 h 589634"/>
                <a:gd name="connsiteX1" fmla="*/ 335988 w 1459063"/>
                <a:gd name="connsiteY1" fmla="*/ 342980 h 589634"/>
                <a:gd name="connsiteX2" fmla="*/ 1434834 w 1459063"/>
                <a:gd name="connsiteY2" fmla="*/ 22021 h 589634"/>
                <a:gd name="connsiteX3" fmla="*/ 1459063 w 1459063"/>
                <a:gd name="connsiteY3" fmla="*/ 0 h 589634"/>
                <a:gd name="connsiteX4" fmla="*/ 1405679 w 1459063"/>
                <a:gd name="connsiteY4" fmla="*/ 87874 h 589634"/>
                <a:gd name="connsiteX5" fmla="*/ 43593 w 1459063"/>
                <a:gd name="connsiteY5" fmla="*/ 585320 h 589634"/>
                <a:gd name="connsiteX0" fmla="*/ 43593 w 1459063"/>
                <a:gd name="connsiteY0" fmla="*/ 585320 h 626472"/>
                <a:gd name="connsiteX1" fmla="*/ 335988 w 1459063"/>
                <a:gd name="connsiteY1" fmla="*/ 342980 h 626472"/>
                <a:gd name="connsiteX2" fmla="*/ 1434834 w 1459063"/>
                <a:gd name="connsiteY2" fmla="*/ 22021 h 626472"/>
                <a:gd name="connsiteX3" fmla="*/ 1459063 w 1459063"/>
                <a:gd name="connsiteY3" fmla="*/ 0 h 626472"/>
                <a:gd name="connsiteX4" fmla="*/ 1405679 w 1459063"/>
                <a:gd name="connsiteY4" fmla="*/ 87874 h 626472"/>
                <a:gd name="connsiteX5" fmla="*/ 43593 w 1459063"/>
                <a:gd name="connsiteY5" fmla="*/ 585320 h 626472"/>
                <a:gd name="connsiteX0" fmla="*/ 0 w 1415470"/>
                <a:gd name="connsiteY0" fmla="*/ 585320 h 626472"/>
                <a:gd name="connsiteX1" fmla="*/ 292395 w 1415470"/>
                <a:gd name="connsiteY1" fmla="*/ 342980 h 626472"/>
                <a:gd name="connsiteX2" fmla="*/ 1391241 w 1415470"/>
                <a:gd name="connsiteY2" fmla="*/ 22021 h 626472"/>
                <a:gd name="connsiteX3" fmla="*/ 1415470 w 1415470"/>
                <a:gd name="connsiteY3" fmla="*/ 0 h 626472"/>
                <a:gd name="connsiteX4" fmla="*/ 1362086 w 1415470"/>
                <a:gd name="connsiteY4" fmla="*/ 87874 h 626472"/>
                <a:gd name="connsiteX5" fmla="*/ 0 w 1415470"/>
                <a:gd name="connsiteY5" fmla="*/ 585320 h 6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470" h="626472">
                  <a:moveTo>
                    <a:pt x="0" y="585320"/>
                  </a:moveTo>
                  <a:cubicBezTo>
                    <a:pt x="73072" y="497663"/>
                    <a:pt x="143759" y="342097"/>
                    <a:pt x="292395" y="342980"/>
                  </a:cubicBezTo>
                  <a:cubicBezTo>
                    <a:pt x="901612" y="346598"/>
                    <a:pt x="1131455" y="236415"/>
                    <a:pt x="1391241" y="22021"/>
                  </a:cubicBezTo>
                  <a:lnTo>
                    <a:pt x="1415470" y="0"/>
                  </a:lnTo>
                  <a:lnTo>
                    <a:pt x="1362086" y="87874"/>
                  </a:lnTo>
                  <a:cubicBezTo>
                    <a:pt x="1141208" y="414815"/>
                    <a:pt x="652857" y="744070"/>
                    <a:pt x="0" y="585320"/>
                  </a:cubicBezTo>
                  <a:close/>
                </a:path>
              </a:pathLst>
            </a:custGeom>
            <a:gradFill flip="none" rotWithShape="1">
              <a:gsLst>
                <a:gs pos="34000">
                  <a:srgbClr val="873A94"/>
                </a:gs>
                <a:gs pos="74000">
                  <a:srgbClr val="4F2565"/>
                </a:gs>
                <a:gs pos="100000">
                  <a:srgbClr val="4F2565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xmlns="" id="{F8B8EF95-4D45-4241-90BE-AB4175265762}"/>
                </a:ext>
              </a:extLst>
            </p:cNvPr>
            <p:cNvSpPr/>
            <p:nvPr/>
          </p:nvSpPr>
          <p:spPr>
            <a:xfrm>
              <a:off x="1115632" y="1947397"/>
              <a:ext cx="488757" cy="1306666"/>
            </a:xfrm>
            <a:custGeom>
              <a:avLst/>
              <a:gdLst>
                <a:gd name="connsiteX0" fmla="*/ 0 w 79375"/>
                <a:gd name="connsiteY0" fmla="*/ 0 h 1174750"/>
                <a:gd name="connsiteX1" fmla="*/ 79375 w 79375"/>
                <a:gd name="connsiteY1" fmla="*/ 0 h 1174750"/>
                <a:gd name="connsiteX2" fmla="*/ 79375 w 79375"/>
                <a:gd name="connsiteY2" fmla="*/ 1174750 h 1174750"/>
                <a:gd name="connsiteX3" fmla="*/ 0 w 79375"/>
                <a:gd name="connsiteY3" fmla="*/ 1174750 h 1174750"/>
                <a:gd name="connsiteX4" fmla="*/ 0 w 79375"/>
                <a:gd name="connsiteY4" fmla="*/ 0 h 1174750"/>
                <a:gd name="connsiteX0" fmla="*/ 0 w 187325"/>
                <a:gd name="connsiteY0" fmla="*/ 0 h 1174750"/>
                <a:gd name="connsiteX1" fmla="*/ 187325 w 187325"/>
                <a:gd name="connsiteY1" fmla="*/ 15875 h 1174750"/>
                <a:gd name="connsiteX2" fmla="*/ 79375 w 187325"/>
                <a:gd name="connsiteY2" fmla="*/ 1174750 h 1174750"/>
                <a:gd name="connsiteX3" fmla="*/ 0 w 187325"/>
                <a:gd name="connsiteY3" fmla="*/ 1174750 h 1174750"/>
                <a:gd name="connsiteX4" fmla="*/ 0 w 187325"/>
                <a:gd name="connsiteY4" fmla="*/ 0 h 1174750"/>
                <a:gd name="connsiteX0" fmla="*/ 3175 w 187325"/>
                <a:gd name="connsiteY0" fmla="*/ 0 h 1231900"/>
                <a:gd name="connsiteX1" fmla="*/ 187325 w 187325"/>
                <a:gd name="connsiteY1" fmla="*/ 73025 h 1231900"/>
                <a:gd name="connsiteX2" fmla="*/ 79375 w 187325"/>
                <a:gd name="connsiteY2" fmla="*/ 1231900 h 1231900"/>
                <a:gd name="connsiteX3" fmla="*/ 0 w 187325"/>
                <a:gd name="connsiteY3" fmla="*/ 1231900 h 1231900"/>
                <a:gd name="connsiteX4" fmla="*/ 3175 w 187325"/>
                <a:gd name="connsiteY4" fmla="*/ 0 h 1231900"/>
                <a:gd name="connsiteX0" fmla="*/ 3175 w 187325"/>
                <a:gd name="connsiteY0" fmla="*/ 0 h 1231900"/>
                <a:gd name="connsiteX1" fmla="*/ 187325 w 187325"/>
                <a:gd name="connsiteY1" fmla="*/ 73025 h 1231900"/>
                <a:gd name="connsiteX2" fmla="*/ 79375 w 187325"/>
                <a:gd name="connsiteY2" fmla="*/ 1231900 h 1231900"/>
                <a:gd name="connsiteX3" fmla="*/ 0 w 187325"/>
                <a:gd name="connsiteY3" fmla="*/ 1231900 h 1231900"/>
                <a:gd name="connsiteX4" fmla="*/ 3175 w 187325"/>
                <a:gd name="connsiteY4" fmla="*/ 0 h 1231900"/>
                <a:gd name="connsiteX0" fmla="*/ 3175 w 187325"/>
                <a:gd name="connsiteY0" fmla="*/ 0 h 1231900"/>
                <a:gd name="connsiteX1" fmla="*/ 187325 w 187325"/>
                <a:gd name="connsiteY1" fmla="*/ 73025 h 1231900"/>
                <a:gd name="connsiteX2" fmla="*/ 79375 w 187325"/>
                <a:gd name="connsiteY2" fmla="*/ 1231900 h 1231900"/>
                <a:gd name="connsiteX3" fmla="*/ 0 w 187325"/>
                <a:gd name="connsiteY3" fmla="*/ 1231900 h 1231900"/>
                <a:gd name="connsiteX4" fmla="*/ 3175 w 187325"/>
                <a:gd name="connsiteY4" fmla="*/ 0 h 1231900"/>
                <a:gd name="connsiteX0" fmla="*/ 3175 w 288362"/>
                <a:gd name="connsiteY0" fmla="*/ 0 h 1231900"/>
                <a:gd name="connsiteX1" fmla="*/ 187325 w 288362"/>
                <a:gd name="connsiteY1" fmla="*/ 73025 h 1231900"/>
                <a:gd name="connsiteX2" fmla="*/ 285750 w 288362"/>
                <a:gd name="connsiteY2" fmla="*/ 1222375 h 1231900"/>
                <a:gd name="connsiteX3" fmla="*/ 0 w 288362"/>
                <a:gd name="connsiteY3" fmla="*/ 1231900 h 1231900"/>
                <a:gd name="connsiteX4" fmla="*/ 3175 w 288362"/>
                <a:gd name="connsiteY4" fmla="*/ 0 h 1231900"/>
                <a:gd name="connsiteX0" fmla="*/ 3175 w 285750"/>
                <a:gd name="connsiteY0" fmla="*/ 0 h 1231900"/>
                <a:gd name="connsiteX1" fmla="*/ 187325 w 285750"/>
                <a:gd name="connsiteY1" fmla="*/ 73025 h 1231900"/>
                <a:gd name="connsiteX2" fmla="*/ 285750 w 285750"/>
                <a:gd name="connsiteY2" fmla="*/ 1222375 h 1231900"/>
                <a:gd name="connsiteX3" fmla="*/ 0 w 285750"/>
                <a:gd name="connsiteY3" fmla="*/ 1231900 h 1231900"/>
                <a:gd name="connsiteX4" fmla="*/ 3175 w 285750"/>
                <a:gd name="connsiteY4" fmla="*/ 0 h 1231900"/>
                <a:gd name="connsiteX0" fmla="*/ 3175 w 311150"/>
                <a:gd name="connsiteY0" fmla="*/ 0 h 1231900"/>
                <a:gd name="connsiteX1" fmla="*/ 187325 w 311150"/>
                <a:gd name="connsiteY1" fmla="*/ 73025 h 1231900"/>
                <a:gd name="connsiteX2" fmla="*/ 311150 w 311150"/>
                <a:gd name="connsiteY2" fmla="*/ 1225550 h 1231900"/>
                <a:gd name="connsiteX3" fmla="*/ 0 w 311150"/>
                <a:gd name="connsiteY3" fmla="*/ 1231900 h 1231900"/>
                <a:gd name="connsiteX4" fmla="*/ 3175 w 311150"/>
                <a:gd name="connsiteY4" fmla="*/ 0 h 1231900"/>
                <a:gd name="connsiteX0" fmla="*/ 3175 w 311150"/>
                <a:gd name="connsiteY0" fmla="*/ 0 h 1250312"/>
                <a:gd name="connsiteX1" fmla="*/ 187325 w 311150"/>
                <a:gd name="connsiteY1" fmla="*/ 73025 h 1250312"/>
                <a:gd name="connsiteX2" fmla="*/ 311150 w 311150"/>
                <a:gd name="connsiteY2" fmla="*/ 1225550 h 1250312"/>
                <a:gd name="connsiteX3" fmla="*/ 0 w 311150"/>
                <a:gd name="connsiteY3" fmla="*/ 1231900 h 1250312"/>
                <a:gd name="connsiteX4" fmla="*/ 3175 w 311150"/>
                <a:gd name="connsiteY4" fmla="*/ 0 h 1250312"/>
                <a:gd name="connsiteX0" fmla="*/ 3175 w 311150"/>
                <a:gd name="connsiteY0" fmla="*/ 0 h 1242367"/>
                <a:gd name="connsiteX1" fmla="*/ 187325 w 311150"/>
                <a:gd name="connsiteY1" fmla="*/ 73025 h 1242367"/>
                <a:gd name="connsiteX2" fmla="*/ 311150 w 311150"/>
                <a:gd name="connsiteY2" fmla="*/ 1225550 h 1242367"/>
                <a:gd name="connsiteX3" fmla="*/ 0 w 311150"/>
                <a:gd name="connsiteY3" fmla="*/ 1231900 h 1242367"/>
                <a:gd name="connsiteX4" fmla="*/ 3175 w 311150"/>
                <a:gd name="connsiteY4" fmla="*/ 0 h 1242367"/>
                <a:gd name="connsiteX0" fmla="*/ 33653 w 341628"/>
                <a:gd name="connsiteY0" fmla="*/ 0 h 1242367"/>
                <a:gd name="connsiteX1" fmla="*/ 217803 w 341628"/>
                <a:gd name="connsiteY1" fmla="*/ 73025 h 1242367"/>
                <a:gd name="connsiteX2" fmla="*/ 341628 w 341628"/>
                <a:gd name="connsiteY2" fmla="*/ 1225550 h 1242367"/>
                <a:gd name="connsiteX3" fmla="*/ 30478 w 341628"/>
                <a:gd name="connsiteY3" fmla="*/ 1231900 h 1242367"/>
                <a:gd name="connsiteX4" fmla="*/ 33653 w 341628"/>
                <a:gd name="connsiteY4" fmla="*/ 0 h 1242367"/>
                <a:gd name="connsiteX0" fmla="*/ 0 w 307975"/>
                <a:gd name="connsiteY0" fmla="*/ 0 h 1236613"/>
                <a:gd name="connsiteX1" fmla="*/ 184150 w 307975"/>
                <a:gd name="connsiteY1" fmla="*/ 73025 h 1236613"/>
                <a:gd name="connsiteX2" fmla="*/ 307975 w 307975"/>
                <a:gd name="connsiteY2" fmla="*/ 1225550 h 1236613"/>
                <a:gd name="connsiteX3" fmla="*/ 66675 w 307975"/>
                <a:gd name="connsiteY3" fmla="*/ 1168400 h 1236613"/>
                <a:gd name="connsiteX4" fmla="*/ 0 w 307975"/>
                <a:gd name="connsiteY4" fmla="*/ 0 h 1236613"/>
                <a:gd name="connsiteX0" fmla="*/ 26256 w 334231"/>
                <a:gd name="connsiteY0" fmla="*/ 0 h 1236613"/>
                <a:gd name="connsiteX1" fmla="*/ 210406 w 334231"/>
                <a:gd name="connsiteY1" fmla="*/ 73025 h 1236613"/>
                <a:gd name="connsiteX2" fmla="*/ 334231 w 334231"/>
                <a:gd name="connsiteY2" fmla="*/ 1225550 h 1236613"/>
                <a:gd name="connsiteX3" fmla="*/ 92931 w 334231"/>
                <a:gd name="connsiteY3" fmla="*/ 1168400 h 1236613"/>
                <a:gd name="connsiteX4" fmla="*/ 26256 w 334231"/>
                <a:gd name="connsiteY4" fmla="*/ 0 h 1236613"/>
                <a:gd name="connsiteX0" fmla="*/ 26256 w 334231"/>
                <a:gd name="connsiteY0" fmla="*/ 0 h 1251421"/>
                <a:gd name="connsiteX1" fmla="*/ 210406 w 334231"/>
                <a:gd name="connsiteY1" fmla="*/ 73025 h 1251421"/>
                <a:gd name="connsiteX2" fmla="*/ 334231 w 334231"/>
                <a:gd name="connsiteY2" fmla="*/ 1225550 h 1251421"/>
                <a:gd name="connsiteX3" fmla="*/ 92931 w 334231"/>
                <a:gd name="connsiteY3" fmla="*/ 1168400 h 1251421"/>
                <a:gd name="connsiteX4" fmla="*/ 26256 w 334231"/>
                <a:gd name="connsiteY4" fmla="*/ 0 h 1251421"/>
                <a:gd name="connsiteX0" fmla="*/ 26256 w 346931"/>
                <a:gd name="connsiteY0" fmla="*/ 0 h 1256185"/>
                <a:gd name="connsiteX1" fmla="*/ 210406 w 346931"/>
                <a:gd name="connsiteY1" fmla="*/ 73025 h 1256185"/>
                <a:gd name="connsiteX2" fmla="*/ 346931 w 346931"/>
                <a:gd name="connsiteY2" fmla="*/ 1231900 h 1256185"/>
                <a:gd name="connsiteX3" fmla="*/ 92931 w 346931"/>
                <a:gd name="connsiteY3" fmla="*/ 1168400 h 1256185"/>
                <a:gd name="connsiteX4" fmla="*/ 26256 w 346931"/>
                <a:gd name="connsiteY4" fmla="*/ 0 h 1256185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4134 w 344809"/>
                <a:gd name="connsiteY0" fmla="*/ 0 h 1257670"/>
                <a:gd name="connsiteX1" fmla="*/ 208284 w 344809"/>
                <a:gd name="connsiteY1" fmla="*/ 73025 h 1257670"/>
                <a:gd name="connsiteX2" fmla="*/ 344809 w 344809"/>
                <a:gd name="connsiteY2" fmla="*/ 1231900 h 1257670"/>
                <a:gd name="connsiteX3" fmla="*/ 93984 w 344809"/>
                <a:gd name="connsiteY3" fmla="*/ 1184275 h 1257670"/>
                <a:gd name="connsiteX4" fmla="*/ 24134 w 344809"/>
                <a:gd name="connsiteY4" fmla="*/ 0 h 1257670"/>
                <a:gd name="connsiteX0" fmla="*/ 0 w 320675"/>
                <a:gd name="connsiteY0" fmla="*/ 0 h 1236930"/>
                <a:gd name="connsiteX1" fmla="*/ 184150 w 320675"/>
                <a:gd name="connsiteY1" fmla="*/ 73025 h 1236930"/>
                <a:gd name="connsiteX2" fmla="*/ 320675 w 320675"/>
                <a:gd name="connsiteY2" fmla="*/ 1231900 h 1236930"/>
                <a:gd name="connsiteX3" fmla="*/ 0 w 320675"/>
                <a:gd name="connsiteY3" fmla="*/ 0 h 1236930"/>
                <a:gd name="connsiteX0" fmla="*/ 24887 w 345562"/>
                <a:gd name="connsiteY0" fmla="*/ 0 h 1241618"/>
                <a:gd name="connsiteX1" fmla="*/ 209037 w 345562"/>
                <a:gd name="connsiteY1" fmla="*/ 73025 h 1241618"/>
                <a:gd name="connsiteX2" fmla="*/ 345562 w 345562"/>
                <a:gd name="connsiteY2" fmla="*/ 1231900 h 1241618"/>
                <a:gd name="connsiteX3" fmla="*/ 24887 w 345562"/>
                <a:gd name="connsiteY3" fmla="*/ 0 h 1241618"/>
                <a:gd name="connsiteX0" fmla="*/ 14162 w 363412"/>
                <a:gd name="connsiteY0" fmla="*/ 0 h 1244768"/>
                <a:gd name="connsiteX1" fmla="*/ 198312 w 363412"/>
                <a:gd name="connsiteY1" fmla="*/ 73025 h 1244768"/>
                <a:gd name="connsiteX2" fmla="*/ 363412 w 363412"/>
                <a:gd name="connsiteY2" fmla="*/ 1235075 h 1244768"/>
                <a:gd name="connsiteX3" fmla="*/ 14162 w 363412"/>
                <a:gd name="connsiteY3" fmla="*/ 0 h 1244768"/>
                <a:gd name="connsiteX0" fmla="*/ 28646 w 377896"/>
                <a:gd name="connsiteY0" fmla="*/ 0 h 1249061"/>
                <a:gd name="connsiteX1" fmla="*/ 212796 w 377896"/>
                <a:gd name="connsiteY1" fmla="*/ 73025 h 1249061"/>
                <a:gd name="connsiteX2" fmla="*/ 377896 w 377896"/>
                <a:gd name="connsiteY2" fmla="*/ 1235075 h 1249061"/>
                <a:gd name="connsiteX3" fmla="*/ 28646 w 377896"/>
                <a:gd name="connsiteY3" fmla="*/ 0 h 1249061"/>
                <a:gd name="connsiteX0" fmla="*/ 28646 w 377896"/>
                <a:gd name="connsiteY0" fmla="*/ 0 h 1249061"/>
                <a:gd name="connsiteX1" fmla="*/ 212796 w 377896"/>
                <a:gd name="connsiteY1" fmla="*/ 73025 h 1249061"/>
                <a:gd name="connsiteX2" fmla="*/ 377896 w 377896"/>
                <a:gd name="connsiteY2" fmla="*/ 1235075 h 1249061"/>
                <a:gd name="connsiteX3" fmla="*/ 28646 w 377896"/>
                <a:gd name="connsiteY3" fmla="*/ 0 h 1249061"/>
                <a:gd name="connsiteX0" fmla="*/ 28646 w 377896"/>
                <a:gd name="connsiteY0" fmla="*/ 0 h 1249061"/>
                <a:gd name="connsiteX1" fmla="*/ 212796 w 377896"/>
                <a:gd name="connsiteY1" fmla="*/ 73025 h 1249061"/>
                <a:gd name="connsiteX2" fmla="*/ 377896 w 377896"/>
                <a:gd name="connsiteY2" fmla="*/ 1235075 h 1249061"/>
                <a:gd name="connsiteX3" fmla="*/ 28646 w 377896"/>
                <a:gd name="connsiteY3" fmla="*/ 0 h 1249061"/>
                <a:gd name="connsiteX0" fmla="*/ 16876 w 366126"/>
                <a:gd name="connsiteY0" fmla="*/ 0 h 1248367"/>
                <a:gd name="connsiteX1" fmla="*/ 201026 w 366126"/>
                <a:gd name="connsiteY1" fmla="*/ 73025 h 1248367"/>
                <a:gd name="connsiteX2" fmla="*/ 366126 w 366126"/>
                <a:gd name="connsiteY2" fmla="*/ 1235075 h 1248367"/>
                <a:gd name="connsiteX3" fmla="*/ 16876 w 366126"/>
                <a:gd name="connsiteY3" fmla="*/ 0 h 1248367"/>
                <a:gd name="connsiteX0" fmla="*/ 9115 w 377415"/>
                <a:gd name="connsiteY0" fmla="*/ 0 h 1292402"/>
                <a:gd name="connsiteX1" fmla="*/ 212315 w 377415"/>
                <a:gd name="connsiteY1" fmla="*/ 117475 h 1292402"/>
                <a:gd name="connsiteX2" fmla="*/ 377415 w 377415"/>
                <a:gd name="connsiteY2" fmla="*/ 1279525 h 1292402"/>
                <a:gd name="connsiteX3" fmla="*/ 9115 w 377415"/>
                <a:gd name="connsiteY3" fmla="*/ 0 h 1292402"/>
                <a:gd name="connsiteX0" fmla="*/ 21015 w 360740"/>
                <a:gd name="connsiteY0" fmla="*/ 0 h 1213788"/>
                <a:gd name="connsiteX1" fmla="*/ 195640 w 360740"/>
                <a:gd name="connsiteY1" fmla="*/ 38100 h 1213788"/>
                <a:gd name="connsiteX2" fmla="*/ 360740 w 360740"/>
                <a:gd name="connsiteY2" fmla="*/ 1200150 h 1213788"/>
                <a:gd name="connsiteX3" fmla="*/ 21015 w 360740"/>
                <a:gd name="connsiteY3" fmla="*/ 0 h 1213788"/>
                <a:gd name="connsiteX0" fmla="*/ 11622 w 373572"/>
                <a:gd name="connsiteY0" fmla="*/ 0 h 1286109"/>
                <a:gd name="connsiteX1" fmla="*/ 208472 w 373572"/>
                <a:gd name="connsiteY1" fmla="*/ 111125 h 1286109"/>
                <a:gd name="connsiteX2" fmla="*/ 373572 w 373572"/>
                <a:gd name="connsiteY2" fmla="*/ 1273175 h 1286109"/>
                <a:gd name="connsiteX3" fmla="*/ 11622 w 373572"/>
                <a:gd name="connsiteY3" fmla="*/ 0 h 1286109"/>
                <a:gd name="connsiteX0" fmla="*/ 32003 w 393953"/>
                <a:gd name="connsiteY0" fmla="*/ 20655 h 1294962"/>
                <a:gd name="connsiteX1" fmla="*/ 228853 w 393953"/>
                <a:gd name="connsiteY1" fmla="*/ 131780 h 1294962"/>
                <a:gd name="connsiteX2" fmla="*/ 393953 w 393953"/>
                <a:gd name="connsiteY2" fmla="*/ 1293830 h 1294962"/>
                <a:gd name="connsiteX3" fmla="*/ 37711 w 393953"/>
                <a:gd name="connsiteY3" fmla="*/ 138130 h 1294962"/>
                <a:gd name="connsiteX4" fmla="*/ 32003 w 393953"/>
                <a:gd name="connsiteY4" fmla="*/ 20655 h 1294962"/>
                <a:gd name="connsiteX0" fmla="*/ 32003 w 393953"/>
                <a:gd name="connsiteY0" fmla="*/ 20655 h 1306996"/>
                <a:gd name="connsiteX1" fmla="*/ 228853 w 393953"/>
                <a:gd name="connsiteY1" fmla="*/ 131780 h 1306996"/>
                <a:gd name="connsiteX2" fmla="*/ 393953 w 393953"/>
                <a:gd name="connsiteY2" fmla="*/ 1293830 h 1306996"/>
                <a:gd name="connsiteX3" fmla="*/ 37711 w 393953"/>
                <a:gd name="connsiteY3" fmla="*/ 138130 h 1306996"/>
                <a:gd name="connsiteX4" fmla="*/ 32003 w 393953"/>
                <a:gd name="connsiteY4" fmla="*/ 20655 h 1306996"/>
                <a:gd name="connsiteX0" fmla="*/ 19085 w 381035"/>
                <a:gd name="connsiteY0" fmla="*/ 20655 h 1306996"/>
                <a:gd name="connsiteX1" fmla="*/ 215935 w 381035"/>
                <a:gd name="connsiteY1" fmla="*/ 131780 h 1306996"/>
                <a:gd name="connsiteX2" fmla="*/ 381035 w 381035"/>
                <a:gd name="connsiteY2" fmla="*/ 1293830 h 1306996"/>
                <a:gd name="connsiteX3" fmla="*/ 53368 w 381035"/>
                <a:gd name="connsiteY3" fmla="*/ 138130 h 1306996"/>
                <a:gd name="connsiteX4" fmla="*/ 19085 w 381035"/>
                <a:gd name="connsiteY4" fmla="*/ 20655 h 1306996"/>
                <a:gd name="connsiteX0" fmla="*/ 35323 w 397273"/>
                <a:gd name="connsiteY0" fmla="*/ 20655 h 1306996"/>
                <a:gd name="connsiteX1" fmla="*/ 232173 w 397273"/>
                <a:gd name="connsiteY1" fmla="*/ 131780 h 1306996"/>
                <a:gd name="connsiteX2" fmla="*/ 397273 w 397273"/>
                <a:gd name="connsiteY2" fmla="*/ 1293830 h 1306996"/>
                <a:gd name="connsiteX3" fmla="*/ 69606 w 397273"/>
                <a:gd name="connsiteY3" fmla="*/ 138130 h 1306996"/>
                <a:gd name="connsiteX4" fmla="*/ 35323 w 397273"/>
                <a:gd name="connsiteY4" fmla="*/ 20655 h 1306996"/>
                <a:gd name="connsiteX0" fmla="*/ 35323 w 397273"/>
                <a:gd name="connsiteY0" fmla="*/ 20655 h 1307854"/>
                <a:gd name="connsiteX1" fmla="*/ 232173 w 397273"/>
                <a:gd name="connsiteY1" fmla="*/ 131780 h 1307854"/>
                <a:gd name="connsiteX2" fmla="*/ 397273 w 397273"/>
                <a:gd name="connsiteY2" fmla="*/ 1293830 h 1307854"/>
                <a:gd name="connsiteX3" fmla="*/ 69606 w 397273"/>
                <a:gd name="connsiteY3" fmla="*/ 138130 h 1307854"/>
                <a:gd name="connsiteX4" fmla="*/ 35323 w 397273"/>
                <a:gd name="connsiteY4" fmla="*/ 20655 h 1307854"/>
                <a:gd name="connsiteX0" fmla="*/ 35323 w 398440"/>
                <a:gd name="connsiteY0" fmla="*/ 20655 h 1307854"/>
                <a:gd name="connsiteX1" fmla="*/ 232173 w 398440"/>
                <a:gd name="connsiteY1" fmla="*/ 131780 h 1307854"/>
                <a:gd name="connsiteX2" fmla="*/ 180732 w 398440"/>
                <a:gd name="connsiteY2" fmla="*/ 185755 h 1307854"/>
                <a:gd name="connsiteX3" fmla="*/ 397273 w 398440"/>
                <a:gd name="connsiteY3" fmla="*/ 1293830 h 1307854"/>
                <a:gd name="connsiteX4" fmla="*/ 69606 w 398440"/>
                <a:gd name="connsiteY4" fmla="*/ 138130 h 1307854"/>
                <a:gd name="connsiteX5" fmla="*/ 35323 w 398440"/>
                <a:gd name="connsiteY5" fmla="*/ 20655 h 1307854"/>
                <a:gd name="connsiteX0" fmla="*/ 35323 w 397764"/>
                <a:gd name="connsiteY0" fmla="*/ 20655 h 1307854"/>
                <a:gd name="connsiteX1" fmla="*/ 232173 w 397764"/>
                <a:gd name="connsiteY1" fmla="*/ 131780 h 1307854"/>
                <a:gd name="connsiteX2" fmla="*/ 180732 w 397764"/>
                <a:gd name="connsiteY2" fmla="*/ 185755 h 1307854"/>
                <a:gd name="connsiteX3" fmla="*/ 397273 w 397764"/>
                <a:gd name="connsiteY3" fmla="*/ 1293830 h 1307854"/>
                <a:gd name="connsiteX4" fmla="*/ 69606 w 397764"/>
                <a:gd name="connsiteY4" fmla="*/ 138130 h 1307854"/>
                <a:gd name="connsiteX5" fmla="*/ 35323 w 397764"/>
                <a:gd name="connsiteY5" fmla="*/ 20655 h 1307854"/>
                <a:gd name="connsiteX0" fmla="*/ 35323 w 397744"/>
                <a:gd name="connsiteY0" fmla="*/ 20655 h 1307854"/>
                <a:gd name="connsiteX1" fmla="*/ 232173 w 397744"/>
                <a:gd name="connsiteY1" fmla="*/ 131780 h 1307854"/>
                <a:gd name="connsiteX2" fmla="*/ 158507 w 397744"/>
                <a:gd name="connsiteY2" fmla="*/ 182580 h 1307854"/>
                <a:gd name="connsiteX3" fmla="*/ 397273 w 397744"/>
                <a:gd name="connsiteY3" fmla="*/ 1293830 h 1307854"/>
                <a:gd name="connsiteX4" fmla="*/ 69606 w 397744"/>
                <a:gd name="connsiteY4" fmla="*/ 138130 h 1307854"/>
                <a:gd name="connsiteX5" fmla="*/ 35323 w 397744"/>
                <a:gd name="connsiteY5" fmla="*/ 20655 h 1307854"/>
                <a:gd name="connsiteX0" fmla="*/ 35323 w 397744"/>
                <a:gd name="connsiteY0" fmla="*/ 20655 h 1307854"/>
                <a:gd name="connsiteX1" fmla="*/ 232173 w 397744"/>
                <a:gd name="connsiteY1" fmla="*/ 131780 h 1307854"/>
                <a:gd name="connsiteX2" fmla="*/ 158507 w 397744"/>
                <a:gd name="connsiteY2" fmla="*/ 182580 h 1307854"/>
                <a:gd name="connsiteX3" fmla="*/ 397273 w 397744"/>
                <a:gd name="connsiteY3" fmla="*/ 1293830 h 1307854"/>
                <a:gd name="connsiteX4" fmla="*/ 69606 w 397744"/>
                <a:gd name="connsiteY4" fmla="*/ 138130 h 1307854"/>
                <a:gd name="connsiteX5" fmla="*/ 35323 w 397744"/>
                <a:gd name="connsiteY5" fmla="*/ 20655 h 1307854"/>
                <a:gd name="connsiteX0" fmla="*/ 35323 w 397799"/>
                <a:gd name="connsiteY0" fmla="*/ 20655 h 1307854"/>
                <a:gd name="connsiteX1" fmla="*/ 232173 w 397799"/>
                <a:gd name="connsiteY1" fmla="*/ 131780 h 1307854"/>
                <a:gd name="connsiteX2" fmla="*/ 158507 w 397799"/>
                <a:gd name="connsiteY2" fmla="*/ 182580 h 1307854"/>
                <a:gd name="connsiteX3" fmla="*/ 397273 w 397799"/>
                <a:gd name="connsiteY3" fmla="*/ 1293830 h 1307854"/>
                <a:gd name="connsiteX4" fmla="*/ 69606 w 397799"/>
                <a:gd name="connsiteY4" fmla="*/ 138130 h 1307854"/>
                <a:gd name="connsiteX5" fmla="*/ 35323 w 397799"/>
                <a:gd name="connsiteY5" fmla="*/ 20655 h 1307854"/>
                <a:gd name="connsiteX0" fmla="*/ 30544 w 393020"/>
                <a:gd name="connsiteY0" fmla="*/ 14167 h 1301366"/>
                <a:gd name="connsiteX1" fmla="*/ 227394 w 393020"/>
                <a:gd name="connsiteY1" fmla="*/ 125292 h 1301366"/>
                <a:gd name="connsiteX2" fmla="*/ 153728 w 393020"/>
                <a:gd name="connsiteY2" fmla="*/ 176092 h 1301366"/>
                <a:gd name="connsiteX3" fmla="*/ 392494 w 393020"/>
                <a:gd name="connsiteY3" fmla="*/ 1287342 h 1301366"/>
                <a:gd name="connsiteX4" fmla="*/ 64827 w 393020"/>
                <a:gd name="connsiteY4" fmla="*/ 131642 h 1301366"/>
                <a:gd name="connsiteX5" fmla="*/ 30544 w 393020"/>
                <a:gd name="connsiteY5" fmla="*/ 14167 h 1301366"/>
                <a:gd name="connsiteX0" fmla="*/ 20293 w 382769"/>
                <a:gd name="connsiteY0" fmla="*/ 19467 h 1306666"/>
                <a:gd name="connsiteX1" fmla="*/ 217143 w 382769"/>
                <a:gd name="connsiteY1" fmla="*/ 130592 h 1306666"/>
                <a:gd name="connsiteX2" fmla="*/ 143477 w 382769"/>
                <a:gd name="connsiteY2" fmla="*/ 181392 h 1306666"/>
                <a:gd name="connsiteX3" fmla="*/ 382243 w 382769"/>
                <a:gd name="connsiteY3" fmla="*/ 1292642 h 1306666"/>
                <a:gd name="connsiteX4" fmla="*/ 54576 w 382769"/>
                <a:gd name="connsiteY4" fmla="*/ 136942 h 1306666"/>
                <a:gd name="connsiteX5" fmla="*/ 20293 w 382769"/>
                <a:gd name="connsiteY5" fmla="*/ 19467 h 130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69" h="1306666">
                  <a:moveTo>
                    <a:pt x="20293" y="19467"/>
                  </a:moveTo>
                  <a:lnTo>
                    <a:pt x="217143" y="130592"/>
                  </a:lnTo>
                  <a:cubicBezTo>
                    <a:pt x="241378" y="158109"/>
                    <a:pt x="179460" y="127417"/>
                    <a:pt x="143477" y="181392"/>
                  </a:cubicBezTo>
                  <a:cubicBezTo>
                    <a:pt x="-76656" y="1378367"/>
                    <a:pt x="400764" y="1300579"/>
                    <a:pt x="382243" y="1292642"/>
                  </a:cubicBezTo>
                  <a:cubicBezTo>
                    <a:pt x="350386" y="1293700"/>
                    <a:pt x="-142274" y="1517538"/>
                    <a:pt x="54576" y="136942"/>
                  </a:cubicBezTo>
                  <a:cubicBezTo>
                    <a:pt x="-40674" y="-56204"/>
                    <a:pt x="17011" y="7825"/>
                    <a:pt x="20293" y="19467"/>
                  </a:cubicBezTo>
                  <a:close/>
                </a:path>
              </a:pathLst>
            </a:custGeom>
            <a:solidFill>
              <a:srgbClr val="8A3B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888C109-50F7-784D-ACB4-15DB9DC35ABA}"/>
                </a:ext>
              </a:extLst>
            </p:cNvPr>
            <p:cNvSpPr/>
            <p:nvPr/>
          </p:nvSpPr>
          <p:spPr>
            <a:xfrm>
              <a:off x="907250" y="1161502"/>
              <a:ext cx="947631" cy="760295"/>
            </a:xfrm>
            <a:prstGeom prst="rect">
              <a:avLst/>
            </a:prstGeom>
            <a:noFill/>
          </p:spPr>
          <p:txBody>
            <a:bodyPr wrap="square" lIns="82382" tIns="41191" rIns="82382" bIns="41191">
              <a:spAutoFit/>
            </a:bodyPr>
            <a:lstStyle/>
            <a:p>
              <a:pPr algn="ctr" defTabSz="411919"/>
              <a:r>
                <a:rPr lang="en-US" sz="4400" b="1" dirty="0">
                  <a:ln w="0"/>
                  <a:solidFill>
                    <a:schemeClr val="bg1"/>
                  </a:solidFill>
                  <a:latin typeface="Bernard MT Condensed" panose="02050806060905020404" pitchFamily="18" charset="77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38" name="Text_Title_Step 3">
              <a:extLst>
                <a:ext uri="{FF2B5EF4-FFF2-40B4-BE49-F238E27FC236}">
                  <a16:creationId xmlns:a16="http://schemas.microsoft.com/office/drawing/2014/main" xmlns="" id="{CF3A0C87-811C-3248-AF48-0D2C6ECD8BB4}"/>
                </a:ext>
              </a:extLst>
            </p:cNvPr>
            <p:cNvSpPr/>
            <p:nvPr/>
          </p:nvSpPr>
          <p:spPr>
            <a:xfrm>
              <a:off x="1537499" y="1434406"/>
              <a:ext cx="257097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b="1" dirty="0" smtClean="0">
                  <a:ln w="0"/>
                  <a:solidFill>
                    <a:srgbClr val="8A3B98"/>
                  </a:solidFill>
                  <a:latin typeface="Century Gothic" panose="020B0502020202020204" pitchFamily="34" charset="0"/>
                </a:rPr>
                <a:t>Kajian </a:t>
              </a:r>
              <a:r>
                <a:rPr lang="sv-SE" b="1" dirty="0">
                  <a:ln w="0"/>
                  <a:solidFill>
                    <a:srgbClr val="8A3B98"/>
                  </a:solidFill>
                  <a:latin typeface="Century Gothic" panose="020B0502020202020204" pitchFamily="34" charset="0"/>
                </a:rPr>
                <a:t>dan syor bagi menyelaraskan konflik Perundangan  </a:t>
              </a:r>
              <a:r>
                <a:rPr lang="sv-SE" b="1" dirty="0" smtClean="0">
                  <a:ln w="0"/>
                  <a:solidFill>
                    <a:srgbClr val="8A3B98"/>
                  </a:solidFill>
                  <a:latin typeface="Century Gothic" panose="020B0502020202020204" pitchFamily="34" charset="0"/>
                </a:rPr>
                <a:t>vs </a:t>
              </a:r>
              <a:r>
                <a:rPr lang="sv-SE" b="1" dirty="0">
                  <a:ln w="0"/>
                  <a:solidFill>
                    <a:srgbClr val="8A3B98"/>
                  </a:solidFill>
                  <a:latin typeface="Century Gothic" panose="020B0502020202020204" pitchFamily="34" charset="0"/>
                </a:rPr>
                <a:t>Polisi Perakaunan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68273" y="2692000"/>
            <a:ext cx="3282881" cy="2472480"/>
            <a:chOff x="4081106" y="2989567"/>
            <a:chExt cx="3282881" cy="2472480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88978AFE-4B85-9B4E-850B-FC84024CB99F}"/>
                </a:ext>
              </a:extLst>
            </p:cNvPr>
            <p:cNvSpPr/>
            <p:nvPr/>
          </p:nvSpPr>
          <p:spPr>
            <a:xfrm>
              <a:off x="4788735" y="2989567"/>
              <a:ext cx="511081" cy="272505"/>
            </a:xfrm>
            <a:custGeom>
              <a:avLst/>
              <a:gdLst>
                <a:gd name="connsiteX0" fmla="*/ 196850 w 384377"/>
                <a:gd name="connsiteY0" fmla="*/ 0 h 272505"/>
                <a:gd name="connsiteX1" fmla="*/ 378231 w 384377"/>
                <a:gd name="connsiteY1" fmla="*/ 107623 h 272505"/>
                <a:gd name="connsiteX2" fmla="*/ 384377 w 384377"/>
                <a:gd name="connsiteY2" fmla="*/ 125346 h 272505"/>
                <a:gd name="connsiteX3" fmla="*/ 363054 w 384377"/>
                <a:gd name="connsiteY3" fmla="*/ 97036 h 272505"/>
                <a:gd name="connsiteX4" fmla="*/ 223860 w 384377"/>
                <a:gd name="connsiteY4" fmla="*/ 45424 h 272505"/>
                <a:gd name="connsiteX5" fmla="*/ 27010 w 384377"/>
                <a:gd name="connsiteY5" fmla="*/ 221637 h 272505"/>
                <a:gd name="connsiteX6" fmla="*/ 31009 w 384377"/>
                <a:gd name="connsiteY6" fmla="*/ 257150 h 272505"/>
                <a:gd name="connsiteX7" fmla="*/ 36334 w 384377"/>
                <a:gd name="connsiteY7" fmla="*/ 272505 h 272505"/>
                <a:gd name="connsiteX8" fmla="*/ 15469 w 384377"/>
                <a:gd name="connsiteY8" fmla="*/ 244803 h 272505"/>
                <a:gd name="connsiteX9" fmla="*/ 0 w 384377"/>
                <a:gd name="connsiteY9" fmla="*/ 176213 h 272505"/>
                <a:gd name="connsiteX10" fmla="*/ 196850 w 384377"/>
                <a:gd name="connsiteY10" fmla="*/ 0 h 272505"/>
                <a:gd name="connsiteX0" fmla="*/ 196850 w 384377"/>
                <a:gd name="connsiteY0" fmla="*/ 0 h 272505"/>
                <a:gd name="connsiteX1" fmla="*/ 378231 w 384377"/>
                <a:gd name="connsiteY1" fmla="*/ 107623 h 272505"/>
                <a:gd name="connsiteX2" fmla="*/ 384377 w 384377"/>
                <a:gd name="connsiteY2" fmla="*/ 125346 h 272505"/>
                <a:gd name="connsiteX3" fmla="*/ 363054 w 384377"/>
                <a:gd name="connsiteY3" fmla="*/ 97036 h 272505"/>
                <a:gd name="connsiteX4" fmla="*/ 223860 w 384377"/>
                <a:gd name="connsiteY4" fmla="*/ 45424 h 272505"/>
                <a:gd name="connsiteX5" fmla="*/ 93685 w 384377"/>
                <a:gd name="connsiteY5" fmla="*/ 135912 h 272505"/>
                <a:gd name="connsiteX6" fmla="*/ 31009 w 384377"/>
                <a:gd name="connsiteY6" fmla="*/ 257150 h 272505"/>
                <a:gd name="connsiteX7" fmla="*/ 36334 w 384377"/>
                <a:gd name="connsiteY7" fmla="*/ 272505 h 272505"/>
                <a:gd name="connsiteX8" fmla="*/ 15469 w 384377"/>
                <a:gd name="connsiteY8" fmla="*/ 244803 h 272505"/>
                <a:gd name="connsiteX9" fmla="*/ 0 w 384377"/>
                <a:gd name="connsiteY9" fmla="*/ 176213 h 272505"/>
                <a:gd name="connsiteX10" fmla="*/ 196850 w 384377"/>
                <a:gd name="connsiteY10" fmla="*/ 0 h 272505"/>
                <a:gd name="connsiteX0" fmla="*/ 212725 w 400252"/>
                <a:gd name="connsiteY0" fmla="*/ 0 h 272505"/>
                <a:gd name="connsiteX1" fmla="*/ 394106 w 400252"/>
                <a:gd name="connsiteY1" fmla="*/ 107623 h 272505"/>
                <a:gd name="connsiteX2" fmla="*/ 400252 w 400252"/>
                <a:gd name="connsiteY2" fmla="*/ 125346 h 272505"/>
                <a:gd name="connsiteX3" fmla="*/ 378929 w 400252"/>
                <a:gd name="connsiteY3" fmla="*/ 97036 h 272505"/>
                <a:gd name="connsiteX4" fmla="*/ 239735 w 400252"/>
                <a:gd name="connsiteY4" fmla="*/ 45424 h 272505"/>
                <a:gd name="connsiteX5" fmla="*/ 109560 w 400252"/>
                <a:gd name="connsiteY5" fmla="*/ 135912 h 272505"/>
                <a:gd name="connsiteX6" fmla="*/ 46884 w 400252"/>
                <a:gd name="connsiteY6" fmla="*/ 257150 h 272505"/>
                <a:gd name="connsiteX7" fmla="*/ 52209 w 400252"/>
                <a:gd name="connsiteY7" fmla="*/ 272505 h 272505"/>
                <a:gd name="connsiteX8" fmla="*/ 31344 w 400252"/>
                <a:gd name="connsiteY8" fmla="*/ 244803 h 272505"/>
                <a:gd name="connsiteX9" fmla="*/ 0 w 400252"/>
                <a:gd name="connsiteY9" fmla="*/ 157163 h 272505"/>
                <a:gd name="connsiteX10" fmla="*/ 212725 w 400252"/>
                <a:gd name="connsiteY10" fmla="*/ 0 h 27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252" h="272505">
                  <a:moveTo>
                    <a:pt x="212725" y="0"/>
                  </a:moveTo>
                  <a:cubicBezTo>
                    <a:pt x="294263" y="0"/>
                    <a:pt x="364222" y="44377"/>
                    <a:pt x="394106" y="107623"/>
                  </a:cubicBezTo>
                  <a:lnTo>
                    <a:pt x="400252" y="125346"/>
                  </a:lnTo>
                  <a:lnTo>
                    <a:pt x="378929" y="97036"/>
                  </a:lnTo>
                  <a:cubicBezTo>
                    <a:pt x="343306" y="65147"/>
                    <a:pt x="284630" y="38945"/>
                    <a:pt x="239735" y="45424"/>
                  </a:cubicBezTo>
                  <a:cubicBezTo>
                    <a:pt x="194840" y="51903"/>
                    <a:pt x="109560" y="38592"/>
                    <a:pt x="109560" y="135912"/>
                  </a:cubicBezTo>
                  <a:cubicBezTo>
                    <a:pt x="109560" y="148077"/>
                    <a:pt x="44262" y="245679"/>
                    <a:pt x="46884" y="257150"/>
                  </a:cubicBezTo>
                  <a:lnTo>
                    <a:pt x="52209" y="272505"/>
                  </a:lnTo>
                  <a:lnTo>
                    <a:pt x="31344" y="244803"/>
                  </a:lnTo>
                  <a:cubicBezTo>
                    <a:pt x="21383" y="223721"/>
                    <a:pt x="0" y="181493"/>
                    <a:pt x="0" y="157163"/>
                  </a:cubicBezTo>
                  <a:cubicBezTo>
                    <a:pt x="0" y="59843"/>
                    <a:pt x="104008" y="0"/>
                    <a:pt x="212725" y="0"/>
                  </a:cubicBezTo>
                  <a:close/>
                </a:path>
              </a:pathLst>
            </a:custGeom>
            <a:solidFill>
              <a:srgbClr val="D92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     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17CEE493-A694-4443-88B4-12C9E580AA9B}"/>
                </a:ext>
              </a:extLst>
            </p:cNvPr>
            <p:cNvSpPr/>
            <p:nvPr/>
          </p:nvSpPr>
          <p:spPr>
            <a:xfrm>
              <a:off x="4081106" y="2996711"/>
              <a:ext cx="3282881" cy="24581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2244248-F538-1D44-922B-0696490168CD}"/>
                </a:ext>
              </a:extLst>
            </p:cNvPr>
            <p:cNvSpPr/>
            <p:nvPr/>
          </p:nvSpPr>
          <p:spPr>
            <a:xfrm>
              <a:off x="4254786" y="3137649"/>
              <a:ext cx="785274" cy="1044807"/>
            </a:xfrm>
            <a:prstGeom prst="ellipse">
              <a:avLst/>
            </a:prstGeom>
            <a:solidFill>
              <a:srgbClr val="D9282A"/>
            </a:solidFill>
            <a:ln>
              <a:noFill/>
            </a:ln>
            <a:effectLst>
              <a:outerShdw blurRad="190500" dist="177800" dir="2640000" sx="97000" sy="97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529EA04B-486E-2348-A7E4-776C6D37A7E9}"/>
                </a:ext>
              </a:extLst>
            </p:cNvPr>
            <p:cNvSpPr/>
            <p:nvPr/>
          </p:nvSpPr>
          <p:spPr>
            <a:xfrm>
              <a:off x="4108472" y="4435386"/>
              <a:ext cx="2914539" cy="1019517"/>
            </a:xfrm>
            <a:custGeom>
              <a:avLst/>
              <a:gdLst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302314 w 2282514"/>
                <a:gd name="connsiteY2" fmla="*/ 754952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5819 w 2282514"/>
                <a:gd name="connsiteY7" fmla="*/ 38127 h 101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2514" h="1019517">
                  <a:moveTo>
                    <a:pt x="0" y="0"/>
                  </a:moveTo>
                  <a:lnTo>
                    <a:pt x="56103" y="92347"/>
                  </a:lnTo>
                  <a:cubicBezTo>
                    <a:pt x="326181" y="492116"/>
                    <a:pt x="783553" y="754952"/>
                    <a:pt x="1302314" y="754952"/>
                  </a:cubicBezTo>
                  <a:cubicBezTo>
                    <a:pt x="1665447" y="754952"/>
                    <a:pt x="1998499" y="626162"/>
                    <a:pt x="2258285" y="411768"/>
                  </a:cubicBezTo>
                  <a:lnTo>
                    <a:pt x="2282514" y="389747"/>
                  </a:lnTo>
                  <a:lnTo>
                    <a:pt x="2229130" y="477621"/>
                  </a:lnTo>
                  <a:cubicBezTo>
                    <a:pt x="2008252" y="804562"/>
                    <a:pt x="1634201" y="1019517"/>
                    <a:pt x="1209944" y="1019517"/>
                  </a:cubicBezTo>
                  <a:cubicBezTo>
                    <a:pt x="615985" y="1019517"/>
                    <a:pt x="120428" y="598205"/>
                    <a:pt x="5819" y="38127"/>
                  </a:cubicBezTo>
                  <a:close/>
                </a:path>
              </a:pathLst>
            </a:custGeom>
            <a:solidFill>
              <a:srgbClr val="DED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5EB672AB-B833-4849-A992-137E49C6B236}"/>
                </a:ext>
              </a:extLst>
            </p:cNvPr>
            <p:cNvSpPr/>
            <p:nvPr/>
          </p:nvSpPr>
          <p:spPr>
            <a:xfrm>
              <a:off x="5224722" y="4835575"/>
              <a:ext cx="1807412" cy="626472"/>
            </a:xfrm>
            <a:custGeom>
              <a:avLst/>
              <a:gdLst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302314 w 2282514"/>
                <a:gd name="connsiteY2" fmla="*/ 754952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5819 w 2282514"/>
                <a:gd name="connsiteY7" fmla="*/ 38127 h 1019517"/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295964 w 2282514"/>
                <a:gd name="connsiteY2" fmla="*/ 732727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5819 w 2282514"/>
                <a:gd name="connsiteY7" fmla="*/ 38127 h 1019517"/>
                <a:gd name="connsiteX8" fmla="*/ 0 w 2282514"/>
                <a:gd name="connsiteY8" fmla="*/ 0 h 1019517"/>
                <a:gd name="connsiteX0" fmla="*/ 0 w 2282514"/>
                <a:gd name="connsiteY0" fmla="*/ 0 h 1019517"/>
                <a:gd name="connsiteX1" fmla="*/ 56103 w 2282514"/>
                <a:gd name="connsiteY1" fmla="*/ 92347 h 1019517"/>
                <a:gd name="connsiteX2" fmla="*/ 1295964 w 2282514"/>
                <a:gd name="connsiteY2" fmla="*/ 732727 h 1019517"/>
                <a:gd name="connsiteX3" fmla="*/ 2258285 w 2282514"/>
                <a:gd name="connsiteY3" fmla="*/ 411768 h 1019517"/>
                <a:gd name="connsiteX4" fmla="*/ 2282514 w 2282514"/>
                <a:gd name="connsiteY4" fmla="*/ 389747 h 1019517"/>
                <a:gd name="connsiteX5" fmla="*/ 2229130 w 2282514"/>
                <a:gd name="connsiteY5" fmla="*/ 477621 h 1019517"/>
                <a:gd name="connsiteX6" fmla="*/ 1209944 w 2282514"/>
                <a:gd name="connsiteY6" fmla="*/ 1019517 h 1019517"/>
                <a:gd name="connsiteX7" fmla="*/ 767819 w 2282514"/>
                <a:gd name="connsiteY7" fmla="*/ 327052 h 1019517"/>
                <a:gd name="connsiteX8" fmla="*/ 0 w 2282514"/>
                <a:gd name="connsiteY8" fmla="*/ 0 h 1019517"/>
                <a:gd name="connsiteX0" fmla="*/ 711716 w 2226411"/>
                <a:gd name="connsiteY0" fmla="*/ 234705 h 927170"/>
                <a:gd name="connsiteX1" fmla="*/ 0 w 2226411"/>
                <a:gd name="connsiteY1" fmla="*/ 0 h 927170"/>
                <a:gd name="connsiteX2" fmla="*/ 1239861 w 2226411"/>
                <a:gd name="connsiteY2" fmla="*/ 640380 h 927170"/>
                <a:gd name="connsiteX3" fmla="*/ 2202182 w 2226411"/>
                <a:gd name="connsiteY3" fmla="*/ 319421 h 927170"/>
                <a:gd name="connsiteX4" fmla="*/ 2226411 w 2226411"/>
                <a:gd name="connsiteY4" fmla="*/ 297400 h 927170"/>
                <a:gd name="connsiteX5" fmla="*/ 2173027 w 2226411"/>
                <a:gd name="connsiteY5" fmla="*/ 385274 h 927170"/>
                <a:gd name="connsiteX6" fmla="*/ 1153841 w 2226411"/>
                <a:gd name="connsiteY6" fmla="*/ 927170 h 927170"/>
                <a:gd name="connsiteX7" fmla="*/ 711716 w 2226411"/>
                <a:gd name="connsiteY7" fmla="*/ 234705 h 927170"/>
                <a:gd name="connsiteX0" fmla="*/ 0 w 1514695"/>
                <a:gd name="connsiteY0" fmla="*/ 0 h 692465"/>
                <a:gd name="connsiteX1" fmla="*/ 528145 w 1514695"/>
                <a:gd name="connsiteY1" fmla="*/ 405675 h 692465"/>
                <a:gd name="connsiteX2" fmla="*/ 1490466 w 1514695"/>
                <a:gd name="connsiteY2" fmla="*/ 84716 h 692465"/>
                <a:gd name="connsiteX3" fmla="*/ 1514695 w 1514695"/>
                <a:gd name="connsiteY3" fmla="*/ 62695 h 692465"/>
                <a:gd name="connsiteX4" fmla="*/ 1461311 w 1514695"/>
                <a:gd name="connsiteY4" fmla="*/ 150569 h 692465"/>
                <a:gd name="connsiteX5" fmla="*/ 442125 w 1514695"/>
                <a:gd name="connsiteY5" fmla="*/ 692465 h 692465"/>
                <a:gd name="connsiteX6" fmla="*/ 0 w 1514695"/>
                <a:gd name="connsiteY6" fmla="*/ 0 h 692465"/>
                <a:gd name="connsiteX0" fmla="*/ 87299 w 1159869"/>
                <a:gd name="connsiteY0" fmla="*/ 629770 h 634993"/>
                <a:gd name="connsiteX1" fmla="*/ 173319 w 1159869"/>
                <a:gd name="connsiteY1" fmla="*/ 342980 h 634993"/>
                <a:gd name="connsiteX2" fmla="*/ 1135640 w 1159869"/>
                <a:gd name="connsiteY2" fmla="*/ 22021 h 634993"/>
                <a:gd name="connsiteX3" fmla="*/ 1159869 w 1159869"/>
                <a:gd name="connsiteY3" fmla="*/ 0 h 634993"/>
                <a:gd name="connsiteX4" fmla="*/ 1106485 w 1159869"/>
                <a:gd name="connsiteY4" fmla="*/ 87874 h 634993"/>
                <a:gd name="connsiteX5" fmla="*/ 87299 w 1159869"/>
                <a:gd name="connsiteY5" fmla="*/ 629770 h 634993"/>
                <a:gd name="connsiteX0" fmla="*/ 38357 w 1453827"/>
                <a:gd name="connsiteY0" fmla="*/ 585320 h 591404"/>
                <a:gd name="connsiteX1" fmla="*/ 467277 w 1453827"/>
                <a:gd name="connsiteY1" fmla="*/ 342980 h 591404"/>
                <a:gd name="connsiteX2" fmla="*/ 1429598 w 1453827"/>
                <a:gd name="connsiteY2" fmla="*/ 22021 h 591404"/>
                <a:gd name="connsiteX3" fmla="*/ 1453827 w 1453827"/>
                <a:gd name="connsiteY3" fmla="*/ 0 h 591404"/>
                <a:gd name="connsiteX4" fmla="*/ 1400443 w 1453827"/>
                <a:gd name="connsiteY4" fmla="*/ 87874 h 591404"/>
                <a:gd name="connsiteX5" fmla="*/ 38357 w 1453827"/>
                <a:gd name="connsiteY5" fmla="*/ 585320 h 591404"/>
                <a:gd name="connsiteX0" fmla="*/ 46344 w 1461814"/>
                <a:gd name="connsiteY0" fmla="*/ 585320 h 591158"/>
                <a:gd name="connsiteX1" fmla="*/ 389539 w 1461814"/>
                <a:gd name="connsiteY1" fmla="*/ 333455 h 591158"/>
                <a:gd name="connsiteX2" fmla="*/ 1437585 w 1461814"/>
                <a:gd name="connsiteY2" fmla="*/ 22021 h 591158"/>
                <a:gd name="connsiteX3" fmla="*/ 1461814 w 1461814"/>
                <a:gd name="connsiteY3" fmla="*/ 0 h 591158"/>
                <a:gd name="connsiteX4" fmla="*/ 1408430 w 1461814"/>
                <a:gd name="connsiteY4" fmla="*/ 87874 h 591158"/>
                <a:gd name="connsiteX5" fmla="*/ 46344 w 1461814"/>
                <a:gd name="connsiteY5" fmla="*/ 585320 h 591158"/>
                <a:gd name="connsiteX0" fmla="*/ 52703 w 1468173"/>
                <a:gd name="connsiteY0" fmla="*/ 585320 h 591404"/>
                <a:gd name="connsiteX1" fmla="*/ 345098 w 1468173"/>
                <a:gd name="connsiteY1" fmla="*/ 342980 h 591404"/>
                <a:gd name="connsiteX2" fmla="*/ 1443944 w 1468173"/>
                <a:gd name="connsiteY2" fmla="*/ 22021 h 591404"/>
                <a:gd name="connsiteX3" fmla="*/ 1468173 w 1468173"/>
                <a:gd name="connsiteY3" fmla="*/ 0 h 591404"/>
                <a:gd name="connsiteX4" fmla="*/ 1414789 w 1468173"/>
                <a:gd name="connsiteY4" fmla="*/ 87874 h 591404"/>
                <a:gd name="connsiteX5" fmla="*/ 52703 w 1468173"/>
                <a:gd name="connsiteY5" fmla="*/ 585320 h 591404"/>
                <a:gd name="connsiteX0" fmla="*/ 55103 w 1470573"/>
                <a:gd name="connsiteY0" fmla="*/ 585320 h 589546"/>
                <a:gd name="connsiteX1" fmla="*/ 347498 w 1470573"/>
                <a:gd name="connsiteY1" fmla="*/ 342980 h 589546"/>
                <a:gd name="connsiteX2" fmla="*/ 1446344 w 1470573"/>
                <a:gd name="connsiteY2" fmla="*/ 22021 h 589546"/>
                <a:gd name="connsiteX3" fmla="*/ 1470573 w 1470573"/>
                <a:gd name="connsiteY3" fmla="*/ 0 h 589546"/>
                <a:gd name="connsiteX4" fmla="*/ 1417189 w 1470573"/>
                <a:gd name="connsiteY4" fmla="*/ 87874 h 589546"/>
                <a:gd name="connsiteX5" fmla="*/ 55103 w 1470573"/>
                <a:gd name="connsiteY5" fmla="*/ 585320 h 589546"/>
                <a:gd name="connsiteX0" fmla="*/ 43576 w 1459046"/>
                <a:gd name="connsiteY0" fmla="*/ 585320 h 589546"/>
                <a:gd name="connsiteX1" fmla="*/ 335971 w 1459046"/>
                <a:gd name="connsiteY1" fmla="*/ 342980 h 589546"/>
                <a:gd name="connsiteX2" fmla="*/ 1434817 w 1459046"/>
                <a:gd name="connsiteY2" fmla="*/ 22021 h 589546"/>
                <a:gd name="connsiteX3" fmla="*/ 1459046 w 1459046"/>
                <a:gd name="connsiteY3" fmla="*/ 0 h 589546"/>
                <a:gd name="connsiteX4" fmla="*/ 1405662 w 1459046"/>
                <a:gd name="connsiteY4" fmla="*/ 87874 h 589546"/>
                <a:gd name="connsiteX5" fmla="*/ 43576 w 1459046"/>
                <a:gd name="connsiteY5" fmla="*/ 585320 h 589546"/>
                <a:gd name="connsiteX0" fmla="*/ 43593 w 1459063"/>
                <a:gd name="connsiteY0" fmla="*/ 585320 h 589634"/>
                <a:gd name="connsiteX1" fmla="*/ 335988 w 1459063"/>
                <a:gd name="connsiteY1" fmla="*/ 342980 h 589634"/>
                <a:gd name="connsiteX2" fmla="*/ 1434834 w 1459063"/>
                <a:gd name="connsiteY2" fmla="*/ 22021 h 589634"/>
                <a:gd name="connsiteX3" fmla="*/ 1459063 w 1459063"/>
                <a:gd name="connsiteY3" fmla="*/ 0 h 589634"/>
                <a:gd name="connsiteX4" fmla="*/ 1405679 w 1459063"/>
                <a:gd name="connsiteY4" fmla="*/ 87874 h 589634"/>
                <a:gd name="connsiteX5" fmla="*/ 43593 w 1459063"/>
                <a:gd name="connsiteY5" fmla="*/ 585320 h 589634"/>
                <a:gd name="connsiteX0" fmla="*/ 43593 w 1459063"/>
                <a:gd name="connsiteY0" fmla="*/ 585320 h 626472"/>
                <a:gd name="connsiteX1" fmla="*/ 335988 w 1459063"/>
                <a:gd name="connsiteY1" fmla="*/ 342980 h 626472"/>
                <a:gd name="connsiteX2" fmla="*/ 1434834 w 1459063"/>
                <a:gd name="connsiteY2" fmla="*/ 22021 h 626472"/>
                <a:gd name="connsiteX3" fmla="*/ 1459063 w 1459063"/>
                <a:gd name="connsiteY3" fmla="*/ 0 h 626472"/>
                <a:gd name="connsiteX4" fmla="*/ 1405679 w 1459063"/>
                <a:gd name="connsiteY4" fmla="*/ 87874 h 626472"/>
                <a:gd name="connsiteX5" fmla="*/ 43593 w 1459063"/>
                <a:gd name="connsiteY5" fmla="*/ 585320 h 626472"/>
                <a:gd name="connsiteX0" fmla="*/ 0 w 1415470"/>
                <a:gd name="connsiteY0" fmla="*/ 585320 h 626472"/>
                <a:gd name="connsiteX1" fmla="*/ 292395 w 1415470"/>
                <a:gd name="connsiteY1" fmla="*/ 342980 h 626472"/>
                <a:gd name="connsiteX2" fmla="*/ 1391241 w 1415470"/>
                <a:gd name="connsiteY2" fmla="*/ 22021 h 626472"/>
                <a:gd name="connsiteX3" fmla="*/ 1415470 w 1415470"/>
                <a:gd name="connsiteY3" fmla="*/ 0 h 626472"/>
                <a:gd name="connsiteX4" fmla="*/ 1362086 w 1415470"/>
                <a:gd name="connsiteY4" fmla="*/ 87874 h 626472"/>
                <a:gd name="connsiteX5" fmla="*/ 0 w 1415470"/>
                <a:gd name="connsiteY5" fmla="*/ 585320 h 6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470" h="626472">
                  <a:moveTo>
                    <a:pt x="0" y="585320"/>
                  </a:moveTo>
                  <a:cubicBezTo>
                    <a:pt x="73072" y="497663"/>
                    <a:pt x="143759" y="342097"/>
                    <a:pt x="292395" y="342980"/>
                  </a:cubicBezTo>
                  <a:cubicBezTo>
                    <a:pt x="901612" y="346598"/>
                    <a:pt x="1131455" y="236415"/>
                    <a:pt x="1391241" y="22021"/>
                  </a:cubicBezTo>
                  <a:lnTo>
                    <a:pt x="1415470" y="0"/>
                  </a:lnTo>
                  <a:lnTo>
                    <a:pt x="1362086" y="87874"/>
                  </a:lnTo>
                  <a:cubicBezTo>
                    <a:pt x="1141208" y="414815"/>
                    <a:pt x="652857" y="744070"/>
                    <a:pt x="0" y="585320"/>
                  </a:cubicBezTo>
                  <a:close/>
                </a:path>
              </a:pathLst>
            </a:custGeom>
            <a:gradFill flip="none" rotWithShape="1">
              <a:gsLst>
                <a:gs pos="34000">
                  <a:srgbClr val="D9282A"/>
                </a:gs>
                <a:gs pos="74000">
                  <a:srgbClr val="832121"/>
                </a:gs>
                <a:gs pos="100000">
                  <a:srgbClr val="83212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xmlns="" id="{0D709B06-C4C8-394D-A5EA-1688F3A774B3}"/>
                </a:ext>
              </a:extLst>
            </p:cNvPr>
            <p:cNvSpPr/>
            <p:nvPr/>
          </p:nvSpPr>
          <p:spPr>
            <a:xfrm>
              <a:off x="4369155" y="3983161"/>
              <a:ext cx="488757" cy="1306666"/>
            </a:xfrm>
            <a:custGeom>
              <a:avLst/>
              <a:gdLst>
                <a:gd name="connsiteX0" fmla="*/ 0 w 79375"/>
                <a:gd name="connsiteY0" fmla="*/ 0 h 1174750"/>
                <a:gd name="connsiteX1" fmla="*/ 79375 w 79375"/>
                <a:gd name="connsiteY1" fmla="*/ 0 h 1174750"/>
                <a:gd name="connsiteX2" fmla="*/ 79375 w 79375"/>
                <a:gd name="connsiteY2" fmla="*/ 1174750 h 1174750"/>
                <a:gd name="connsiteX3" fmla="*/ 0 w 79375"/>
                <a:gd name="connsiteY3" fmla="*/ 1174750 h 1174750"/>
                <a:gd name="connsiteX4" fmla="*/ 0 w 79375"/>
                <a:gd name="connsiteY4" fmla="*/ 0 h 1174750"/>
                <a:gd name="connsiteX0" fmla="*/ 0 w 187325"/>
                <a:gd name="connsiteY0" fmla="*/ 0 h 1174750"/>
                <a:gd name="connsiteX1" fmla="*/ 187325 w 187325"/>
                <a:gd name="connsiteY1" fmla="*/ 15875 h 1174750"/>
                <a:gd name="connsiteX2" fmla="*/ 79375 w 187325"/>
                <a:gd name="connsiteY2" fmla="*/ 1174750 h 1174750"/>
                <a:gd name="connsiteX3" fmla="*/ 0 w 187325"/>
                <a:gd name="connsiteY3" fmla="*/ 1174750 h 1174750"/>
                <a:gd name="connsiteX4" fmla="*/ 0 w 187325"/>
                <a:gd name="connsiteY4" fmla="*/ 0 h 1174750"/>
                <a:gd name="connsiteX0" fmla="*/ 3175 w 187325"/>
                <a:gd name="connsiteY0" fmla="*/ 0 h 1231900"/>
                <a:gd name="connsiteX1" fmla="*/ 187325 w 187325"/>
                <a:gd name="connsiteY1" fmla="*/ 73025 h 1231900"/>
                <a:gd name="connsiteX2" fmla="*/ 79375 w 187325"/>
                <a:gd name="connsiteY2" fmla="*/ 1231900 h 1231900"/>
                <a:gd name="connsiteX3" fmla="*/ 0 w 187325"/>
                <a:gd name="connsiteY3" fmla="*/ 1231900 h 1231900"/>
                <a:gd name="connsiteX4" fmla="*/ 3175 w 187325"/>
                <a:gd name="connsiteY4" fmla="*/ 0 h 1231900"/>
                <a:gd name="connsiteX0" fmla="*/ 3175 w 187325"/>
                <a:gd name="connsiteY0" fmla="*/ 0 h 1231900"/>
                <a:gd name="connsiteX1" fmla="*/ 187325 w 187325"/>
                <a:gd name="connsiteY1" fmla="*/ 73025 h 1231900"/>
                <a:gd name="connsiteX2" fmla="*/ 79375 w 187325"/>
                <a:gd name="connsiteY2" fmla="*/ 1231900 h 1231900"/>
                <a:gd name="connsiteX3" fmla="*/ 0 w 187325"/>
                <a:gd name="connsiteY3" fmla="*/ 1231900 h 1231900"/>
                <a:gd name="connsiteX4" fmla="*/ 3175 w 187325"/>
                <a:gd name="connsiteY4" fmla="*/ 0 h 1231900"/>
                <a:gd name="connsiteX0" fmla="*/ 3175 w 187325"/>
                <a:gd name="connsiteY0" fmla="*/ 0 h 1231900"/>
                <a:gd name="connsiteX1" fmla="*/ 187325 w 187325"/>
                <a:gd name="connsiteY1" fmla="*/ 73025 h 1231900"/>
                <a:gd name="connsiteX2" fmla="*/ 79375 w 187325"/>
                <a:gd name="connsiteY2" fmla="*/ 1231900 h 1231900"/>
                <a:gd name="connsiteX3" fmla="*/ 0 w 187325"/>
                <a:gd name="connsiteY3" fmla="*/ 1231900 h 1231900"/>
                <a:gd name="connsiteX4" fmla="*/ 3175 w 187325"/>
                <a:gd name="connsiteY4" fmla="*/ 0 h 1231900"/>
                <a:gd name="connsiteX0" fmla="*/ 3175 w 288362"/>
                <a:gd name="connsiteY0" fmla="*/ 0 h 1231900"/>
                <a:gd name="connsiteX1" fmla="*/ 187325 w 288362"/>
                <a:gd name="connsiteY1" fmla="*/ 73025 h 1231900"/>
                <a:gd name="connsiteX2" fmla="*/ 285750 w 288362"/>
                <a:gd name="connsiteY2" fmla="*/ 1222375 h 1231900"/>
                <a:gd name="connsiteX3" fmla="*/ 0 w 288362"/>
                <a:gd name="connsiteY3" fmla="*/ 1231900 h 1231900"/>
                <a:gd name="connsiteX4" fmla="*/ 3175 w 288362"/>
                <a:gd name="connsiteY4" fmla="*/ 0 h 1231900"/>
                <a:gd name="connsiteX0" fmla="*/ 3175 w 285750"/>
                <a:gd name="connsiteY0" fmla="*/ 0 h 1231900"/>
                <a:gd name="connsiteX1" fmla="*/ 187325 w 285750"/>
                <a:gd name="connsiteY1" fmla="*/ 73025 h 1231900"/>
                <a:gd name="connsiteX2" fmla="*/ 285750 w 285750"/>
                <a:gd name="connsiteY2" fmla="*/ 1222375 h 1231900"/>
                <a:gd name="connsiteX3" fmla="*/ 0 w 285750"/>
                <a:gd name="connsiteY3" fmla="*/ 1231900 h 1231900"/>
                <a:gd name="connsiteX4" fmla="*/ 3175 w 285750"/>
                <a:gd name="connsiteY4" fmla="*/ 0 h 1231900"/>
                <a:gd name="connsiteX0" fmla="*/ 3175 w 311150"/>
                <a:gd name="connsiteY0" fmla="*/ 0 h 1231900"/>
                <a:gd name="connsiteX1" fmla="*/ 187325 w 311150"/>
                <a:gd name="connsiteY1" fmla="*/ 73025 h 1231900"/>
                <a:gd name="connsiteX2" fmla="*/ 311150 w 311150"/>
                <a:gd name="connsiteY2" fmla="*/ 1225550 h 1231900"/>
                <a:gd name="connsiteX3" fmla="*/ 0 w 311150"/>
                <a:gd name="connsiteY3" fmla="*/ 1231900 h 1231900"/>
                <a:gd name="connsiteX4" fmla="*/ 3175 w 311150"/>
                <a:gd name="connsiteY4" fmla="*/ 0 h 1231900"/>
                <a:gd name="connsiteX0" fmla="*/ 3175 w 311150"/>
                <a:gd name="connsiteY0" fmla="*/ 0 h 1250312"/>
                <a:gd name="connsiteX1" fmla="*/ 187325 w 311150"/>
                <a:gd name="connsiteY1" fmla="*/ 73025 h 1250312"/>
                <a:gd name="connsiteX2" fmla="*/ 311150 w 311150"/>
                <a:gd name="connsiteY2" fmla="*/ 1225550 h 1250312"/>
                <a:gd name="connsiteX3" fmla="*/ 0 w 311150"/>
                <a:gd name="connsiteY3" fmla="*/ 1231900 h 1250312"/>
                <a:gd name="connsiteX4" fmla="*/ 3175 w 311150"/>
                <a:gd name="connsiteY4" fmla="*/ 0 h 1250312"/>
                <a:gd name="connsiteX0" fmla="*/ 3175 w 311150"/>
                <a:gd name="connsiteY0" fmla="*/ 0 h 1242367"/>
                <a:gd name="connsiteX1" fmla="*/ 187325 w 311150"/>
                <a:gd name="connsiteY1" fmla="*/ 73025 h 1242367"/>
                <a:gd name="connsiteX2" fmla="*/ 311150 w 311150"/>
                <a:gd name="connsiteY2" fmla="*/ 1225550 h 1242367"/>
                <a:gd name="connsiteX3" fmla="*/ 0 w 311150"/>
                <a:gd name="connsiteY3" fmla="*/ 1231900 h 1242367"/>
                <a:gd name="connsiteX4" fmla="*/ 3175 w 311150"/>
                <a:gd name="connsiteY4" fmla="*/ 0 h 1242367"/>
                <a:gd name="connsiteX0" fmla="*/ 33653 w 341628"/>
                <a:gd name="connsiteY0" fmla="*/ 0 h 1242367"/>
                <a:gd name="connsiteX1" fmla="*/ 217803 w 341628"/>
                <a:gd name="connsiteY1" fmla="*/ 73025 h 1242367"/>
                <a:gd name="connsiteX2" fmla="*/ 341628 w 341628"/>
                <a:gd name="connsiteY2" fmla="*/ 1225550 h 1242367"/>
                <a:gd name="connsiteX3" fmla="*/ 30478 w 341628"/>
                <a:gd name="connsiteY3" fmla="*/ 1231900 h 1242367"/>
                <a:gd name="connsiteX4" fmla="*/ 33653 w 341628"/>
                <a:gd name="connsiteY4" fmla="*/ 0 h 1242367"/>
                <a:gd name="connsiteX0" fmla="*/ 0 w 307975"/>
                <a:gd name="connsiteY0" fmla="*/ 0 h 1236613"/>
                <a:gd name="connsiteX1" fmla="*/ 184150 w 307975"/>
                <a:gd name="connsiteY1" fmla="*/ 73025 h 1236613"/>
                <a:gd name="connsiteX2" fmla="*/ 307975 w 307975"/>
                <a:gd name="connsiteY2" fmla="*/ 1225550 h 1236613"/>
                <a:gd name="connsiteX3" fmla="*/ 66675 w 307975"/>
                <a:gd name="connsiteY3" fmla="*/ 1168400 h 1236613"/>
                <a:gd name="connsiteX4" fmla="*/ 0 w 307975"/>
                <a:gd name="connsiteY4" fmla="*/ 0 h 1236613"/>
                <a:gd name="connsiteX0" fmla="*/ 26256 w 334231"/>
                <a:gd name="connsiteY0" fmla="*/ 0 h 1236613"/>
                <a:gd name="connsiteX1" fmla="*/ 210406 w 334231"/>
                <a:gd name="connsiteY1" fmla="*/ 73025 h 1236613"/>
                <a:gd name="connsiteX2" fmla="*/ 334231 w 334231"/>
                <a:gd name="connsiteY2" fmla="*/ 1225550 h 1236613"/>
                <a:gd name="connsiteX3" fmla="*/ 92931 w 334231"/>
                <a:gd name="connsiteY3" fmla="*/ 1168400 h 1236613"/>
                <a:gd name="connsiteX4" fmla="*/ 26256 w 334231"/>
                <a:gd name="connsiteY4" fmla="*/ 0 h 1236613"/>
                <a:gd name="connsiteX0" fmla="*/ 26256 w 334231"/>
                <a:gd name="connsiteY0" fmla="*/ 0 h 1251421"/>
                <a:gd name="connsiteX1" fmla="*/ 210406 w 334231"/>
                <a:gd name="connsiteY1" fmla="*/ 73025 h 1251421"/>
                <a:gd name="connsiteX2" fmla="*/ 334231 w 334231"/>
                <a:gd name="connsiteY2" fmla="*/ 1225550 h 1251421"/>
                <a:gd name="connsiteX3" fmla="*/ 92931 w 334231"/>
                <a:gd name="connsiteY3" fmla="*/ 1168400 h 1251421"/>
                <a:gd name="connsiteX4" fmla="*/ 26256 w 334231"/>
                <a:gd name="connsiteY4" fmla="*/ 0 h 1251421"/>
                <a:gd name="connsiteX0" fmla="*/ 26256 w 346931"/>
                <a:gd name="connsiteY0" fmla="*/ 0 h 1256185"/>
                <a:gd name="connsiteX1" fmla="*/ 210406 w 346931"/>
                <a:gd name="connsiteY1" fmla="*/ 73025 h 1256185"/>
                <a:gd name="connsiteX2" fmla="*/ 346931 w 346931"/>
                <a:gd name="connsiteY2" fmla="*/ 1231900 h 1256185"/>
                <a:gd name="connsiteX3" fmla="*/ 92931 w 346931"/>
                <a:gd name="connsiteY3" fmla="*/ 1168400 h 1256185"/>
                <a:gd name="connsiteX4" fmla="*/ 26256 w 346931"/>
                <a:gd name="connsiteY4" fmla="*/ 0 h 1256185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6256 w 346931"/>
                <a:gd name="connsiteY0" fmla="*/ 0 h 1253369"/>
                <a:gd name="connsiteX1" fmla="*/ 210406 w 346931"/>
                <a:gd name="connsiteY1" fmla="*/ 73025 h 1253369"/>
                <a:gd name="connsiteX2" fmla="*/ 346931 w 346931"/>
                <a:gd name="connsiteY2" fmla="*/ 1231900 h 1253369"/>
                <a:gd name="connsiteX3" fmla="*/ 92931 w 346931"/>
                <a:gd name="connsiteY3" fmla="*/ 1168400 h 1253369"/>
                <a:gd name="connsiteX4" fmla="*/ 26256 w 346931"/>
                <a:gd name="connsiteY4" fmla="*/ 0 h 1253369"/>
                <a:gd name="connsiteX0" fmla="*/ 24134 w 344809"/>
                <a:gd name="connsiteY0" fmla="*/ 0 h 1257670"/>
                <a:gd name="connsiteX1" fmla="*/ 208284 w 344809"/>
                <a:gd name="connsiteY1" fmla="*/ 73025 h 1257670"/>
                <a:gd name="connsiteX2" fmla="*/ 344809 w 344809"/>
                <a:gd name="connsiteY2" fmla="*/ 1231900 h 1257670"/>
                <a:gd name="connsiteX3" fmla="*/ 93984 w 344809"/>
                <a:gd name="connsiteY3" fmla="*/ 1184275 h 1257670"/>
                <a:gd name="connsiteX4" fmla="*/ 24134 w 344809"/>
                <a:gd name="connsiteY4" fmla="*/ 0 h 1257670"/>
                <a:gd name="connsiteX0" fmla="*/ 0 w 320675"/>
                <a:gd name="connsiteY0" fmla="*/ 0 h 1236930"/>
                <a:gd name="connsiteX1" fmla="*/ 184150 w 320675"/>
                <a:gd name="connsiteY1" fmla="*/ 73025 h 1236930"/>
                <a:gd name="connsiteX2" fmla="*/ 320675 w 320675"/>
                <a:gd name="connsiteY2" fmla="*/ 1231900 h 1236930"/>
                <a:gd name="connsiteX3" fmla="*/ 0 w 320675"/>
                <a:gd name="connsiteY3" fmla="*/ 0 h 1236930"/>
                <a:gd name="connsiteX0" fmla="*/ 24887 w 345562"/>
                <a:gd name="connsiteY0" fmla="*/ 0 h 1241618"/>
                <a:gd name="connsiteX1" fmla="*/ 209037 w 345562"/>
                <a:gd name="connsiteY1" fmla="*/ 73025 h 1241618"/>
                <a:gd name="connsiteX2" fmla="*/ 345562 w 345562"/>
                <a:gd name="connsiteY2" fmla="*/ 1231900 h 1241618"/>
                <a:gd name="connsiteX3" fmla="*/ 24887 w 345562"/>
                <a:gd name="connsiteY3" fmla="*/ 0 h 1241618"/>
                <a:gd name="connsiteX0" fmla="*/ 14162 w 363412"/>
                <a:gd name="connsiteY0" fmla="*/ 0 h 1244768"/>
                <a:gd name="connsiteX1" fmla="*/ 198312 w 363412"/>
                <a:gd name="connsiteY1" fmla="*/ 73025 h 1244768"/>
                <a:gd name="connsiteX2" fmla="*/ 363412 w 363412"/>
                <a:gd name="connsiteY2" fmla="*/ 1235075 h 1244768"/>
                <a:gd name="connsiteX3" fmla="*/ 14162 w 363412"/>
                <a:gd name="connsiteY3" fmla="*/ 0 h 1244768"/>
                <a:gd name="connsiteX0" fmla="*/ 28646 w 377896"/>
                <a:gd name="connsiteY0" fmla="*/ 0 h 1249061"/>
                <a:gd name="connsiteX1" fmla="*/ 212796 w 377896"/>
                <a:gd name="connsiteY1" fmla="*/ 73025 h 1249061"/>
                <a:gd name="connsiteX2" fmla="*/ 377896 w 377896"/>
                <a:gd name="connsiteY2" fmla="*/ 1235075 h 1249061"/>
                <a:gd name="connsiteX3" fmla="*/ 28646 w 377896"/>
                <a:gd name="connsiteY3" fmla="*/ 0 h 1249061"/>
                <a:gd name="connsiteX0" fmla="*/ 28646 w 377896"/>
                <a:gd name="connsiteY0" fmla="*/ 0 h 1249061"/>
                <a:gd name="connsiteX1" fmla="*/ 212796 w 377896"/>
                <a:gd name="connsiteY1" fmla="*/ 73025 h 1249061"/>
                <a:gd name="connsiteX2" fmla="*/ 377896 w 377896"/>
                <a:gd name="connsiteY2" fmla="*/ 1235075 h 1249061"/>
                <a:gd name="connsiteX3" fmla="*/ 28646 w 377896"/>
                <a:gd name="connsiteY3" fmla="*/ 0 h 1249061"/>
                <a:gd name="connsiteX0" fmla="*/ 28646 w 377896"/>
                <a:gd name="connsiteY0" fmla="*/ 0 h 1249061"/>
                <a:gd name="connsiteX1" fmla="*/ 212796 w 377896"/>
                <a:gd name="connsiteY1" fmla="*/ 73025 h 1249061"/>
                <a:gd name="connsiteX2" fmla="*/ 377896 w 377896"/>
                <a:gd name="connsiteY2" fmla="*/ 1235075 h 1249061"/>
                <a:gd name="connsiteX3" fmla="*/ 28646 w 377896"/>
                <a:gd name="connsiteY3" fmla="*/ 0 h 1249061"/>
                <a:gd name="connsiteX0" fmla="*/ 16876 w 366126"/>
                <a:gd name="connsiteY0" fmla="*/ 0 h 1248367"/>
                <a:gd name="connsiteX1" fmla="*/ 201026 w 366126"/>
                <a:gd name="connsiteY1" fmla="*/ 73025 h 1248367"/>
                <a:gd name="connsiteX2" fmla="*/ 366126 w 366126"/>
                <a:gd name="connsiteY2" fmla="*/ 1235075 h 1248367"/>
                <a:gd name="connsiteX3" fmla="*/ 16876 w 366126"/>
                <a:gd name="connsiteY3" fmla="*/ 0 h 1248367"/>
                <a:gd name="connsiteX0" fmla="*/ 9115 w 377415"/>
                <a:gd name="connsiteY0" fmla="*/ 0 h 1292402"/>
                <a:gd name="connsiteX1" fmla="*/ 212315 w 377415"/>
                <a:gd name="connsiteY1" fmla="*/ 117475 h 1292402"/>
                <a:gd name="connsiteX2" fmla="*/ 377415 w 377415"/>
                <a:gd name="connsiteY2" fmla="*/ 1279525 h 1292402"/>
                <a:gd name="connsiteX3" fmla="*/ 9115 w 377415"/>
                <a:gd name="connsiteY3" fmla="*/ 0 h 1292402"/>
                <a:gd name="connsiteX0" fmla="*/ 21015 w 360740"/>
                <a:gd name="connsiteY0" fmla="*/ 0 h 1213788"/>
                <a:gd name="connsiteX1" fmla="*/ 195640 w 360740"/>
                <a:gd name="connsiteY1" fmla="*/ 38100 h 1213788"/>
                <a:gd name="connsiteX2" fmla="*/ 360740 w 360740"/>
                <a:gd name="connsiteY2" fmla="*/ 1200150 h 1213788"/>
                <a:gd name="connsiteX3" fmla="*/ 21015 w 360740"/>
                <a:gd name="connsiteY3" fmla="*/ 0 h 1213788"/>
                <a:gd name="connsiteX0" fmla="*/ 11622 w 373572"/>
                <a:gd name="connsiteY0" fmla="*/ 0 h 1286109"/>
                <a:gd name="connsiteX1" fmla="*/ 208472 w 373572"/>
                <a:gd name="connsiteY1" fmla="*/ 111125 h 1286109"/>
                <a:gd name="connsiteX2" fmla="*/ 373572 w 373572"/>
                <a:gd name="connsiteY2" fmla="*/ 1273175 h 1286109"/>
                <a:gd name="connsiteX3" fmla="*/ 11622 w 373572"/>
                <a:gd name="connsiteY3" fmla="*/ 0 h 1286109"/>
                <a:gd name="connsiteX0" fmla="*/ 32003 w 393953"/>
                <a:gd name="connsiteY0" fmla="*/ 20655 h 1294962"/>
                <a:gd name="connsiteX1" fmla="*/ 228853 w 393953"/>
                <a:gd name="connsiteY1" fmla="*/ 131780 h 1294962"/>
                <a:gd name="connsiteX2" fmla="*/ 393953 w 393953"/>
                <a:gd name="connsiteY2" fmla="*/ 1293830 h 1294962"/>
                <a:gd name="connsiteX3" fmla="*/ 37711 w 393953"/>
                <a:gd name="connsiteY3" fmla="*/ 138130 h 1294962"/>
                <a:gd name="connsiteX4" fmla="*/ 32003 w 393953"/>
                <a:gd name="connsiteY4" fmla="*/ 20655 h 1294962"/>
                <a:gd name="connsiteX0" fmla="*/ 32003 w 393953"/>
                <a:gd name="connsiteY0" fmla="*/ 20655 h 1306996"/>
                <a:gd name="connsiteX1" fmla="*/ 228853 w 393953"/>
                <a:gd name="connsiteY1" fmla="*/ 131780 h 1306996"/>
                <a:gd name="connsiteX2" fmla="*/ 393953 w 393953"/>
                <a:gd name="connsiteY2" fmla="*/ 1293830 h 1306996"/>
                <a:gd name="connsiteX3" fmla="*/ 37711 w 393953"/>
                <a:gd name="connsiteY3" fmla="*/ 138130 h 1306996"/>
                <a:gd name="connsiteX4" fmla="*/ 32003 w 393953"/>
                <a:gd name="connsiteY4" fmla="*/ 20655 h 1306996"/>
                <a:gd name="connsiteX0" fmla="*/ 19085 w 381035"/>
                <a:gd name="connsiteY0" fmla="*/ 20655 h 1306996"/>
                <a:gd name="connsiteX1" fmla="*/ 215935 w 381035"/>
                <a:gd name="connsiteY1" fmla="*/ 131780 h 1306996"/>
                <a:gd name="connsiteX2" fmla="*/ 381035 w 381035"/>
                <a:gd name="connsiteY2" fmla="*/ 1293830 h 1306996"/>
                <a:gd name="connsiteX3" fmla="*/ 53368 w 381035"/>
                <a:gd name="connsiteY3" fmla="*/ 138130 h 1306996"/>
                <a:gd name="connsiteX4" fmla="*/ 19085 w 381035"/>
                <a:gd name="connsiteY4" fmla="*/ 20655 h 1306996"/>
                <a:gd name="connsiteX0" fmla="*/ 35323 w 397273"/>
                <a:gd name="connsiteY0" fmla="*/ 20655 h 1306996"/>
                <a:gd name="connsiteX1" fmla="*/ 232173 w 397273"/>
                <a:gd name="connsiteY1" fmla="*/ 131780 h 1306996"/>
                <a:gd name="connsiteX2" fmla="*/ 397273 w 397273"/>
                <a:gd name="connsiteY2" fmla="*/ 1293830 h 1306996"/>
                <a:gd name="connsiteX3" fmla="*/ 69606 w 397273"/>
                <a:gd name="connsiteY3" fmla="*/ 138130 h 1306996"/>
                <a:gd name="connsiteX4" fmla="*/ 35323 w 397273"/>
                <a:gd name="connsiteY4" fmla="*/ 20655 h 1306996"/>
                <a:gd name="connsiteX0" fmla="*/ 35323 w 397273"/>
                <a:gd name="connsiteY0" fmla="*/ 20655 h 1307854"/>
                <a:gd name="connsiteX1" fmla="*/ 232173 w 397273"/>
                <a:gd name="connsiteY1" fmla="*/ 131780 h 1307854"/>
                <a:gd name="connsiteX2" fmla="*/ 397273 w 397273"/>
                <a:gd name="connsiteY2" fmla="*/ 1293830 h 1307854"/>
                <a:gd name="connsiteX3" fmla="*/ 69606 w 397273"/>
                <a:gd name="connsiteY3" fmla="*/ 138130 h 1307854"/>
                <a:gd name="connsiteX4" fmla="*/ 35323 w 397273"/>
                <a:gd name="connsiteY4" fmla="*/ 20655 h 1307854"/>
                <a:gd name="connsiteX0" fmla="*/ 35323 w 398440"/>
                <a:gd name="connsiteY0" fmla="*/ 20655 h 1307854"/>
                <a:gd name="connsiteX1" fmla="*/ 232173 w 398440"/>
                <a:gd name="connsiteY1" fmla="*/ 131780 h 1307854"/>
                <a:gd name="connsiteX2" fmla="*/ 180732 w 398440"/>
                <a:gd name="connsiteY2" fmla="*/ 185755 h 1307854"/>
                <a:gd name="connsiteX3" fmla="*/ 397273 w 398440"/>
                <a:gd name="connsiteY3" fmla="*/ 1293830 h 1307854"/>
                <a:gd name="connsiteX4" fmla="*/ 69606 w 398440"/>
                <a:gd name="connsiteY4" fmla="*/ 138130 h 1307854"/>
                <a:gd name="connsiteX5" fmla="*/ 35323 w 398440"/>
                <a:gd name="connsiteY5" fmla="*/ 20655 h 1307854"/>
                <a:gd name="connsiteX0" fmla="*/ 35323 w 397764"/>
                <a:gd name="connsiteY0" fmla="*/ 20655 h 1307854"/>
                <a:gd name="connsiteX1" fmla="*/ 232173 w 397764"/>
                <a:gd name="connsiteY1" fmla="*/ 131780 h 1307854"/>
                <a:gd name="connsiteX2" fmla="*/ 180732 w 397764"/>
                <a:gd name="connsiteY2" fmla="*/ 185755 h 1307854"/>
                <a:gd name="connsiteX3" fmla="*/ 397273 w 397764"/>
                <a:gd name="connsiteY3" fmla="*/ 1293830 h 1307854"/>
                <a:gd name="connsiteX4" fmla="*/ 69606 w 397764"/>
                <a:gd name="connsiteY4" fmla="*/ 138130 h 1307854"/>
                <a:gd name="connsiteX5" fmla="*/ 35323 w 397764"/>
                <a:gd name="connsiteY5" fmla="*/ 20655 h 1307854"/>
                <a:gd name="connsiteX0" fmla="*/ 35323 w 397744"/>
                <a:gd name="connsiteY0" fmla="*/ 20655 h 1307854"/>
                <a:gd name="connsiteX1" fmla="*/ 232173 w 397744"/>
                <a:gd name="connsiteY1" fmla="*/ 131780 h 1307854"/>
                <a:gd name="connsiteX2" fmla="*/ 158507 w 397744"/>
                <a:gd name="connsiteY2" fmla="*/ 182580 h 1307854"/>
                <a:gd name="connsiteX3" fmla="*/ 397273 w 397744"/>
                <a:gd name="connsiteY3" fmla="*/ 1293830 h 1307854"/>
                <a:gd name="connsiteX4" fmla="*/ 69606 w 397744"/>
                <a:gd name="connsiteY4" fmla="*/ 138130 h 1307854"/>
                <a:gd name="connsiteX5" fmla="*/ 35323 w 397744"/>
                <a:gd name="connsiteY5" fmla="*/ 20655 h 1307854"/>
                <a:gd name="connsiteX0" fmla="*/ 35323 w 397744"/>
                <a:gd name="connsiteY0" fmla="*/ 20655 h 1307854"/>
                <a:gd name="connsiteX1" fmla="*/ 232173 w 397744"/>
                <a:gd name="connsiteY1" fmla="*/ 131780 h 1307854"/>
                <a:gd name="connsiteX2" fmla="*/ 158507 w 397744"/>
                <a:gd name="connsiteY2" fmla="*/ 182580 h 1307854"/>
                <a:gd name="connsiteX3" fmla="*/ 397273 w 397744"/>
                <a:gd name="connsiteY3" fmla="*/ 1293830 h 1307854"/>
                <a:gd name="connsiteX4" fmla="*/ 69606 w 397744"/>
                <a:gd name="connsiteY4" fmla="*/ 138130 h 1307854"/>
                <a:gd name="connsiteX5" fmla="*/ 35323 w 397744"/>
                <a:gd name="connsiteY5" fmla="*/ 20655 h 1307854"/>
                <a:gd name="connsiteX0" fmla="*/ 35323 w 397799"/>
                <a:gd name="connsiteY0" fmla="*/ 20655 h 1307854"/>
                <a:gd name="connsiteX1" fmla="*/ 232173 w 397799"/>
                <a:gd name="connsiteY1" fmla="*/ 131780 h 1307854"/>
                <a:gd name="connsiteX2" fmla="*/ 158507 w 397799"/>
                <a:gd name="connsiteY2" fmla="*/ 182580 h 1307854"/>
                <a:gd name="connsiteX3" fmla="*/ 397273 w 397799"/>
                <a:gd name="connsiteY3" fmla="*/ 1293830 h 1307854"/>
                <a:gd name="connsiteX4" fmla="*/ 69606 w 397799"/>
                <a:gd name="connsiteY4" fmla="*/ 138130 h 1307854"/>
                <a:gd name="connsiteX5" fmla="*/ 35323 w 397799"/>
                <a:gd name="connsiteY5" fmla="*/ 20655 h 1307854"/>
                <a:gd name="connsiteX0" fmla="*/ 30544 w 393020"/>
                <a:gd name="connsiteY0" fmla="*/ 14167 h 1301366"/>
                <a:gd name="connsiteX1" fmla="*/ 227394 w 393020"/>
                <a:gd name="connsiteY1" fmla="*/ 125292 h 1301366"/>
                <a:gd name="connsiteX2" fmla="*/ 153728 w 393020"/>
                <a:gd name="connsiteY2" fmla="*/ 176092 h 1301366"/>
                <a:gd name="connsiteX3" fmla="*/ 392494 w 393020"/>
                <a:gd name="connsiteY3" fmla="*/ 1287342 h 1301366"/>
                <a:gd name="connsiteX4" fmla="*/ 64827 w 393020"/>
                <a:gd name="connsiteY4" fmla="*/ 131642 h 1301366"/>
                <a:gd name="connsiteX5" fmla="*/ 30544 w 393020"/>
                <a:gd name="connsiteY5" fmla="*/ 14167 h 1301366"/>
                <a:gd name="connsiteX0" fmla="*/ 20293 w 382769"/>
                <a:gd name="connsiteY0" fmla="*/ 19467 h 1306666"/>
                <a:gd name="connsiteX1" fmla="*/ 217143 w 382769"/>
                <a:gd name="connsiteY1" fmla="*/ 130592 h 1306666"/>
                <a:gd name="connsiteX2" fmla="*/ 143477 w 382769"/>
                <a:gd name="connsiteY2" fmla="*/ 181392 h 1306666"/>
                <a:gd name="connsiteX3" fmla="*/ 382243 w 382769"/>
                <a:gd name="connsiteY3" fmla="*/ 1292642 h 1306666"/>
                <a:gd name="connsiteX4" fmla="*/ 54576 w 382769"/>
                <a:gd name="connsiteY4" fmla="*/ 136942 h 1306666"/>
                <a:gd name="connsiteX5" fmla="*/ 20293 w 382769"/>
                <a:gd name="connsiteY5" fmla="*/ 19467 h 130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69" h="1306666">
                  <a:moveTo>
                    <a:pt x="20293" y="19467"/>
                  </a:moveTo>
                  <a:lnTo>
                    <a:pt x="217143" y="130592"/>
                  </a:lnTo>
                  <a:cubicBezTo>
                    <a:pt x="241378" y="158109"/>
                    <a:pt x="179460" y="127417"/>
                    <a:pt x="143477" y="181392"/>
                  </a:cubicBezTo>
                  <a:cubicBezTo>
                    <a:pt x="-76656" y="1378367"/>
                    <a:pt x="400764" y="1300579"/>
                    <a:pt x="382243" y="1292642"/>
                  </a:cubicBezTo>
                  <a:cubicBezTo>
                    <a:pt x="350386" y="1293700"/>
                    <a:pt x="-142274" y="1517538"/>
                    <a:pt x="54576" y="136942"/>
                  </a:cubicBezTo>
                  <a:cubicBezTo>
                    <a:pt x="-40674" y="-56204"/>
                    <a:pt x="17011" y="7825"/>
                    <a:pt x="20293" y="19467"/>
                  </a:cubicBezTo>
                  <a:close/>
                </a:path>
              </a:pathLst>
            </a:custGeom>
            <a:solidFill>
              <a:srgbClr val="D92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AFE36CC-48D0-C04E-9E54-2AF98F146A48}"/>
                </a:ext>
              </a:extLst>
            </p:cNvPr>
            <p:cNvSpPr/>
            <p:nvPr/>
          </p:nvSpPr>
          <p:spPr>
            <a:xfrm>
              <a:off x="4173608" y="3198620"/>
              <a:ext cx="947631" cy="760295"/>
            </a:xfrm>
            <a:prstGeom prst="rect">
              <a:avLst/>
            </a:prstGeom>
            <a:noFill/>
          </p:spPr>
          <p:txBody>
            <a:bodyPr wrap="square" lIns="82382" tIns="41191" rIns="82382" bIns="41191">
              <a:spAutoFit/>
            </a:bodyPr>
            <a:lstStyle/>
            <a:p>
              <a:pPr algn="ctr" defTabSz="411919"/>
              <a:r>
                <a:rPr lang="en-US" sz="4400" b="1" dirty="0">
                  <a:ln w="0"/>
                  <a:solidFill>
                    <a:schemeClr val="bg1"/>
                  </a:solidFill>
                  <a:latin typeface="Bernard MT Condensed" panose="02050806060905020404" pitchFamily="18" charset="77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47" name="Text_Title_Step 3">
              <a:extLst>
                <a:ext uri="{FF2B5EF4-FFF2-40B4-BE49-F238E27FC236}">
                  <a16:creationId xmlns:a16="http://schemas.microsoft.com/office/drawing/2014/main" xmlns="" id="{82E58E1A-7806-9547-91E7-F01DF30C5EA7}"/>
                </a:ext>
              </a:extLst>
            </p:cNvPr>
            <p:cNvSpPr/>
            <p:nvPr/>
          </p:nvSpPr>
          <p:spPr>
            <a:xfrm>
              <a:off x="4865939" y="3011651"/>
              <a:ext cx="2326118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sv-SE" sz="2800" b="1" dirty="0">
                <a:ln w="0"/>
                <a:solidFill>
                  <a:srgbClr val="D9282A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sv-SE" b="1" dirty="0">
                  <a:ln w="0"/>
                  <a:solidFill>
                    <a:srgbClr val="D9282A"/>
                  </a:solidFill>
                  <a:latin typeface="Century Gothic" panose="020B0502020202020204" pitchFamily="34" charset="0"/>
                </a:rPr>
                <a:t>Mengadakan sesi persefahaman  bersama dengan JANM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5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white">
          <a:xfrm>
            <a:off x="1187624" y="332656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MY" sz="2400" b="1" u="sng" kern="0" dirty="0">
                <a:ln w="12700" cmpd="sng">
                  <a:solidFill>
                    <a:srgbClr val="002A56"/>
                  </a:solidFill>
                  <a:prstDash val="solid"/>
                </a:ln>
                <a:solidFill>
                  <a:srgbClr val="FFFFFF"/>
                </a:solidFill>
              </a:rPr>
              <a:t>PENYELESAIAN – </a:t>
            </a:r>
            <a:r>
              <a:rPr lang="en-MY" sz="2400" b="1" u="sng" kern="0" dirty="0" smtClean="0">
                <a:ln w="12700" cmpd="sng">
                  <a:solidFill>
                    <a:srgbClr val="002A56"/>
                  </a:solidFill>
                  <a:prstDash val="solid"/>
                </a:ln>
                <a:solidFill>
                  <a:srgbClr val="C00000"/>
                </a:solidFill>
              </a:rPr>
              <a:t>SUMBER MANUSIA</a:t>
            </a:r>
            <a:endParaRPr lang="en-MY" sz="2400" b="1" u="sng" kern="0" dirty="0">
              <a:ln w="12700" cmpd="sng">
                <a:solidFill>
                  <a:srgbClr val="002A56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1351" y="1412776"/>
            <a:ext cx="6650290" cy="4609272"/>
            <a:chOff x="259846" y="1315452"/>
            <a:chExt cx="5874901" cy="4609272"/>
          </a:xfrm>
        </p:grpSpPr>
        <p:grpSp>
          <p:nvGrpSpPr>
            <p:cNvPr id="123" name="Group 122"/>
            <p:cNvGrpSpPr/>
            <p:nvPr/>
          </p:nvGrpSpPr>
          <p:grpSpPr>
            <a:xfrm>
              <a:off x="411886" y="1355084"/>
              <a:ext cx="2550358" cy="3879634"/>
              <a:chOff x="2179665" y="959364"/>
              <a:chExt cx="2893456" cy="4401558"/>
            </a:xfrm>
          </p:grpSpPr>
          <p:sp>
            <p:nvSpPr>
              <p:cNvPr id="124" name="Rectangle: Single Corner Snipped 2"/>
              <p:cNvSpPr/>
              <p:nvPr/>
            </p:nvSpPr>
            <p:spPr>
              <a:xfrm>
                <a:off x="2201584" y="959364"/>
                <a:ext cx="2871537" cy="2665847"/>
              </a:xfrm>
              <a:prstGeom prst="snip1Rect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25000"/>
                    <a:lumOff val="75000"/>
                  </a:schemeClr>
                </a:solidFill>
              </a:ln>
              <a:effectLst>
                <a:outerShdw blurRad="254000" dist="38100" dir="13500000" algn="b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5" name="Freeform: Shape 5"/>
              <p:cNvSpPr/>
              <p:nvPr/>
            </p:nvSpPr>
            <p:spPr>
              <a:xfrm>
                <a:off x="2179665" y="3580247"/>
                <a:ext cx="2871537" cy="1780675"/>
              </a:xfrm>
              <a:custGeom>
                <a:avLst/>
                <a:gdLst>
                  <a:gd name="connsiteX0" fmla="*/ 0 w 2871537"/>
                  <a:gd name="connsiteY0" fmla="*/ 0 h 2277978"/>
                  <a:gd name="connsiteX1" fmla="*/ 2871537 w 2871537"/>
                  <a:gd name="connsiteY1" fmla="*/ 0 h 2277978"/>
                  <a:gd name="connsiteX2" fmla="*/ 2871537 w 2871537"/>
                  <a:gd name="connsiteY2" fmla="*/ 834189 h 2277978"/>
                  <a:gd name="connsiteX3" fmla="*/ 1443788 w 2871537"/>
                  <a:gd name="connsiteY3" fmla="*/ 834189 h 2277978"/>
                  <a:gd name="connsiteX4" fmla="*/ 0 w 2871537"/>
                  <a:gd name="connsiteY4" fmla="*/ 2277978 h 2277978"/>
                  <a:gd name="connsiteX5" fmla="*/ 0 w 2871537"/>
                  <a:gd name="connsiteY5" fmla="*/ 834189 h 2277978"/>
                  <a:gd name="connsiteX6" fmla="*/ 0 w 2871537"/>
                  <a:gd name="connsiteY6" fmla="*/ 834187 h 227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1537" h="2277978">
                    <a:moveTo>
                      <a:pt x="0" y="0"/>
                    </a:moveTo>
                    <a:lnTo>
                      <a:pt x="2871537" y="0"/>
                    </a:lnTo>
                    <a:lnTo>
                      <a:pt x="2871537" y="834189"/>
                    </a:lnTo>
                    <a:lnTo>
                      <a:pt x="1443788" y="834189"/>
                    </a:lnTo>
                    <a:lnTo>
                      <a:pt x="0" y="2277978"/>
                    </a:lnTo>
                    <a:lnTo>
                      <a:pt x="0" y="834189"/>
                    </a:lnTo>
                    <a:lnTo>
                      <a:pt x="0" y="834187"/>
                    </a:lnTo>
                    <a:close/>
                  </a:path>
                </a:pathLst>
              </a:custGeom>
              <a:solidFill>
                <a:srgbClr val="0A5E7A"/>
              </a:solidFill>
              <a:ln>
                <a:noFill/>
              </a:ln>
              <a:effectLst>
                <a:outerShdw blurRad="254000" dist="381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320715" y="1315452"/>
              <a:ext cx="2531038" cy="3919266"/>
              <a:chOff x="2085473" y="914400"/>
              <a:chExt cx="2871537" cy="4446522"/>
            </a:xfrm>
          </p:grpSpPr>
          <p:sp>
            <p:nvSpPr>
              <p:cNvPr id="127" name="Rectangle: Single Corner Snipped 8"/>
              <p:cNvSpPr/>
              <p:nvPr/>
            </p:nvSpPr>
            <p:spPr>
              <a:xfrm>
                <a:off x="2085473" y="914400"/>
                <a:ext cx="2871537" cy="2665847"/>
              </a:xfrm>
              <a:prstGeom prst="snip1Rect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accent4">
                    <a:lumMod val="25000"/>
                    <a:lumOff val="75000"/>
                  </a:schemeClr>
                </a:solidFill>
              </a:ln>
              <a:effectLst>
                <a:outerShdw blurRad="254000" dist="38100" dir="13500000" algn="b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8" name="Freeform: Shape 9"/>
              <p:cNvSpPr/>
              <p:nvPr/>
            </p:nvSpPr>
            <p:spPr>
              <a:xfrm>
                <a:off x="2085473" y="3580247"/>
                <a:ext cx="2871537" cy="1780675"/>
              </a:xfrm>
              <a:custGeom>
                <a:avLst/>
                <a:gdLst>
                  <a:gd name="connsiteX0" fmla="*/ 0 w 2871537"/>
                  <a:gd name="connsiteY0" fmla="*/ 0 h 2277978"/>
                  <a:gd name="connsiteX1" fmla="*/ 2871537 w 2871537"/>
                  <a:gd name="connsiteY1" fmla="*/ 0 h 2277978"/>
                  <a:gd name="connsiteX2" fmla="*/ 2871537 w 2871537"/>
                  <a:gd name="connsiteY2" fmla="*/ 834189 h 2277978"/>
                  <a:gd name="connsiteX3" fmla="*/ 1443788 w 2871537"/>
                  <a:gd name="connsiteY3" fmla="*/ 834189 h 2277978"/>
                  <a:gd name="connsiteX4" fmla="*/ 0 w 2871537"/>
                  <a:gd name="connsiteY4" fmla="*/ 2277978 h 2277978"/>
                  <a:gd name="connsiteX5" fmla="*/ 0 w 2871537"/>
                  <a:gd name="connsiteY5" fmla="*/ 834189 h 2277978"/>
                  <a:gd name="connsiteX6" fmla="*/ 0 w 2871537"/>
                  <a:gd name="connsiteY6" fmla="*/ 834187 h 227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1537" h="2277978">
                    <a:moveTo>
                      <a:pt x="0" y="0"/>
                    </a:moveTo>
                    <a:lnTo>
                      <a:pt x="2871537" y="0"/>
                    </a:lnTo>
                    <a:lnTo>
                      <a:pt x="2871537" y="834189"/>
                    </a:lnTo>
                    <a:lnTo>
                      <a:pt x="1443788" y="834189"/>
                    </a:lnTo>
                    <a:lnTo>
                      <a:pt x="0" y="2277978"/>
                    </a:lnTo>
                    <a:lnTo>
                      <a:pt x="0" y="834189"/>
                    </a:lnTo>
                    <a:lnTo>
                      <a:pt x="0" y="834187"/>
                    </a:lnTo>
                    <a:close/>
                  </a:path>
                </a:pathLst>
              </a:custGeom>
              <a:solidFill>
                <a:srgbClr val="45BDCA"/>
              </a:solidFill>
              <a:ln>
                <a:noFill/>
              </a:ln>
              <a:effectLst>
                <a:outerShdw blurRad="254000" dist="381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32" name="Oval 131"/>
            <p:cNvSpPr/>
            <p:nvPr/>
          </p:nvSpPr>
          <p:spPr>
            <a:xfrm>
              <a:off x="259846" y="5331166"/>
              <a:ext cx="593558" cy="593558"/>
            </a:xfrm>
            <a:prstGeom prst="ellipse">
              <a:avLst/>
            </a:prstGeom>
            <a:solidFill>
              <a:srgbClr val="0A5E7A"/>
            </a:solidFill>
            <a:ln w="15875">
              <a:solidFill>
                <a:schemeClr val="bg1"/>
              </a:solidFill>
            </a:ln>
            <a:effectLst>
              <a:outerShdw blurRad="2540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latin typeface="Eurostile BQ" pitchFamily="50" charset="0"/>
                </a:rPr>
                <a:t>1</a:t>
              </a:r>
              <a:endParaRPr lang="en-IN" dirty="0">
                <a:latin typeface="Eurostile BQ" pitchFamily="50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3332727" y="5331166"/>
              <a:ext cx="593558" cy="593558"/>
            </a:xfrm>
            <a:prstGeom prst="ellipse">
              <a:avLst/>
            </a:prstGeom>
            <a:solidFill>
              <a:srgbClr val="45BDCA"/>
            </a:solidFill>
            <a:ln w="15875">
              <a:solidFill>
                <a:schemeClr val="bg1"/>
              </a:solidFill>
            </a:ln>
            <a:effectLst>
              <a:outerShdw blurRad="2540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latin typeface="Eurostile BQ" pitchFamily="50" charset="0"/>
                </a:rPr>
                <a:t>2</a:t>
              </a:r>
              <a:endParaRPr lang="en-IN" dirty="0">
                <a:latin typeface="Eurostile BQ" pitchFamily="50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018927" y="5526416"/>
              <a:ext cx="2125575" cy="208552"/>
              <a:chOff x="1018925" y="5593407"/>
              <a:chExt cx="2125575" cy="208552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018925" y="5593412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402331" y="5593411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785737" y="5593410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169143" y="5593409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552549" y="5593408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935953" y="5593407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009172" y="5526416"/>
              <a:ext cx="2125575" cy="208552"/>
              <a:chOff x="1018925" y="5593407"/>
              <a:chExt cx="2125575" cy="208552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1018925" y="5593412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402331" y="5593411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785737" y="5593410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169143" y="5593409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2552549" y="5593408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935953" y="5593407"/>
                <a:ext cx="208547" cy="20854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11886" y="1803827"/>
              <a:ext cx="25990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spc="-100" dirty="0" smtClean="0">
                  <a:solidFill>
                    <a:srgbClr val="00B050"/>
                  </a:solidFill>
                  <a:latin typeface="Eurostile BQ" pitchFamily="50" charset="0"/>
                </a:rPr>
                <a:t>MENINGKATKAN TAHAP </a:t>
              </a:r>
            </a:p>
            <a:p>
              <a:pPr algn="ctr"/>
              <a:r>
                <a:rPr lang="en-IN" sz="2400" b="1" spc="-100" dirty="0" smtClean="0">
                  <a:solidFill>
                    <a:srgbClr val="00B050"/>
                  </a:solidFill>
                  <a:latin typeface="Eurostile BQ" pitchFamily="50" charset="0"/>
                </a:rPr>
                <a:t>KOMPETENSI PEGAWAI</a:t>
              </a:r>
              <a:endParaRPr lang="en-IN" sz="2400" b="1" spc="-100" dirty="0">
                <a:solidFill>
                  <a:srgbClr val="00B050"/>
                </a:solidFill>
                <a:latin typeface="Eurostile BQ" pitchFamily="50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576034" y="1659324"/>
              <a:ext cx="21753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N" sz="1200" spc="300" dirty="0" smtClean="0">
                <a:solidFill>
                  <a:srgbClr val="7030A0"/>
                </a:solidFill>
                <a:latin typeface="Eurostile BQ" pitchFamily="50" charset="0"/>
              </a:endParaRPr>
            </a:p>
            <a:p>
              <a:pPr algn="ctr"/>
              <a:r>
                <a:rPr lang="en-IN" sz="2400" b="1" spc="300" dirty="0" smtClean="0">
                  <a:solidFill>
                    <a:srgbClr val="00B050"/>
                  </a:solidFill>
                  <a:latin typeface="Eurostile BQ" pitchFamily="50" charset="0"/>
                </a:rPr>
                <a:t>PENGURUSAN PERUBAHAN</a:t>
              </a:r>
              <a:endParaRPr lang="en-IN" sz="2400" b="1" spc="300" dirty="0">
                <a:solidFill>
                  <a:srgbClr val="00B050"/>
                </a:solidFill>
                <a:latin typeface="Eurostile BQ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0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F080268-C420-4009-9A1C-C76A1F9CC2D3}"/>
              </a:ext>
            </a:extLst>
          </p:cNvPr>
          <p:cNvSpPr/>
          <p:nvPr/>
        </p:nvSpPr>
        <p:spPr>
          <a:xfrm>
            <a:off x="-14958" y="947006"/>
            <a:ext cx="9158958" cy="5910994"/>
          </a:xfrm>
          <a:prstGeom prst="rect">
            <a:avLst/>
          </a:prstGeom>
          <a:solidFill>
            <a:srgbClr val="29A8AB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2BE119-1724-4171-A845-6571B630EC07}"/>
              </a:ext>
            </a:extLst>
          </p:cNvPr>
          <p:cNvGrpSpPr/>
          <p:nvPr/>
        </p:nvGrpSpPr>
        <p:grpSpPr>
          <a:xfrm>
            <a:off x="741532" y="1412777"/>
            <a:ext cx="7713957" cy="5306992"/>
            <a:chOff x="1380305" y="1031868"/>
            <a:chExt cx="10285275" cy="65653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5DC31BF-E043-435A-98BB-C915812A421F}"/>
                </a:ext>
              </a:extLst>
            </p:cNvPr>
            <p:cNvGrpSpPr/>
            <p:nvPr/>
          </p:nvGrpSpPr>
          <p:grpSpPr>
            <a:xfrm>
              <a:off x="1380305" y="1514006"/>
              <a:ext cx="3227040" cy="5746342"/>
              <a:chOff x="1380305" y="1514006"/>
              <a:chExt cx="3227040" cy="5746342"/>
            </a:xfrm>
          </p:grpSpPr>
          <p:sp>
            <p:nvSpPr>
              <p:cNvPr id="23" name="Rectangle: Rounded Corners 10">
                <a:extLst>
                  <a:ext uri="{FF2B5EF4-FFF2-40B4-BE49-F238E27FC236}">
                    <a16:creationId xmlns:a16="http://schemas.microsoft.com/office/drawing/2014/main" xmlns="" id="{47E46E37-90AF-4959-BEED-2AF6D32BB5E1}"/>
                  </a:ext>
                </a:extLst>
              </p:cNvPr>
              <p:cNvSpPr/>
              <p:nvPr/>
            </p:nvSpPr>
            <p:spPr>
              <a:xfrm>
                <a:off x="1424689" y="1514006"/>
                <a:ext cx="2968053" cy="4467069"/>
              </a:xfrm>
              <a:prstGeom prst="roundRect">
                <a:avLst>
                  <a:gd name="adj" fmla="val 4773"/>
                </a:avLst>
              </a:prstGeom>
              <a:gradFill flip="none" rotWithShape="1">
                <a:gsLst>
                  <a:gs pos="0">
                    <a:srgbClr val="16DAFF"/>
                  </a:gs>
                  <a:gs pos="100000">
                    <a:srgbClr val="3780D7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81000" dist="38100" dir="5400000" algn="t" rotWithShape="0">
                  <a:prstClr val="black">
                    <a:alpha val="40000"/>
                  </a:prstClr>
                </a:outerShdw>
                <a:reflection blurRad="6350" stA="52000" endA="300" endPos="26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xmlns="" id="{2EA711AA-0AAC-4805-AD5D-D5154FCB923C}"/>
                  </a:ext>
                </a:extLst>
              </p:cNvPr>
              <p:cNvSpPr txBox="1"/>
              <p:nvPr/>
            </p:nvSpPr>
            <p:spPr>
              <a:xfrm>
                <a:off x="1918946" y="4074861"/>
                <a:ext cx="1948723" cy="318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14925" dirty="0" smtClean="0">
                    <a:solidFill>
                      <a:prstClr val="white">
                        <a:alpha val="70000"/>
                      </a:prstClr>
                    </a:solidFill>
                    <a:latin typeface="Eurostile BQ" pitchFamily="50" charset="0"/>
                  </a:rPr>
                  <a:t>1</a:t>
                </a:r>
                <a:endParaRPr lang="en-IN" sz="14925" dirty="0">
                  <a:solidFill>
                    <a:prstClr val="white">
                      <a:alpha val="70000"/>
                    </a:prstClr>
                  </a:solidFill>
                  <a:latin typeface="Eurostile BQ" pitchFamily="50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AE52071-06E9-444E-8EB8-269F1C8DDDBD}"/>
                  </a:ext>
                </a:extLst>
              </p:cNvPr>
              <p:cNvSpPr txBox="1"/>
              <p:nvPr/>
            </p:nvSpPr>
            <p:spPr>
              <a:xfrm>
                <a:off x="1380305" y="1616850"/>
                <a:ext cx="3227040" cy="192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IN" sz="788" spc="225" dirty="0">
                  <a:solidFill>
                    <a:prstClr val="white"/>
                  </a:solidFill>
                  <a:latin typeface="Nexa Light" panose="02000000000000000000" pitchFamily="50" charset="0"/>
                </a:endParaRPr>
              </a:p>
              <a:p>
                <a:pPr algn="ctr"/>
                <a:r>
                  <a:rPr lang="en-IN" spc="225" dirty="0" err="1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Mengenalpasti</a:t>
                </a:r>
                <a:r>
                  <a:rPr lang="en-IN" spc="225" dirty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 proses </a:t>
                </a:r>
                <a:r>
                  <a:rPr lang="en-IN" spc="225" dirty="0" err="1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kerja</a:t>
                </a:r>
                <a:r>
                  <a:rPr lang="en-IN" spc="225" dirty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bagi</a:t>
                </a:r>
                <a:r>
                  <a:rPr lang="en-IN" spc="225" dirty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setiap</a:t>
                </a:r>
                <a:r>
                  <a:rPr lang="en-IN" spc="225" dirty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aktiviti</a:t>
                </a:r>
                <a:endParaRPr lang="en-IN" spc="225" dirty="0">
                  <a:solidFill>
                    <a:srgbClr val="000000"/>
                  </a:solidFill>
                  <a:latin typeface="Nexa Light" panose="02000000000000000000" pitchFamily="50" charset="0"/>
                </a:endParaRPr>
              </a:p>
              <a:p>
                <a:pPr algn="ctr"/>
                <a:r>
                  <a:rPr lang="en-IN" sz="788" spc="225" dirty="0" smtClean="0">
                    <a:solidFill>
                      <a:prstClr val="white"/>
                    </a:solidFill>
                    <a:latin typeface="Nexa Light" panose="02000000000000000000" pitchFamily="50" charset="0"/>
                  </a:rPr>
                  <a:t>.</a:t>
                </a:r>
                <a:endParaRPr lang="en-IN" sz="788" spc="225" dirty="0">
                  <a:solidFill>
                    <a:prstClr val="white"/>
                  </a:solidFill>
                  <a:latin typeface="Nexa Light" panose="02000000000000000000" pitchFamily="50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35942B4-1163-4B9A-9971-0C87D1F8FC26}"/>
                </a:ext>
              </a:extLst>
            </p:cNvPr>
            <p:cNvGrpSpPr/>
            <p:nvPr/>
          </p:nvGrpSpPr>
          <p:grpSpPr>
            <a:xfrm>
              <a:off x="8500750" y="1303309"/>
              <a:ext cx="3164830" cy="5986106"/>
              <a:chOff x="1362934" y="1303309"/>
              <a:chExt cx="3164830" cy="5986106"/>
            </a:xfrm>
          </p:grpSpPr>
          <p:sp>
            <p:nvSpPr>
              <p:cNvPr id="17" name="Rectangle: Rounded Corners 30">
                <a:extLst>
                  <a:ext uri="{FF2B5EF4-FFF2-40B4-BE49-F238E27FC236}">
                    <a16:creationId xmlns:a16="http://schemas.microsoft.com/office/drawing/2014/main" xmlns="" id="{6CE41E78-B126-41BB-A9EC-EC44B93FBEAC}"/>
                  </a:ext>
                </a:extLst>
              </p:cNvPr>
              <p:cNvSpPr/>
              <p:nvPr/>
            </p:nvSpPr>
            <p:spPr>
              <a:xfrm>
                <a:off x="1424689" y="1514006"/>
                <a:ext cx="2968053" cy="4467069"/>
              </a:xfrm>
              <a:prstGeom prst="roundRect">
                <a:avLst>
                  <a:gd name="adj" fmla="val 4773"/>
                </a:avLst>
              </a:prstGeom>
              <a:gradFill flip="none" rotWithShape="1">
                <a:gsLst>
                  <a:gs pos="0">
                    <a:srgbClr val="9AF7BE"/>
                  </a:gs>
                  <a:gs pos="100000">
                    <a:srgbClr val="1D9C6E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81000" dist="38100" dir="5400000" algn="t" rotWithShape="0">
                  <a:prstClr val="black">
                    <a:alpha val="40000"/>
                  </a:prstClr>
                </a:outerShdw>
                <a:reflection blurRad="6350" stA="52000" endA="300" endPos="26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xmlns="" id="{7574674C-655D-4CC5-8FDD-5555AC00325D}"/>
                  </a:ext>
                </a:extLst>
              </p:cNvPr>
              <p:cNvSpPr txBox="1"/>
              <p:nvPr/>
            </p:nvSpPr>
            <p:spPr>
              <a:xfrm>
                <a:off x="1672193" y="4103926"/>
                <a:ext cx="1948722" cy="3185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14925" dirty="0" smtClean="0">
                    <a:solidFill>
                      <a:prstClr val="white">
                        <a:alpha val="70000"/>
                      </a:prstClr>
                    </a:solidFill>
                    <a:latin typeface="Eurostile BQ" pitchFamily="50" charset="0"/>
                  </a:rPr>
                  <a:t>3</a:t>
                </a:r>
                <a:endParaRPr lang="en-IN" sz="14925" dirty="0">
                  <a:solidFill>
                    <a:prstClr val="white">
                      <a:alpha val="70000"/>
                    </a:prstClr>
                  </a:solidFill>
                  <a:latin typeface="Eurostile BQ" pitchFamily="50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B5FB980-5BB5-44F4-BD6A-BD764665F23D}"/>
                  </a:ext>
                </a:extLst>
              </p:cNvPr>
              <p:cNvSpPr txBox="1"/>
              <p:nvPr/>
            </p:nvSpPr>
            <p:spPr>
              <a:xfrm>
                <a:off x="1362934" y="1303309"/>
                <a:ext cx="3164830" cy="360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IN" sz="788" spc="225" dirty="0">
                  <a:solidFill>
                    <a:prstClr val="white"/>
                  </a:solidFill>
                  <a:latin typeface="Nexa Light" panose="02000000000000000000" pitchFamily="50" charset="0"/>
                </a:endParaRPr>
              </a:p>
              <a:p>
                <a:pPr algn="ctr"/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Menyediakan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satu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sistem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yang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komprehensif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termasuk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mempunyai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sistem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perakaunan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yang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khusus</a:t>
                </a:r>
                <a:endParaRPr lang="en-IN" spc="225" dirty="0">
                  <a:solidFill>
                    <a:srgbClr val="000000"/>
                  </a:solidFill>
                  <a:latin typeface="Nexa Light" panose="02000000000000000000" pitchFamily="50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098CB49-4239-420B-A6B7-44D1DBCD7FDF}"/>
                </a:ext>
              </a:extLst>
            </p:cNvPr>
            <p:cNvGrpSpPr/>
            <p:nvPr/>
          </p:nvGrpSpPr>
          <p:grpSpPr>
            <a:xfrm>
              <a:off x="4822760" y="1031868"/>
              <a:ext cx="3340309" cy="6565321"/>
              <a:chOff x="1391658" y="1541211"/>
              <a:chExt cx="2968053" cy="5833660"/>
            </a:xfrm>
          </p:grpSpPr>
          <p:sp>
            <p:nvSpPr>
              <p:cNvPr id="11" name="Rectangle: Rounded Corners 37">
                <a:extLst>
                  <a:ext uri="{FF2B5EF4-FFF2-40B4-BE49-F238E27FC236}">
                    <a16:creationId xmlns:a16="http://schemas.microsoft.com/office/drawing/2014/main" xmlns="" id="{22F73A43-A10D-4537-A71B-A3249E492387}"/>
                  </a:ext>
                </a:extLst>
              </p:cNvPr>
              <p:cNvSpPr/>
              <p:nvPr/>
            </p:nvSpPr>
            <p:spPr>
              <a:xfrm>
                <a:off x="1391658" y="1541211"/>
                <a:ext cx="2968053" cy="4467069"/>
              </a:xfrm>
              <a:prstGeom prst="roundRect">
                <a:avLst>
                  <a:gd name="adj" fmla="val 4773"/>
                </a:avLst>
              </a:prstGeom>
              <a:gradFill flip="none" rotWithShape="1">
                <a:gsLst>
                  <a:gs pos="100000">
                    <a:srgbClr val="EE3248"/>
                  </a:gs>
                  <a:gs pos="0">
                    <a:srgbClr val="F6725C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81000" dist="38100" dir="5400000" algn="t" rotWithShape="0">
                  <a:prstClr val="black">
                    <a:alpha val="40000"/>
                  </a:prstClr>
                </a:outerShdw>
                <a:reflection blurRad="6350" stA="52000" endA="300" endPos="26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xmlns="" id="{A20A6D10-1737-432F-A59D-7138B36147C5}"/>
                  </a:ext>
                </a:extLst>
              </p:cNvPr>
              <p:cNvSpPr txBox="1"/>
              <p:nvPr/>
            </p:nvSpPr>
            <p:spPr>
              <a:xfrm>
                <a:off x="1718069" y="3997432"/>
                <a:ext cx="1948724" cy="3377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17925" dirty="0" smtClean="0">
                    <a:solidFill>
                      <a:prstClr val="white">
                        <a:alpha val="70000"/>
                      </a:prstClr>
                    </a:solidFill>
                    <a:latin typeface="Eurostile BQ" pitchFamily="50" charset="0"/>
                  </a:rPr>
                  <a:t>2</a:t>
                </a:r>
                <a:endParaRPr lang="en-IN" sz="17925" dirty="0">
                  <a:solidFill>
                    <a:prstClr val="white">
                      <a:alpha val="70000"/>
                    </a:prstClr>
                  </a:solidFill>
                  <a:latin typeface="Eurostile BQ" pitchFamily="50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E3F3CEE-8BF6-484E-BDF5-CC9DB882FB68}"/>
                  </a:ext>
                </a:extLst>
              </p:cNvPr>
              <p:cNvSpPr txBox="1"/>
              <p:nvPr/>
            </p:nvSpPr>
            <p:spPr>
              <a:xfrm>
                <a:off x="1433568" y="1782402"/>
                <a:ext cx="2856963" cy="253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Menyediakan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satu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platform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secara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single point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untuk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tujuan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pengikraran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dan</a:t>
                </a:r>
                <a:r>
                  <a:rPr lang="en-IN" spc="225" dirty="0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 </a:t>
                </a:r>
                <a:r>
                  <a:rPr lang="en-IN" spc="225" dirty="0" err="1" smtClean="0">
                    <a:solidFill>
                      <a:srgbClr val="000000"/>
                    </a:solidFill>
                    <a:latin typeface="Nexa Light" panose="02000000000000000000" pitchFamily="50" charset="0"/>
                  </a:rPr>
                  <a:t>pembayaran</a:t>
                </a:r>
                <a:endParaRPr lang="en-IN" spc="225" dirty="0">
                  <a:solidFill>
                    <a:srgbClr val="000000"/>
                  </a:solidFill>
                  <a:latin typeface="Nexa Light" panose="02000000000000000000" pitchFamily="50" charset="0"/>
                </a:endParaRPr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 bwMode="white">
          <a:xfrm>
            <a:off x="1403648" y="336398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MY" sz="2800" b="1" u="sng" kern="0" dirty="0">
                <a:ln w="12700" cmpd="sng">
                  <a:solidFill>
                    <a:srgbClr val="002A56"/>
                  </a:solidFill>
                  <a:prstDash val="solid"/>
                </a:ln>
                <a:solidFill>
                  <a:srgbClr val="FFFFFF"/>
                </a:solidFill>
              </a:rPr>
              <a:t>PENYELESAIAN – </a:t>
            </a:r>
            <a:r>
              <a:rPr lang="en-MY" sz="2800" b="1" u="sng" kern="0" dirty="0" smtClean="0">
                <a:ln w="12700" cmpd="sng">
                  <a:solidFill>
                    <a:srgbClr val="002A56"/>
                  </a:solidFill>
                  <a:prstDash val="solid"/>
                </a:ln>
                <a:solidFill>
                  <a:srgbClr val="99FFCC"/>
                </a:solidFill>
              </a:rPr>
              <a:t>SISTEM</a:t>
            </a:r>
            <a:endParaRPr lang="en-MY" sz="2800" b="1" u="sng" kern="0" dirty="0">
              <a:ln w="12700" cmpd="sng">
                <a:solidFill>
                  <a:srgbClr val="002A56"/>
                </a:solidFill>
                <a:prstDash val="solid"/>
              </a:ln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F080268-C420-4009-9A1C-C76A1F9CC2D3}"/>
              </a:ext>
            </a:extLst>
          </p:cNvPr>
          <p:cNvSpPr/>
          <p:nvPr/>
        </p:nvSpPr>
        <p:spPr>
          <a:xfrm>
            <a:off x="-14958" y="947006"/>
            <a:ext cx="9158958" cy="5910994"/>
          </a:xfrm>
          <a:prstGeom prst="rect">
            <a:avLst/>
          </a:prstGeom>
          <a:solidFill>
            <a:schemeClr val="accent4">
              <a:lumMod val="25000"/>
              <a:lumOff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itle 1"/>
          <p:cNvSpPr txBox="1">
            <a:spLocks/>
          </p:cNvSpPr>
          <p:nvPr/>
        </p:nvSpPr>
        <p:spPr bwMode="white">
          <a:xfrm>
            <a:off x="1045394" y="344299"/>
            <a:ext cx="873614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MY" sz="2400" b="1" u="sng" kern="0" dirty="0">
                <a:ln w="12700" cmpd="sng">
                  <a:solidFill>
                    <a:srgbClr val="002A56"/>
                  </a:solidFill>
                  <a:prstDash val="solid"/>
                </a:ln>
              </a:rPr>
              <a:t>PENYELESAIAN – </a:t>
            </a:r>
            <a:r>
              <a:rPr lang="en-MY" sz="2400" b="1" u="sng" kern="0" dirty="0" smtClean="0">
                <a:ln w="12700" cmpd="sng">
                  <a:solidFill>
                    <a:srgbClr val="002A56"/>
                  </a:solidFill>
                  <a:prstDash val="solid"/>
                </a:ln>
                <a:solidFill>
                  <a:srgbClr val="FFFF00"/>
                </a:solidFill>
              </a:rPr>
              <a:t>KOMPLEKSITI FUNGSI JKDM</a:t>
            </a:r>
            <a:endParaRPr lang="en-MY" sz="2400" b="1" u="sng" kern="0" dirty="0">
              <a:ln w="12700" cmpd="sng">
                <a:solidFill>
                  <a:srgbClr val="002A56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0674" y="1742110"/>
            <a:ext cx="2643132" cy="4240219"/>
            <a:chOff x="450283" y="1961309"/>
            <a:chExt cx="1941889" cy="4240219"/>
          </a:xfrm>
        </p:grpSpPr>
        <p:sp>
          <p:nvSpPr>
            <p:cNvPr id="19" name="Arrow: Pentagon 5"/>
            <p:cNvSpPr/>
            <p:nvPr/>
          </p:nvSpPr>
          <p:spPr>
            <a:xfrm>
              <a:off x="472078" y="1961309"/>
              <a:ext cx="1920094" cy="1008833"/>
            </a:xfrm>
            <a:prstGeom prst="homePlate">
              <a:avLst/>
            </a:prstGeom>
            <a:solidFill>
              <a:srgbClr val="6CA6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Single Corner Snipped 10"/>
            <p:cNvSpPr/>
            <p:nvPr/>
          </p:nvSpPr>
          <p:spPr>
            <a:xfrm>
              <a:off x="450283" y="3128537"/>
              <a:ext cx="1807745" cy="2804960"/>
            </a:xfrm>
            <a:prstGeom prst="snip1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Top Corners Rounded 21"/>
            <p:cNvSpPr/>
            <p:nvPr/>
          </p:nvSpPr>
          <p:spPr>
            <a:xfrm flipV="1">
              <a:off x="540488" y="5859911"/>
              <a:ext cx="1484937" cy="341617"/>
            </a:xfrm>
            <a:prstGeom prst="round2SameRect">
              <a:avLst/>
            </a:prstGeom>
            <a:solidFill>
              <a:srgbClr val="6CA6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0283" y="3388685"/>
              <a:ext cx="1841658" cy="2154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IN" sz="2400" b="1" kern="0" spc="-1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Mendokumenkan</a:t>
              </a:r>
              <a:r>
                <a:rPr lang="en-IN" sz="2400" b="1" kern="0" spc="-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spc="-1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semua</a:t>
              </a:r>
              <a:r>
                <a:rPr lang="en-IN" sz="2400" b="1" kern="0" spc="-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spc="-1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aktiviti</a:t>
              </a:r>
              <a:r>
                <a:rPr lang="en-IN" sz="2400" b="1" kern="0" spc="-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spc="-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JKDM yang </a:t>
              </a:r>
              <a:r>
                <a:rPr lang="en-IN" sz="2400" b="1" kern="0" spc="-1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berkaitan</a:t>
              </a:r>
              <a:r>
                <a:rPr lang="en-IN" sz="2400" b="1" kern="0" spc="-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spc="-1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dengan</a:t>
              </a:r>
              <a:r>
                <a:rPr lang="en-IN" sz="2400" b="1" kern="0" spc="-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spc="-1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Pungutan</a:t>
              </a:r>
              <a:r>
                <a:rPr lang="en-IN" sz="2400" b="1" kern="0" spc="-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spc="-1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Hasil</a:t>
              </a:r>
              <a:endParaRPr lang="en-IN" sz="2400" b="1" kern="0" spc="-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lvl="0" algn="just"/>
              <a:r>
                <a:rPr lang="en-IN" sz="2400" b="1" kern="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285750" lvl="0" indent="-285750" algn="just">
                <a:buFont typeface="Wingdings" panose="05000000000000000000" pitchFamily="2" charset="2"/>
                <a:buChar char="q"/>
              </a:pPr>
              <a:endParaRPr lang="en-I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12278" y="224755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65791" y="1721207"/>
            <a:ext cx="2631835" cy="4218022"/>
            <a:chOff x="2508363" y="1997548"/>
            <a:chExt cx="1979607" cy="4236903"/>
          </a:xfrm>
        </p:grpSpPr>
        <p:sp>
          <p:nvSpPr>
            <p:cNvPr id="20" name="Arrow: Pentagon 6"/>
            <p:cNvSpPr/>
            <p:nvPr/>
          </p:nvSpPr>
          <p:spPr>
            <a:xfrm>
              <a:off x="2567876" y="1997548"/>
              <a:ext cx="1920094" cy="1008833"/>
            </a:xfrm>
            <a:prstGeom prst="homePlat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Single Corner Snipped 11"/>
            <p:cNvSpPr/>
            <p:nvPr/>
          </p:nvSpPr>
          <p:spPr>
            <a:xfrm>
              <a:off x="2527113" y="3176687"/>
              <a:ext cx="1926593" cy="2831827"/>
            </a:xfrm>
            <a:prstGeom prst="snip1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Top Corners Rounded 22"/>
            <p:cNvSpPr/>
            <p:nvPr/>
          </p:nvSpPr>
          <p:spPr>
            <a:xfrm flipV="1">
              <a:off x="2706093" y="5886497"/>
              <a:ext cx="1558290" cy="347954"/>
            </a:xfrm>
            <a:prstGeom prst="round2Same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08363" y="3438001"/>
              <a:ext cx="1962649" cy="1422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IN" sz="2400" b="1" kern="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Sesi</a:t>
              </a:r>
              <a:r>
                <a:rPr lang="en-IN" sz="2400" b="1" kern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brainstorming </a:t>
              </a:r>
              <a:r>
                <a:rPr lang="en-IN" sz="2400" b="1" kern="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dan</a:t>
              </a:r>
              <a:r>
                <a:rPr lang="en-IN" sz="2400" b="1" kern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sindikasi</a:t>
              </a:r>
              <a:r>
                <a:rPr lang="en-IN" sz="2400" b="1" kern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dengan</a:t>
              </a:r>
              <a:r>
                <a:rPr lang="en-IN" sz="2400" b="1" kern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pihak</a:t>
              </a:r>
              <a:r>
                <a:rPr lang="en-IN" sz="2400" b="1" kern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2400" b="1" kern="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berkaitan</a:t>
              </a:r>
              <a:r>
                <a:rPr lang="en-IN" sz="2400" b="1" kern="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lvl="0" algn="just"/>
              <a:endParaRPr lang="en-I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39778" y="2291761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72393" y="1718051"/>
            <a:ext cx="2658531" cy="4182034"/>
            <a:chOff x="4557170" y="1991491"/>
            <a:chExt cx="1943634" cy="4182034"/>
          </a:xfrm>
        </p:grpSpPr>
        <p:sp>
          <p:nvSpPr>
            <p:cNvPr id="21" name="Arrow: Pentagon 7"/>
            <p:cNvSpPr/>
            <p:nvPr/>
          </p:nvSpPr>
          <p:spPr>
            <a:xfrm>
              <a:off x="4557170" y="1991491"/>
              <a:ext cx="1920094" cy="1008833"/>
            </a:xfrm>
            <a:prstGeom prst="homePlat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Single Corner Snipped 12"/>
            <p:cNvSpPr/>
            <p:nvPr/>
          </p:nvSpPr>
          <p:spPr>
            <a:xfrm>
              <a:off x="4560368" y="3109399"/>
              <a:ext cx="1940436" cy="2908534"/>
            </a:xfrm>
            <a:prstGeom prst="snip1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Top Corners Rounded 23"/>
            <p:cNvSpPr/>
            <p:nvPr/>
          </p:nvSpPr>
          <p:spPr>
            <a:xfrm flipV="1">
              <a:off x="4782738" y="5862340"/>
              <a:ext cx="1550644" cy="311185"/>
            </a:xfrm>
            <a:prstGeom prst="round2Same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74180" y="3430020"/>
              <a:ext cx="179834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fi-FI" sz="2400" b="1" kern="0" spc="-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Kajian semula   proses kerja untuk setiap aktiviti</a:t>
              </a:r>
            </a:p>
            <a:p>
              <a:pPr lvl="0" algn="just"/>
              <a:r>
                <a:rPr lang="en-IN" sz="2400" b="1" kern="0" spc="-1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285750" lvl="0" indent="-285750" algn="just">
                <a:buFont typeface="Wingdings" panose="05000000000000000000" pitchFamily="2" charset="2"/>
                <a:buChar char="q"/>
              </a:pPr>
              <a:endParaRPr lang="en-I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65798" y="217843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5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672" y="3212976"/>
            <a:ext cx="6801081" cy="2294404"/>
            <a:chOff x="1372721" y="3206284"/>
            <a:chExt cx="6399960" cy="2294404"/>
          </a:xfrm>
        </p:grpSpPr>
        <p:sp>
          <p:nvSpPr>
            <p:cNvPr id="26626" name="object 5"/>
            <p:cNvSpPr>
              <a:spLocks noChangeArrowheads="1"/>
            </p:cNvSpPr>
            <p:nvPr/>
          </p:nvSpPr>
          <p:spPr bwMode="auto">
            <a:xfrm>
              <a:off x="2902324" y="3718953"/>
              <a:ext cx="3723154" cy="178173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27" name="object 6"/>
            <p:cNvSpPr>
              <a:spLocks/>
            </p:cNvSpPr>
            <p:nvPr/>
          </p:nvSpPr>
          <p:spPr bwMode="auto">
            <a:xfrm>
              <a:off x="5572125" y="3206284"/>
              <a:ext cx="2200556" cy="1531003"/>
            </a:xfrm>
            <a:custGeom>
              <a:avLst/>
              <a:gdLst>
                <a:gd name="T0" fmla="*/ 2492081 w 2494279"/>
                <a:gd name="T1" fmla="*/ 598957 h 1735454"/>
                <a:gd name="T2" fmla="*/ 129277 w 2494279"/>
                <a:gd name="T3" fmla="*/ 598957 h 1735454"/>
                <a:gd name="T4" fmla="*/ 174387 w 2494279"/>
                <a:gd name="T5" fmla="*/ 600287 h 1735454"/>
                <a:gd name="T6" fmla="*/ 234728 w 2494279"/>
                <a:gd name="T7" fmla="*/ 615893 h 1735454"/>
                <a:gd name="T8" fmla="*/ 282156 w 2494279"/>
                <a:gd name="T9" fmla="*/ 644443 h 1735454"/>
                <a:gd name="T10" fmla="*/ 355446 w 2494279"/>
                <a:gd name="T11" fmla="*/ 685556 h 1735454"/>
                <a:gd name="T12" fmla="*/ 415604 w 2494279"/>
                <a:gd name="T13" fmla="*/ 720954 h 1735454"/>
                <a:gd name="T14" fmla="*/ 467390 w 2494279"/>
                <a:gd name="T15" fmla="*/ 752171 h 1735454"/>
                <a:gd name="T16" fmla="*/ 518988 w 2494279"/>
                <a:gd name="T17" fmla="*/ 787758 h 1735454"/>
                <a:gd name="T18" fmla="*/ 572842 w 2494279"/>
                <a:gd name="T19" fmla="*/ 826015 h 1735454"/>
                <a:gd name="T20" fmla="*/ 654722 w 2494279"/>
                <a:gd name="T21" fmla="*/ 889963 h 1735454"/>
                <a:gd name="T22" fmla="*/ 730111 w 2494279"/>
                <a:gd name="T23" fmla="*/ 958102 h 1735454"/>
                <a:gd name="T24" fmla="*/ 803399 w 2494279"/>
                <a:gd name="T25" fmla="*/ 1020528 h 1735454"/>
                <a:gd name="T26" fmla="*/ 865843 w 2494279"/>
                <a:gd name="T27" fmla="*/ 1080101 h 1735454"/>
                <a:gd name="T28" fmla="*/ 997224 w 2494279"/>
                <a:gd name="T29" fmla="*/ 1263384 h 1735454"/>
                <a:gd name="T30" fmla="*/ 1051077 w 2494279"/>
                <a:gd name="T31" fmla="*/ 1327141 h 1735454"/>
                <a:gd name="T32" fmla="*/ 1171793 w 2494279"/>
                <a:gd name="T33" fmla="*/ 1501862 h 1735454"/>
                <a:gd name="T34" fmla="*/ 1281635 w 2494279"/>
                <a:gd name="T35" fmla="*/ 1733297 h 1735454"/>
                <a:gd name="T36" fmla="*/ 2492081 w 2494279"/>
                <a:gd name="T37" fmla="*/ 1206477 h 1735454"/>
                <a:gd name="T38" fmla="*/ 2492081 w 2494279"/>
                <a:gd name="T39" fmla="*/ 598957 h 1735454"/>
                <a:gd name="T40" fmla="*/ 2492081 w 2494279"/>
                <a:gd name="T41" fmla="*/ 0 h 1735454"/>
                <a:gd name="T42" fmla="*/ 1228857 w 2494279"/>
                <a:gd name="T43" fmla="*/ 0 h 1735454"/>
                <a:gd name="T44" fmla="*/ 1061950 w 2494279"/>
                <a:gd name="T45" fmla="*/ 67941 h 1735454"/>
                <a:gd name="T46" fmla="*/ 700016 w 2494279"/>
                <a:gd name="T47" fmla="*/ 234084 h 1735454"/>
                <a:gd name="T48" fmla="*/ 402842 w 2494279"/>
                <a:gd name="T49" fmla="*/ 407300 h 1735454"/>
                <a:gd name="T50" fmla="*/ 0 w 2494279"/>
                <a:gd name="T51" fmla="*/ 615893 h 1735454"/>
                <a:gd name="T52" fmla="*/ 58059 w 2494279"/>
                <a:gd name="T53" fmla="*/ 603143 h 1735454"/>
                <a:gd name="T54" fmla="*/ 92538 w 2494279"/>
                <a:gd name="T55" fmla="*/ 600287 h 1735454"/>
                <a:gd name="T56" fmla="*/ 129277 w 2494279"/>
                <a:gd name="T57" fmla="*/ 598957 h 1735454"/>
                <a:gd name="T58" fmla="*/ 2492081 w 2494279"/>
                <a:gd name="T59" fmla="*/ 598957 h 1735454"/>
                <a:gd name="T60" fmla="*/ 2492081 w 2494279"/>
                <a:gd name="T61" fmla="*/ 0 h 17354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94279"/>
                <a:gd name="T94" fmla="*/ 0 h 1735454"/>
                <a:gd name="T95" fmla="*/ 2494279 w 2494279"/>
                <a:gd name="T96" fmla="*/ 1735454 h 17354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94279" h="1735454">
                  <a:moveTo>
                    <a:pt x="2493660" y="599502"/>
                  </a:moveTo>
                  <a:lnTo>
                    <a:pt x="129357" y="599502"/>
                  </a:lnTo>
                  <a:lnTo>
                    <a:pt x="174497" y="600837"/>
                  </a:lnTo>
                  <a:lnTo>
                    <a:pt x="234878" y="616458"/>
                  </a:lnTo>
                  <a:lnTo>
                    <a:pt x="282336" y="645033"/>
                  </a:lnTo>
                  <a:lnTo>
                    <a:pt x="355671" y="686181"/>
                  </a:lnTo>
                  <a:lnTo>
                    <a:pt x="415869" y="721614"/>
                  </a:lnTo>
                  <a:lnTo>
                    <a:pt x="467685" y="752856"/>
                  </a:lnTo>
                  <a:lnTo>
                    <a:pt x="519318" y="788478"/>
                  </a:lnTo>
                  <a:lnTo>
                    <a:pt x="573206" y="826770"/>
                  </a:lnTo>
                  <a:lnTo>
                    <a:pt x="655137" y="890778"/>
                  </a:lnTo>
                  <a:lnTo>
                    <a:pt x="730575" y="958977"/>
                  </a:lnTo>
                  <a:lnTo>
                    <a:pt x="803909" y="1021461"/>
                  </a:lnTo>
                  <a:lnTo>
                    <a:pt x="866393" y="1081086"/>
                  </a:lnTo>
                  <a:lnTo>
                    <a:pt x="997854" y="1264539"/>
                  </a:lnTo>
                  <a:lnTo>
                    <a:pt x="1051742" y="1328355"/>
                  </a:lnTo>
                  <a:lnTo>
                    <a:pt x="1172535" y="1503234"/>
                  </a:lnTo>
                  <a:lnTo>
                    <a:pt x="1282445" y="1734882"/>
                  </a:lnTo>
                  <a:lnTo>
                    <a:pt x="2493660" y="1207578"/>
                  </a:lnTo>
                  <a:lnTo>
                    <a:pt x="2493660" y="599502"/>
                  </a:lnTo>
                  <a:close/>
                </a:path>
                <a:path w="2494279" h="1735454">
                  <a:moveTo>
                    <a:pt x="2493660" y="0"/>
                  </a:moveTo>
                  <a:lnTo>
                    <a:pt x="1229636" y="0"/>
                  </a:lnTo>
                  <a:lnTo>
                    <a:pt x="1062624" y="68001"/>
                  </a:lnTo>
                  <a:lnTo>
                    <a:pt x="700460" y="234299"/>
                  </a:lnTo>
                  <a:lnTo>
                    <a:pt x="403097" y="407670"/>
                  </a:lnTo>
                  <a:lnTo>
                    <a:pt x="0" y="616458"/>
                  </a:lnTo>
                  <a:lnTo>
                    <a:pt x="58094" y="603693"/>
                  </a:lnTo>
                  <a:lnTo>
                    <a:pt x="92598" y="600837"/>
                  </a:lnTo>
                  <a:lnTo>
                    <a:pt x="129357" y="599502"/>
                  </a:lnTo>
                  <a:lnTo>
                    <a:pt x="2493660" y="599502"/>
                  </a:lnTo>
                  <a:lnTo>
                    <a:pt x="2493660" y="0"/>
                  </a:lnTo>
                  <a:close/>
                </a:path>
              </a:pathLst>
            </a:custGeom>
            <a:solidFill>
              <a:srgbClr val="7F7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28" name="object 7"/>
            <p:cNvSpPr>
              <a:spLocks/>
            </p:cNvSpPr>
            <p:nvPr/>
          </p:nvSpPr>
          <p:spPr bwMode="auto">
            <a:xfrm>
              <a:off x="6502213" y="4570600"/>
              <a:ext cx="201706" cy="166687"/>
            </a:xfrm>
            <a:custGeom>
              <a:avLst/>
              <a:gdLst>
                <a:gd name="T0" fmla="*/ 135818 w 228600"/>
                <a:gd name="T1" fmla="*/ 0 h 187960"/>
                <a:gd name="T2" fmla="*/ 0 w 228600"/>
                <a:gd name="T3" fmla="*/ 27742 h 187960"/>
                <a:gd name="T4" fmla="*/ 40965 w 228600"/>
                <a:gd name="T5" fmla="*/ 64081 h 187960"/>
                <a:gd name="T6" fmla="*/ 86288 w 228600"/>
                <a:gd name="T7" fmla="*/ 103547 h 187960"/>
                <a:gd name="T8" fmla="*/ 142311 w 228600"/>
                <a:gd name="T9" fmla="*/ 150046 h 187960"/>
                <a:gd name="T10" fmla="*/ 163829 w 228600"/>
                <a:gd name="T11" fmla="*/ 161768 h 187960"/>
                <a:gd name="T12" fmla="*/ 196230 w 228600"/>
                <a:gd name="T13" fmla="*/ 177788 h 187960"/>
                <a:gd name="T14" fmla="*/ 228599 w 228600"/>
                <a:gd name="T15" fmla="*/ 192440 h 187960"/>
                <a:gd name="T16" fmla="*/ 187634 w 228600"/>
                <a:gd name="T17" fmla="*/ 109211 h 187960"/>
                <a:gd name="T18" fmla="*/ 155265 w 228600"/>
                <a:gd name="T19" fmla="*/ 30671 h 187960"/>
                <a:gd name="T20" fmla="*/ 135818 w 228600"/>
                <a:gd name="T21" fmla="*/ 0 h 1879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600"/>
                <a:gd name="T34" fmla="*/ 0 h 187960"/>
                <a:gd name="T35" fmla="*/ 228600 w 228600"/>
                <a:gd name="T36" fmla="*/ 187960 h 1879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600" h="187960">
                  <a:moveTo>
                    <a:pt x="135818" y="0"/>
                  </a:moveTo>
                  <a:lnTo>
                    <a:pt x="0" y="27050"/>
                  </a:lnTo>
                  <a:lnTo>
                    <a:pt x="40965" y="62483"/>
                  </a:lnTo>
                  <a:lnTo>
                    <a:pt x="86288" y="100964"/>
                  </a:lnTo>
                  <a:lnTo>
                    <a:pt x="142311" y="146303"/>
                  </a:lnTo>
                  <a:lnTo>
                    <a:pt x="163829" y="157733"/>
                  </a:lnTo>
                  <a:lnTo>
                    <a:pt x="196230" y="173354"/>
                  </a:lnTo>
                  <a:lnTo>
                    <a:pt x="228599" y="187640"/>
                  </a:lnTo>
                  <a:lnTo>
                    <a:pt x="187634" y="106487"/>
                  </a:lnTo>
                  <a:lnTo>
                    <a:pt x="155265" y="29906"/>
                  </a:lnTo>
                  <a:lnTo>
                    <a:pt x="135818" y="0"/>
                  </a:lnTo>
                  <a:close/>
                </a:path>
              </a:pathLst>
            </a:custGeom>
            <a:solidFill>
              <a:srgbClr val="7F7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29" name="object 8"/>
            <p:cNvSpPr>
              <a:spLocks/>
            </p:cNvSpPr>
            <p:nvPr/>
          </p:nvSpPr>
          <p:spPr bwMode="auto">
            <a:xfrm>
              <a:off x="6434978" y="3703544"/>
              <a:ext cx="1334901" cy="1030941"/>
            </a:xfrm>
            <a:custGeom>
              <a:avLst/>
              <a:gdLst>
                <a:gd name="T0" fmla="*/ 131508 w 1513204"/>
                <a:gd name="T1" fmla="*/ 639506 h 1168400"/>
                <a:gd name="T2" fmla="*/ 0 w 1513204"/>
                <a:gd name="T3" fmla="*/ 650936 h 1168400"/>
                <a:gd name="T4" fmla="*/ 84126 w 1513204"/>
                <a:gd name="T5" fmla="*/ 774572 h 1168400"/>
                <a:gd name="T6" fmla="*/ 157203 w 1513204"/>
                <a:gd name="T7" fmla="*/ 899540 h 1168400"/>
                <a:gd name="T8" fmla="*/ 193922 w 1513204"/>
                <a:gd name="T9" fmla="*/ 983360 h 1168400"/>
                <a:gd name="T10" fmla="*/ 40920 w 1513204"/>
                <a:gd name="T11" fmla="*/ 1016126 h 1168400"/>
                <a:gd name="T12" fmla="*/ 77643 w 1513204"/>
                <a:gd name="T13" fmla="*/ 1054415 h 1168400"/>
                <a:gd name="T14" fmla="*/ 116283 w 1513204"/>
                <a:gd name="T15" fmla="*/ 1088516 h 1168400"/>
                <a:gd name="T16" fmla="*/ 140062 w 1513204"/>
                <a:gd name="T17" fmla="*/ 1106993 h 1168400"/>
                <a:gd name="T18" fmla="*/ 183086 w 1513204"/>
                <a:gd name="T19" fmla="*/ 1141094 h 1168400"/>
                <a:gd name="T20" fmla="*/ 234847 w 1513204"/>
                <a:gd name="T21" fmla="*/ 1158239 h 1168400"/>
                <a:gd name="T22" fmla="*/ 273455 w 1513204"/>
                <a:gd name="T23" fmla="*/ 1168145 h 1168400"/>
                <a:gd name="T24" fmla="*/ 307924 w 1513204"/>
                <a:gd name="T25" fmla="*/ 1163762 h 1168400"/>
                <a:gd name="T26" fmla="*/ 359685 w 1513204"/>
                <a:gd name="T27" fmla="*/ 1146809 h 1168400"/>
                <a:gd name="T28" fmla="*/ 611642 w 1513204"/>
                <a:gd name="T29" fmla="*/ 1028888 h 1168400"/>
                <a:gd name="T30" fmla="*/ 1417522 w 1513204"/>
                <a:gd name="T31" fmla="*/ 677798 h 1168400"/>
                <a:gd name="T32" fmla="*/ 615812 w 1513204"/>
                <a:gd name="T33" fmla="*/ 677798 h 1168400"/>
                <a:gd name="T34" fmla="*/ 508120 w 1513204"/>
                <a:gd name="T35" fmla="*/ 672083 h 1168400"/>
                <a:gd name="T36" fmla="*/ 379080 w 1513204"/>
                <a:gd name="T37" fmla="*/ 650936 h 1168400"/>
                <a:gd name="T38" fmla="*/ 131508 w 1513204"/>
                <a:gd name="T39" fmla="*/ 639506 h 1168400"/>
                <a:gd name="T40" fmla="*/ 902209 w 1513204"/>
                <a:gd name="T41" fmla="*/ 255839 h 1168400"/>
                <a:gd name="T42" fmla="*/ 861318 w 1513204"/>
                <a:gd name="T43" fmla="*/ 255839 h 1168400"/>
                <a:gd name="T44" fmla="*/ 697658 w 1513204"/>
                <a:gd name="T45" fmla="*/ 294131 h 1168400"/>
                <a:gd name="T46" fmla="*/ 951687 w 1513204"/>
                <a:gd name="T47" fmla="*/ 402143 h 1168400"/>
                <a:gd name="T48" fmla="*/ 1007651 w 1513204"/>
                <a:gd name="T49" fmla="*/ 440624 h 1168400"/>
                <a:gd name="T50" fmla="*/ 1033533 w 1513204"/>
                <a:gd name="T51" fmla="*/ 471866 h 1168400"/>
                <a:gd name="T52" fmla="*/ 1016391 w 1513204"/>
                <a:gd name="T53" fmla="*/ 498728 h 1168400"/>
                <a:gd name="T54" fmla="*/ 884915 w 1513204"/>
                <a:gd name="T55" fmla="*/ 510158 h 1168400"/>
                <a:gd name="T56" fmla="*/ 788027 w 1513204"/>
                <a:gd name="T57" fmla="*/ 515873 h 1168400"/>
                <a:gd name="T58" fmla="*/ 230463 w 1513204"/>
                <a:gd name="T59" fmla="*/ 515873 h 1168400"/>
                <a:gd name="T60" fmla="*/ 206683 w 1513204"/>
                <a:gd name="T61" fmla="*/ 537209 h 1168400"/>
                <a:gd name="T62" fmla="*/ 271383 w 1513204"/>
                <a:gd name="T63" fmla="*/ 575498 h 1168400"/>
                <a:gd name="T64" fmla="*/ 370343 w 1513204"/>
                <a:gd name="T65" fmla="*/ 612455 h 1168400"/>
                <a:gd name="T66" fmla="*/ 549009 w 1513204"/>
                <a:gd name="T67" fmla="*/ 629600 h 1168400"/>
                <a:gd name="T68" fmla="*/ 624372 w 1513204"/>
                <a:gd name="T69" fmla="*/ 639506 h 1168400"/>
                <a:gd name="T70" fmla="*/ 648183 w 1513204"/>
                <a:gd name="T71" fmla="*/ 662177 h 1168400"/>
                <a:gd name="T72" fmla="*/ 615812 w 1513204"/>
                <a:gd name="T73" fmla="*/ 677798 h 1168400"/>
                <a:gd name="T74" fmla="*/ 1417522 w 1513204"/>
                <a:gd name="T75" fmla="*/ 677798 h 1168400"/>
                <a:gd name="T76" fmla="*/ 1511569 w 1513204"/>
                <a:gd name="T77" fmla="*/ 636650 h 1168400"/>
                <a:gd name="T78" fmla="*/ 1509065 w 1513204"/>
                <a:gd name="T79" fmla="*/ 272795 h 1168400"/>
                <a:gd name="T80" fmla="*/ 1164827 w 1513204"/>
                <a:gd name="T81" fmla="*/ 272795 h 1168400"/>
                <a:gd name="T82" fmla="*/ 1033533 w 1513204"/>
                <a:gd name="T83" fmla="*/ 267269 h 1168400"/>
                <a:gd name="T84" fmla="*/ 902209 w 1513204"/>
                <a:gd name="T85" fmla="*/ 255839 h 1168400"/>
                <a:gd name="T86" fmla="*/ 607258 w 1513204"/>
                <a:gd name="T87" fmla="*/ 498728 h 1168400"/>
                <a:gd name="T88" fmla="*/ 394123 w 1513204"/>
                <a:gd name="T89" fmla="*/ 498728 h 1168400"/>
                <a:gd name="T90" fmla="*/ 303722 w 1513204"/>
                <a:gd name="T91" fmla="*/ 515873 h 1168400"/>
                <a:gd name="T92" fmla="*/ 689072 w 1513204"/>
                <a:gd name="T93" fmla="*/ 515873 h 1168400"/>
                <a:gd name="T94" fmla="*/ 607258 w 1513204"/>
                <a:gd name="T95" fmla="*/ 498728 h 1168400"/>
                <a:gd name="T96" fmla="*/ 1507184 w 1513204"/>
                <a:gd name="T97" fmla="*/ 0 h 1168400"/>
                <a:gd name="T98" fmla="*/ 1238113 w 1513204"/>
                <a:gd name="T99" fmla="*/ 93914 h 1168400"/>
                <a:gd name="T100" fmla="*/ 1352294 w 1513204"/>
                <a:gd name="T101" fmla="*/ 105155 h 1168400"/>
                <a:gd name="T102" fmla="*/ 1401773 w 1513204"/>
                <a:gd name="T103" fmla="*/ 142112 h 1168400"/>
                <a:gd name="T104" fmla="*/ 1425370 w 1513204"/>
                <a:gd name="T105" fmla="*/ 191831 h 1168400"/>
                <a:gd name="T106" fmla="*/ 1433925 w 1513204"/>
                <a:gd name="T107" fmla="*/ 240218 h 1168400"/>
                <a:gd name="T108" fmla="*/ 1384450 w 1513204"/>
                <a:gd name="T109" fmla="*/ 255839 h 1168400"/>
                <a:gd name="T110" fmla="*/ 1311373 w 1513204"/>
                <a:gd name="T111" fmla="*/ 267269 h 1168400"/>
                <a:gd name="T112" fmla="*/ 1164827 w 1513204"/>
                <a:gd name="T113" fmla="*/ 272795 h 1168400"/>
                <a:gd name="T114" fmla="*/ 1509065 w 1513204"/>
                <a:gd name="T115" fmla="*/ 272795 h 1168400"/>
                <a:gd name="T116" fmla="*/ 1507184 w 1513204"/>
                <a:gd name="T117" fmla="*/ 0 h 11684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13204"/>
                <a:gd name="T178" fmla="*/ 0 h 1168400"/>
                <a:gd name="T179" fmla="*/ 1513204 w 1513204"/>
                <a:gd name="T180" fmla="*/ 1168400 h 11684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13204" h="1168400">
                  <a:moveTo>
                    <a:pt x="131643" y="639506"/>
                  </a:moveTo>
                  <a:lnTo>
                    <a:pt x="0" y="650936"/>
                  </a:lnTo>
                  <a:lnTo>
                    <a:pt x="84216" y="774572"/>
                  </a:lnTo>
                  <a:lnTo>
                    <a:pt x="157368" y="899540"/>
                  </a:lnTo>
                  <a:lnTo>
                    <a:pt x="194127" y="983360"/>
                  </a:lnTo>
                  <a:lnTo>
                    <a:pt x="40965" y="1016126"/>
                  </a:lnTo>
                  <a:lnTo>
                    <a:pt x="77723" y="1054415"/>
                  </a:lnTo>
                  <a:lnTo>
                    <a:pt x="116403" y="1088516"/>
                  </a:lnTo>
                  <a:lnTo>
                    <a:pt x="140207" y="1106993"/>
                  </a:lnTo>
                  <a:lnTo>
                    <a:pt x="183276" y="1141094"/>
                  </a:lnTo>
                  <a:lnTo>
                    <a:pt x="235092" y="1158239"/>
                  </a:lnTo>
                  <a:lnTo>
                    <a:pt x="273740" y="1168145"/>
                  </a:lnTo>
                  <a:lnTo>
                    <a:pt x="308244" y="1163762"/>
                  </a:lnTo>
                  <a:lnTo>
                    <a:pt x="360060" y="1146809"/>
                  </a:lnTo>
                  <a:lnTo>
                    <a:pt x="612282" y="1028888"/>
                  </a:lnTo>
                  <a:lnTo>
                    <a:pt x="1419002" y="677798"/>
                  </a:lnTo>
                  <a:lnTo>
                    <a:pt x="616457" y="677798"/>
                  </a:lnTo>
                  <a:lnTo>
                    <a:pt x="508650" y="672083"/>
                  </a:lnTo>
                  <a:lnTo>
                    <a:pt x="379475" y="650936"/>
                  </a:lnTo>
                  <a:lnTo>
                    <a:pt x="131643" y="639506"/>
                  </a:lnTo>
                  <a:close/>
                </a:path>
                <a:path w="1513204" h="1168400">
                  <a:moveTo>
                    <a:pt x="903152" y="255839"/>
                  </a:moveTo>
                  <a:lnTo>
                    <a:pt x="862218" y="255839"/>
                  </a:lnTo>
                  <a:lnTo>
                    <a:pt x="698388" y="294131"/>
                  </a:lnTo>
                  <a:lnTo>
                    <a:pt x="952682" y="402143"/>
                  </a:lnTo>
                  <a:lnTo>
                    <a:pt x="1008705" y="440624"/>
                  </a:lnTo>
                  <a:lnTo>
                    <a:pt x="1034613" y="471866"/>
                  </a:lnTo>
                  <a:lnTo>
                    <a:pt x="1017452" y="498728"/>
                  </a:lnTo>
                  <a:lnTo>
                    <a:pt x="885840" y="510158"/>
                  </a:lnTo>
                  <a:lnTo>
                    <a:pt x="788852" y="515873"/>
                  </a:lnTo>
                  <a:lnTo>
                    <a:pt x="230703" y="515873"/>
                  </a:lnTo>
                  <a:lnTo>
                    <a:pt x="206898" y="537209"/>
                  </a:lnTo>
                  <a:lnTo>
                    <a:pt x="271668" y="575498"/>
                  </a:lnTo>
                  <a:lnTo>
                    <a:pt x="370728" y="612455"/>
                  </a:lnTo>
                  <a:lnTo>
                    <a:pt x="549584" y="629600"/>
                  </a:lnTo>
                  <a:lnTo>
                    <a:pt x="625022" y="639506"/>
                  </a:lnTo>
                  <a:lnTo>
                    <a:pt x="648858" y="662177"/>
                  </a:lnTo>
                  <a:lnTo>
                    <a:pt x="616457" y="677798"/>
                  </a:lnTo>
                  <a:lnTo>
                    <a:pt x="1419002" y="677798"/>
                  </a:lnTo>
                  <a:lnTo>
                    <a:pt x="1513149" y="636650"/>
                  </a:lnTo>
                  <a:lnTo>
                    <a:pt x="1510640" y="272795"/>
                  </a:lnTo>
                  <a:lnTo>
                    <a:pt x="1166042" y="272795"/>
                  </a:lnTo>
                  <a:lnTo>
                    <a:pt x="1034613" y="267269"/>
                  </a:lnTo>
                  <a:lnTo>
                    <a:pt x="903152" y="255839"/>
                  </a:lnTo>
                  <a:close/>
                </a:path>
                <a:path w="1513204" h="1168400">
                  <a:moveTo>
                    <a:pt x="607893" y="498728"/>
                  </a:moveTo>
                  <a:lnTo>
                    <a:pt x="394533" y="498728"/>
                  </a:lnTo>
                  <a:lnTo>
                    <a:pt x="304037" y="515873"/>
                  </a:lnTo>
                  <a:lnTo>
                    <a:pt x="689792" y="515873"/>
                  </a:lnTo>
                  <a:lnTo>
                    <a:pt x="607893" y="498728"/>
                  </a:lnTo>
                  <a:close/>
                </a:path>
                <a:path w="1513204" h="1168400">
                  <a:moveTo>
                    <a:pt x="1508759" y="0"/>
                  </a:moveTo>
                  <a:lnTo>
                    <a:pt x="1239408" y="93914"/>
                  </a:lnTo>
                  <a:lnTo>
                    <a:pt x="1353708" y="105155"/>
                  </a:lnTo>
                  <a:lnTo>
                    <a:pt x="1403238" y="142112"/>
                  </a:lnTo>
                  <a:lnTo>
                    <a:pt x="1426860" y="191831"/>
                  </a:lnTo>
                  <a:lnTo>
                    <a:pt x="1435425" y="240218"/>
                  </a:lnTo>
                  <a:lnTo>
                    <a:pt x="1385895" y="255839"/>
                  </a:lnTo>
                  <a:lnTo>
                    <a:pt x="1312743" y="267269"/>
                  </a:lnTo>
                  <a:lnTo>
                    <a:pt x="1166042" y="272795"/>
                  </a:lnTo>
                  <a:lnTo>
                    <a:pt x="1510640" y="272795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5F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0" name="object 9"/>
            <p:cNvSpPr>
              <a:spLocks/>
            </p:cNvSpPr>
            <p:nvPr/>
          </p:nvSpPr>
          <p:spPr bwMode="auto">
            <a:xfrm>
              <a:off x="6503615" y="4570600"/>
              <a:ext cx="156882" cy="138672"/>
            </a:xfrm>
            <a:custGeom>
              <a:avLst/>
              <a:gdLst>
                <a:gd name="T0" fmla="*/ 111894 w 177165"/>
                <a:gd name="T1" fmla="*/ 0 h 156845"/>
                <a:gd name="T2" fmla="*/ 0 w 177165"/>
                <a:gd name="T3" fmla="*/ 24436 h 156845"/>
                <a:gd name="T4" fmla="*/ 21906 w 177165"/>
                <a:gd name="T5" fmla="*/ 51762 h 156845"/>
                <a:gd name="T6" fmla="*/ 54892 w 177165"/>
                <a:gd name="T7" fmla="*/ 87555 h 156845"/>
                <a:gd name="T8" fmla="*/ 100847 w 177165"/>
                <a:gd name="T9" fmla="*/ 122002 h 156845"/>
                <a:gd name="T10" fmla="*/ 153600 w 177165"/>
                <a:gd name="T11" fmla="*/ 149327 h 156845"/>
                <a:gd name="T12" fmla="*/ 179789 w 177165"/>
                <a:gd name="T13" fmla="*/ 157985 h 156845"/>
                <a:gd name="T14" fmla="*/ 179789 w 177165"/>
                <a:gd name="T15" fmla="*/ 139320 h 156845"/>
                <a:gd name="T16" fmla="*/ 151270 w 177165"/>
                <a:gd name="T17" fmla="*/ 78896 h 156845"/>
                <a:gd name="T18" fmla="*/ 111894 w 177165"/>
                <a:gd name="T19" fmla="*/ 0 h 1568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165"/>
                <a:gd name="T31" fmla="*/ 0 h 156845"/>
                <a:gd name="T32" fmla="*/ 177165 w 177165"/>
                <a:gd name="T33" fmla="*/ 156845 h 1568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165" h="156845">
                  <a:moveTo>
                    <a:pt x="109910" y="0"/>
                  </a:moveTo>
                  <a:lnTo>
                    <a:pt x="0" y="24191"/>
                  </a:lnTo>
                  <a:lnTo>
                    <a:pt x="21518" y="51242"/>
                  </a:lnTo>
                  <a:lnTo>
                    <a:pt x="53919" y="86675"/>
                  </a:lnTo>
                  <a:lnTo>
                    <a:pt x="99059" y="120776"/>
                  </a:lnTo>
                  <a:lnTo>
                    <a:pt x="150875" y="147827"/>
                  </a:lnTo>
                  <a:lnTo>
                    <a:pt x="176601" y="156398"/>
                  </a:lnTo>
                  <a:lnTo>
                    <a:pt x="176601" y="137921"/>
                  </a:lnTo>
                  <a:lnTo>
                    <a:pt x="148589" y="78104"/>
                  </a:lnTo>
                  <a:lnTo>
                    <a:pt x="109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1" name="object 10"/>
            <p:cNvSpPr>
              <a:spLocks/>
            </p:cNvSpPr>
            <p:nvPr/>
          </p:nvSpPr>
          <p:spPr bwMode="auto">
            <a:xfrm>
              <a:off x="6391555" y="3671328"/>
              <a:ext cx="1361515" cy="577103"/>
            </a:xfrm>
            <a:custGeom>
              <a:avLst/>
              <a:gdLst>
                <a:gd name="T0" fmla="*/ 1540065 w 1543684"/>
                <a:gd name="T1" fmla="*/ 0 h 655320"/>
                <a:gd name="T2" fmla="*/ 1204530 w 1543684"/>
                <a:gd name="T3" fmla="*/ 74709 h 655320"/>
                <a:gd name="T4" fmla="*/ 1178676 w 1543684"/>
                <a:gd name="T5" fmla="*/ 95839 h 655320"/>
                <a:gd name="T6" fmla="*/ 1178676 w 1543684"/>
                <a:gd name="T7" fmla="*/ 118288 h 655320"/>
                <a:gd name="T8" fmla="*/ 1187224 w 1543684"/>
                <a:gd name="T9" fmla="*/ 146401 h 655320"/>
                <a:gd name="T10" fmla="*/ 1073371 w 1543684"/>
                <a:gd name="T11" fmla="*/ 173190 h 655320"/>
                <a:gd name="T12" fmla="*/ 901299 w 1543684"/>
                <a:gd name="T13" fmla="*/ 230921 h 655320"/>
                <a:gd name="T14" fmla="*/ 656073 w 1543684"/>
                <a:gd name="T15" fmla="*/ 316760 h 655320"/>
                <a:gd name="T16" fmla="*/ 550738 w 1543684"/>
                <a:gd name="T17" fmla="*/ 360342 h 655320"/>
                <a:gd name="T18" fmla="*/ 443153 w 1543684"/>
                <a:gd name="T19" fmla="*/ 396942 h 655320"/>
                <a:gd name="T20" fmla="*/ 329088 w 1543684"/>
                <a:gd name="T21" fmla="*/ 461652 h 655320"/>
                <a:gd name="T22" fmla="*/ 271111 w 1543684"/>
                <a:gd name="T23" fmla="*/ 488442 h 655320"/>
                <a:gd name="T24" fmla="*/ 174320 w 1543684"/>
                <a:gd name="T25" fmla="*/ 536175 h 655320"/>
                <a:gd name="T26" fmla="*/ 90310 w 1543684"/>
                <a:gd name="T27" fmla="*/ 568624 h 655320"/>
                <a:gd name="T28" fmla="*/ 0 w 1543684"/>
                <a:gd name="T29" fmla="*/ 616354 h 655320"/>
                <a:gd name="T30" fmla="*/ 23754 w 1543684"/>
                <a:gd name="T31" fmla="*/ 648803 h 655320"/>
                <a:gd name="T32" fmla="*/ 238777 w 1543684"/>
                <a:gd name="T33" fmla="*/ 584094 h 655320"/>
                <a:gd name="T34" fmla="*/ 393723 w 1543684"/>
                <a:gd name="T35" fmla="*/ 515044 h 655320"/>
                <a:gd name="T36" fmla="*/ 550738 w 1543684"/>
                <a:gd name="T37" fmla="*/ 423732 h 655320"/>
                <a:gd name="T38" fmla="*/ 1096945 w 1543684"/>
                <a:gd name="T39" fmla="*/ 226579 h 655320"/>
                <a:gd name="T40" fmla="*/ 1309867 w 1543684"/>
                <a:gd name="T41" fmla="*/ 140741 h 655320"/>
                <a:gd name="T42" fmla="*/ 1540065 w 1543684"/>
                <a:gd name="T43" fmla="*/ 74709 h 655320"/>
                <a:gd name="T44" fmla="*/ 1540065 w 1543684"/>
                <a:gd name="T45" fmla="*/ 0 h 6553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43684"/>
                <a:gd name="T70" fmla="*/ 0 h 655320"/>
                <a:gd name="T71" fmla="*/ 1543684 w 1543684"/>
                <a:gd name="T72" fmla="*/ 655320 h 6553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43684" h="655320">
                  <a:moveTo>
                    <a:pt x="1543232" y="0"/>
                  </a:moveTo>
                  <a:lnTo>
                    <a:pt x="1207007" y="75437"/>
                  </a:lnTo>
                  <a:lnTo>
                    <a:pt x="1181099" y="96773"/>
                  </a:lnTo>
                  <a:lnTo>
                    <a:pt x="1181099" y="119441"/>
                  </a:lnTo>
                  <a:lnTo>
                    <a:pt x="1189664" y="147827"/>
                  </a:lnTo>
                  <a:lnTo>
                    <a:pt x="1075578" y="174878"/>
                  </a:lnTo>
                  <a:lnTo>
                    <a:pt x="903152" y="233171"/>
                  </a:lnTo>
                  <a:lnTo>
                    <a:pt x="657423" y="319847"/>
                  </a:lnTo>
                  <a:lnTo>
                    <a:pt x="551870" y="363854"/>
                  </a:lnTo>
                  <a:lnTo>
                    <a:pt x="444063" y="400811"/>
                  </a:lnTo>
                  <a:lnTo>
                    <a:pt x="329763" y="466151"/>
                  </a:lnTo>
                  <a:lnTo>
                    <a:pt x="271668" y="493202"/>
                  </a:lnTo>
                  <a:lnTo>
                    <a:pt x="174680" y="541400"/>
                  </a:lnTo>
                  <a:lnTo>
                    <a:pt x="90495" y="574166"/>
                  </a:lnTo>
                  <a:lnTo>
                    <a:pt x="0" y="622361"/>
                  </a:lnTo>
                  <a:lnTo>
                    <a:pt x="23804" y="655127"/>
                  </a:lnTo>
                  <a:lnTo>
                    <a:pt x="239267" y="589787"/>
                  </a:lnTo>
                  <a:lnTo>
                    <a:pt x="394533" y="520064"/>
                  </a:lnTo>
                  <a:lnTo>
                    <a:pt x="551870" y="427862"/>
                  </a:lnTo>
                  <a:lnTo>
                    <a:pt x="1099200" y="228788"/>
                  </a:lnTo>
                  <a:lnTo>
                    <a:pt x="1312560" y="142112"/>
                  </a:lnTo>
                  <a:lnTo>
                    <a:pt x="1543232" y="75437"/>
                  </a:lnTo>
                  <a:lnTo>
                    <a:pt x="1543232" y="0"/>
                  </a:lnTo>
                  <a:close/>
                </a:path>
              </a:pathLst>
            </a:custGeom>
            <a:solidFill>
              <a:srgbClr val="5F5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2" name="object 11"/>
            <p:cNvSpPr>
              <a:spLocks/>
            </p:cNvSpPr>
            <p:nvPr/>
          </p:nvSpPr>
          <p:spPr bwMode="auto">
            <a:xfrm>
              <a:off x="4563596" y="5133696"/>
              <a:ext cx="565897" cy="169489"/>
            </a:xfrm>
            <a:custGeom>
              <a:avLst/>
              <a:gdLst>
                <a:gd name="T0" fmla="*/ 637566 w 640714"/>
                <a:gd name="T1" fmla="*/ 147938 h 192404"/>
                <a:gd name="T2" fmla="*/ 402988 w 640714"/>
                <a:gd name="T3" fmla="*/ 147938 h 192404"/>
                <a:gd name="T4" fmla="*/ 485326 w 640714"/>
                <a:gd name="T5" fmla="*/ 178924 h 192404"/>
                <a:gd name="T6" fmla="*/ 556728 w 640714"/>
                <a:gd name="T7" fmla="*/ 190259 h 192404"/>
                <a:gd name="T8" fmla="*/ 617409 w 640714"/>
                <a:gd name="T9" fmla="*/ 178924 h 192404"/>
                <a:gd name="T10" fmla="*/ 643446 w 640714"/>
                <a:gd name="T11" fmla="*/ 149450 h 192404"/>
                <a:gd name="T12" fmla="*/ 637566 w 640714"/>
                <a:gd name="T13" fmla="*/ 147938 h 192404"/>
                <a:gd name="T14" fmla="*/ 147399 w 640714"/>
                <a:gd name="T15" fmla="*/ 0 h 192404"/>
                <a:gd name="T16" fmla="*/ 86718 w 640714"/>
                <a:gd name="T17" fmla="*/ 2834 h 192404"/>
                <a:gd name="T18" fmla="*/ 21811 w 640714"/>
                <a:gd name="T19" fmla="*/ 18330 h 192404"/>
                <a:gd name="T20" fmla="*/ 0 w 640714"/>
                <a:gd name="T21" fmla="*/ 50826 h 192404"/>
                <a:gd name="T22" fmla="*/ 17428 w 640714"/>
                <a:gd name="T23" fmla="*/ 83131 h 192404"/>
                <a:gd name="T24" fmla="*/ 99737 w 640714"/>
                <a:gd name="T25" fmla="*/ 98623 h 192404"/>
                <a:gd name="T26" fmla="*/ 197175 w 640714"/>
                <a:gd name="T27" fmla="*/ 101460 h 192404"/>
                <a:gd name="T28" fmla="*/ 301138 w 640714"/>
                <a:gd name="T29" fmla="*/ 115628 h 192404"/>
                <a:gd name="T30" fmla="*/ 346718 w 640714"/>
                <a:gd name="T31" fmla="*/ 131121 h 192404"/>
                <a:gd name="T32" fmla="*/ 396495 w 640714"/>
                <a:gd name="T33" fmla="*/ 174768 h 192404"/>
                <a:gd name="T34" fmla="*/ 402988 w 640714"/>
                <a:gd name="T35" fmla="*/ 147938 h 192404"/>
                <a:gd name="T36" fmla="*/ 637566 w 640714"/>
                <a:gd name="T37" fmla="*/ 147938 h 192404"/>
                <a:gd name="T38" fmla="*/ 478801 w 640714"/>
                <a:gd name="T39" fmla="*/ 107128 h 192404"/>
                <a:gd name="T40" fmla="*/ 346718 w 640714"/>
                <a:gd name="T41" fmla="*/ 53656 h 192404"/>
                <a:gd name="T42" fmla="*/ 223211 w 640714"/>
                <a:gd name="T43" fmla="*/ 15490 h 192404"/>
                <a:gd name="T44" fmla="*/ 147399 w 640714"/>
                <a:gd name="T45" fmla="*/ 0 h 1924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0714"/>
                <a:gd name="T70" fmla="*/ 0 h 192404"/>
                <a:gd name="T71" fmla="*/ 640714 w 640714"/>
                <a:gd name="T72" fmla="*/ 192404 h 1924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0714" h="192404">
                  <a:moveTo>
                    <a:pt x="634411" y="149163"/>
                  </a:moveTo>
                  <a:lnTo>
                    <a:pt x="400994" y="149163"/>
                  </a:lnTo>
                  <a:lnTo>
                    <a:pt x="482925" y="180405"/>
                  </a:lnTo>
                  <a:lnTo>
                    <a:pt x="553973" y="191835"/>
                  </a:lnTo>
                  <a:lnTo>
                    <a:pt x="614354" y="180405"/>
                  </a:lnTo>
                  <a:lnTo>
                    <a:pt x="640262" y="150687"/>
                  </a:lnTo>
                  <a:lnTo>
                    <a:pt x="634411" y="149163"/>
                  </a:lnTo>
                  <a:close/>
                </a:path>
                <a:path w="640714" h="192404">
                  <a:moveTo>
                    <a:pt x="146669" y="0"/>
                  </a:moveTo>
                  <a:lnTo>
                    <a:pt x="86288" y="2859"/>
                  </a:lnTo>
                  <a:lnTo>
                    <a:pt x="21701" y="18480"/>
                  </a:lnTo>
                  <a:lnTo>
                    <a:pt x="0" y="51246"/>
                  </a:lnTo>
                  <a:lnTo>
                    <a:pt x="17343" y="83819"/>
                  </a:lnTo>
                  <a:lnTo>
                    <a:pt x="99242" y="99440"/>
                  </a:lnTo>
                  <a:lnTo>
                    <a:pt x="196199" y="102300"/>
                  </a:lnTo>
                  <a:lnTo>
                    <a:pt x="299648" y="116585"/>
                  </a:lnTo>
                  <a:lnTo>
                    <a:pt x="345003" y="132206"/>
                  </a:lnTo>
                  <a:lnTo>
                    <a:pt x="394533" y="176214"/>
                  </a:lnTo>
                  <a:lnTo>
                    <a:pt x="400994" y="149163"/>
                  </a:lnTo>
                  <a:lnTo>
                    <a:pt x="634411" y="149163"/>
                  </a:lnTo>
                  <a:lnTo>
                    <a:pt x="476432" y="108015"/>
                  </a:lnTo>
                  <a:lnTo>
                    <a:pt x="345003" y="54101"/>
                  </a:lnTo>
                  <a:lnTo>
                    <a:pt x="222107" y="15620"/>
                  </a:lnTo>
                  <a:lnTo>
                    <a:pt x="146669" y="0"/>
                  </a:lnTo>
                  <a:close/>
                </a:path>
              </a:pathLst>
            </a:custGeom>
            <a:solidFill>
              <a:srgbClr val="7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3" name="object 12"/>
            <p:cNvSpPr>
              <a:spLocks/>
            </p:cNvSpPr>
            <p:nvPr/>
          </p:nvSpPr>
          <p:spPr bwMode="auto">
            <a:xfrm>
              <a:off x="4860551" y="4878762"/>
              <a:ext cx="612122" cy="250731"/>
            </a:xfrm>
            <a:custGeom>
              <a:avLst/>
              <a:gdLst>
                <a:gd name="T0" fmla="*/ 8758 w 694054"/>
                <a:gd name="T1" fmla="*/ 0 h 283210"/>
                <a:gd name="T2" fmla="*/ 40870 w 694054"/>
                <a:gd name="T3" fmla="*/ 44751 h 283210"/>
                <a:gd name="T4" fmla="*/ 146365 w 694054"/>
                <a:gd name="T5" fmla="*/ 89500 h 283210"/>
                <a:gd name="T6" fmla="*/ 236624 w 694054"/>
                <a:gd name="T7" fmla="*/ 122819 h 283210"/>
                <a:gd name="T8" fmla="*/ 322535 w 694054"/>
                <a:gd name="T9" fmla="*/ 141613 h 283210"/>
                <a:gd name="T10" fmla="*/ 391536 w 694054"/>
                <a:gd name="T11" fmla="*/ 189270 h 283210"/>
                <a:gd name="T12" fmla="*/ 542070 w 694054"/>
                <a:gd name="T13" fmla="*/ 257263 h 283210"/>
                <a:gd name="T14" fmla="*/ 615055 w 694054"/>
                <a:gd name="T15" fmla="*/ 287484 h 283210"/>
                <a:gd name="T16" fmla="*/ 651731 w 694054"/>
                <a:gd name="T17" fmla="*/ 287484 h 283210"/>
                <a:gd name="T18" fmla="*/ 692420 w 694054"/>
                <a:gd name="T19" fmla="*/ 246998 h 283210"/>
                <a:gd name="T20" fmla="*/ 678716 w 694054"/>
                <a:gd name="T21" fmla="*/ 216778 h 283210"/>
                <a:gd name="T22" fmla="*/ 597965 w 694054"/>
                <a:gd name="T23" fmla="*/ 216778 h 283210"/>
                <a:gd name="T24" fmla="*/ 529146 w 694054"/>
                <a:gd name="T25" fmla="*/ 195081 h 283210"/>
                <a:gd name="T26" fmla="*/ 443053 w 694054"/>
                <a:gd name="T27" fmla="*/ 169123 h 283210"/>
                <a:gd name="T28" fmla="*/ 348383 w 694054"/>
                <a:gd name="T29" fmla="*/ 134442 h 283210"/>
                <a:gd name="T30" fmla="*/ 253745 w 694054"/>
                <a:gd name="T31" fmla="*/ 92408 h 283210"/>
                <a:gd name="T32" fmla="*/ 126963 w 694054"/>
                <a:gd name="T33" fmla="*/ 30417 h 283210"/>
                <a:gd name="T34" fmla="*/ 60245 w 694054"/>
                <a:gd name="T35" fmla="*/ 5809 h 283210"/>
                <a:gd name="T36" fmla="*/ 8758 w 694054"/>
                <a:gd name="T37" fmla="*/ 0 h 283210"/>
                <a:gd name="T38" fmla="*/ 677396 w 694054"/>
                <a:gd name="T39" fmla="*/ 213870 h 283210"/>
                <a:gd name="T40" fmla="*/ 597965 w 694054"/>
                <a:gd name="T41" fmla="*/ 216778 h 283210"/>
                <a:gd name="T42" fmla="*/ 678716 w 694054"/>
                <a:gd name="T43" fmla="*/ 216778 h 283210"/>
                <a:gd name="T44" fmla="*/ 677396 w 694054"/>
                <a:gd name="T45" fmla="*/ 213870 h 2832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4054"/>
                <a:gd name="T70" fmla="*/ 0 h 283210"/>
                <a:gd name="T71" fmla="*/ 694054 w 694054"/>
                <a:gd name="T72" fmla="*/ 283210 h 2832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4054" h="283210">
                  <a:moveTo>
                    <a:pt x="8778" y="0"/>
                  </a:moveTo>
                  <a:lnTo>
                    <a:pt x="40965" y="44007"/>
                  </a:lnTo>
                  <a:lnTo>
                    <a:pt x="146700" y="88010"/>
                  </a:lnTo>
                  <a:lnTo>
                    <a:pt x="237164" y="120776"/>
                  </a:lnTo>
                  <a:lnTo>
                    <a:pt x="323270" y="139257"/>
                  </a:lnTo>
                  <a:lnTo>
                    <a:pt x="392429" y="186120"/>
                  </a:lnTo>
                  <a:lnTo>
                    <a:pt x="543305" y="252983"/>
                  </a:lnTo>
                  <a:lnTo>
                    <a:pt x="616457" y="282701"/>
                  </a:lnTo>
                  <a:lnTo>
                    <a:pt x="653216" y="282701"/>
                  </a:lnTo>
                  <a:lnTo>
                    <a:pt x="693999" y="242889"/>
                  </a:lnTo>
                  <a:lnTo>
                    <a:pt x="680263" y="213171"/>
                  </a:lnTo>
                  <a:lnTo>
                    <a:pt x="599328" y="213171"/>
                  </a:lnTo>
                  <a:lnTo>
                    <a:pt x="530351" y="191835"/>
                  </a:lnTo>
                  <a:lnTo>
                    <a:pt x="444063" y="166308"/>
                  </a:lnTo>
                  <a:lnTo>
                    <a:pt x="349178" y="132206"/>
                  </a:lnTo>
                  <a:lnTo>
                    <a:pt x="254325" y="90870"/>
                  </a:lnTo>
                  <a:lnTo>
                    <a:pt x="127253" y="29910"/>
                  </a:lnTo>
                  <a:lnTo>
                    <a:pt x="60380" y="5714"/>
                  </a:lnTo>
                  <a:lnTo>
                    <a:pt x="8778" y="0"/>
                  </a:lnTo>
                  <a:close/>
                </a:path>
                <a:path w="694054" h="283210">
                  <a:moveTo>
                    <a:pt x="678941" y="210311"/>
                  </a:moveTo>
                  <a:lnTo>
                    <a:pt x="599328" y="213171"/>
                  </a:lnTo>
                  <a:lnTo>
                    <a:pt x="680263" y="213171"/>
                  </a:lnTo>
                  <a:lnTo>
                    <a:pt x="678941" y="210311"/>
                  </a:lnTo>
                  <a:close/>
                </a:path>
              </a:pathLst>
            </a:custGeom>
            <a:solidFill>
              <a:srgbClr val="7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4" name="object 13"/>
            <p:cNvSpPr>
              <a:spLocks/>
            </p:cNvSpPr>
            <p:nvPr/>
          </p:nvSpPr>
          <p:spPr bwMode="auto">
            <a:xfrm>
              <a:off x="1376923" y="3500438"/>
              <a:ext cx="677956" cy="1617849"/>
            </a:xfrm>
            <a:custGeom>
              <a:avLst/>
              <a:gdLst>
                <a:gd name="T0" fmla="*/ 0 w 769619"/>
                <a:gd name="T1" fmla="*/ 0 h 1834514"/>
                <a:gd name="T2" fmla="*/ 0 w 769619"/>
                <a:gd name="T3" fmla="*/ 1829758 h 1834514"/>
                <a:gd name="T4" fmla="*/ 104857 w 769619"/>
                <a:gd name="T5" fmla="*/ 1764585 h 1834514"/>
                <a:gd name="T6" fmla="*/ 763104 w 769619"/>
                <a:gd name="T7" fmla="*/ 378490 h 1834514"/>
                <a:gd name="T8" fmla="*/ 609312 w 769619"/>
                <a:gd name="T9" fmla="*/ 345809 h 1834514"/>
                <a:gd name="T10" fmla="*/ 547342 w 769619"/>
                <a:gd name="T11" fmla="*/ 326050 h 1834514"/>
                <a:gd name="T12" fmla="*/ 495951 w 769619"/>
                <a:gd name="T13" fmla="*/ 290517 h 1834514"/>
                <a:gd name="T14" fmla="*/ 295115 w 769619"/>
                <a:gd name="T15" fmla="*/ 270755 h 1834514"/>
                <a:gd name="T16" fmla="*/ 203102 w 769619"/>
                <a:gd name="T17" fmla="*/ 252328 h 1834514"/>
                <a:gd name="T18" fmla="*/ 145479 w 769619"/>
                <a:gd name="T19" fmla="*/ 225347 h 1834514"/>
                <a:gd name="T20" fmla="*/ 139055 w 769619"/>
                <a:gd name="T21" fmla="*/ 134706 h 1834514"/>
                <a:gd name="T22" fmla="*/ 139055 w 769619"/>
                <a:gd name="T23" fmla="*/ 69344 h 1834514"/>
                <a:gd name="T24" fmla="*/ 77084 w 769619"/>
                <a:gd name="T25" fmla="*/ 28301 h 1834514"/>
                <a:gd name="T26" fmla="*/ 0 w 769619"/>
                <a:gd name="T27" fmla="*/ 0 h 18345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9619"/>
                <a:gd name="T43" fmla="*/ 0 h 1834514"/>
                <a:gd name="T44" fmla="*/ 769619 w 769619"/>
                <a:gd name="T45" fmla="*/ 1834514 h 18345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9619" h="1834514">
                  <a:moveTo>
                    <a:pt x="0" y="0"/>
                  </a:moveTo>
                  <a:lnTo>
                    <a:pt x="0" y="1834514"/>
                  </a:lnTo>
                  <a:lnTo>
                    <a:pt x="105725" y="1769171"/>
                  </a:lnTo>
                  <a:lnTo>
                    <a:pt x="769427" y="379475"/>
                  </a:lnTo>
                  <a:lnTo>
                    <a:pt x="614360" y="346709"/>
                  </a:lnTo>
                  <a:lnTo>
                    <a:pt x="551876" y="326897"/>
                  </a:lnTo>
                  <a:lnTo>
                    <a:pt x="500060" y="291272"/>
                  </a:lnTo>
                  <a:lnTo>
                    <a:pt x="297560" y="271460"/>
                  </a:lnTo>
                  <a:lnTo>
                    <a:pt x="204785" y="252983"/>
                  </a:lnTo>
                  <a:lnTo>
                    <a:pt x="146684" y="225932"/>
                  </a:lnTo>
                  <a:lnTo>
                    <a:pt x="140207" y="135056"/>
                  </a:lnTo>
                  <a:lnTo>
                    <a:pt x="140207" y="69524"/>
                  </a:lnTo>
                  <a:lnTo>
                    <a:pt x="77723" y="2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5" name="object 14"/>
            <p:cNvSpPr>
              <a:spLocks/>
            </p:cNvSpPr>
            <p:nvPr/>
          </p:nvSpPr>
          <p:spPr bwMode="auto">
            <a:xfrm>
              <a:off x="1427350" y="4158783"/>
              <a:ext cx="375397" cy="850246"/>
            </a:xfrm>
            <a:custGeom>
              <a:avLst/>
              <a:gdLst>
                <a:gd name="T0" fmla="*/ 165059 w 424814"/>
                <a:gd name="T1" fmla="*/ 0 h 963929"/>
                <a:gd name="T2" fmla="*/ 147592 w 424814"/>
                <a:gd name="T3" fmla="*/ 43933 h 963929"/>
                <a:gd name="T4" fmla="*/ 197493 w 424814"/>
                <a:gd name="T5" fmla="*/ 97945 h 963929"/>
                <a:gd name="T6" fmla="*/ 180220 w 424814"/>
                <a:gd name="T7" fmla="*/ 151768 h 963929"/>
                <a:gd name="T8" fmla="*/ 247589 w 424814"/>
                <a:gd name="T9" fmla="*/ 167364 h 963929"/>
                <a:gd name="T10" fmla="*/ 288663 w 424814"/>
                <a:gd name="T11" fmla="*/ 226889 h 963929"/>
                <a:gd name="T12" fmla="*/ 271388 w 424814"/>
                <a:gd name="T13" fmla="*/ 346139 h 963929"/>
                <a:gd name="T14" fmla="*/ 262750 w 424814"/>
                <a:gd name="T15" fmla="*/ 502283 h 963929"/>
                <a:gd name="T16" fmla="*/ 197493 w 424814"/>
                <a:gd name="T17" fmla="*/ 577407 h 963929"/>
                <a:gd name="T18" fmla="*/ 147592 w 424814"/>
                <a:gd name="T19" fmla="*/ 648347 h 963929"/>
                <a:gd name="T20" fmla="*/ 6526 w 424814"/>
                <a:gd name="T21" fmla="*/ 648347 h 963929"/>
                <a:gd name="T22" fmla="*/ 0 w 424814"/>
                <a:gd name="T23" fmla="*/ 685241 h 963929"/>
                <a:gd name="T24" fmla="*/ 6526 w 424814"/>
                <a:gd name="T25" fmla="*/ 961773 h 963929"/>
                <a:gd name="T26" fmla="*/ 297491 w 424814"/>
                <a:gd name="T27" fmla="*/ 951884 h 963929"/>
                <a:gd name="T28" fmla="*/ 344999 w 424814"/>
                <a:gd name="T29" fmla="*/ 648347 h 963929"/>
                <a:gd name="T30" fmla="*/ 147592 w 424814"/>
                <a:gd name="T31" fmla="*/ 648347 h 963929"/>
                <a:gd name="T32" fmla="*/ 65062 w 424814"/>
                <a:gd name="T33" fmla="*/ 631227 h 963929"/>
                <a:gd name="T34" fmla="*/ 347678 w 424814"/>
                <a:gd name="T35" fmla="*/ 631227 h 963929"/>
                <a:gd name="T36" fmla="*/ 427812 w 424814"/>
                <a:gd name="T37" fmla="*/ 119246 h 963929"/>
                <a:gd name="T38" fmla="*/ 353918 w 424814"/>
                <a:gd name="T39" fmla="*/ 53819 h 963929"/>
                <a:gd name="T40" fmla="*/ 304016 w 424814"/>
                <a:gd name="T41" fmla="*/ 16922 h 963929"/>
                <a:gd name="T42" fmla="*/ 165059 w 424814"/>
                <a:gd name="T43" fmla="*/ 0 h 9639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4814"/>
                <a:gd name="T67" fmla="*/ 0 h 963929"/>
                <a:gd name="T68" fmla="*/ 424814 w 424814"/>
                <a:gd name="T69" fmla="*/ 963929 h 9639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4814" h="963929">
                  <a:moveTo>
                    <a:pt x="163829" y="0"/>
                  </a:moveTo>
                  <a:lnTo>
                    <a:pt x="146492" y="44003"/>
                  </a:lnTo>
                  <a:lnTo>
                    <a:pt x="196022" y="98105"/>
                  </a:lnTo>
                  <a:lnTo>
                    <a:pt x="178877" y="152018"/>
                  </a:lnTo>
                  <a:lnTo>
                    <a:pt x="245744" y="167639"/>
                  </a:lnTo>
                  <a:lnTo>
                    <a:pt x="286511" y="227264"/>
                  </a:lnTo>
                  <a:lnTo>
                    <a:pt x="269366" y="346709"/>
                  </a:lnTo>
                  <a:lnTo>
                    <a:pt x="260792" y="503108"/>
                  </a:lnTo>
                  <a:lnTo>
                    <a:pt x="196022" y="578357"/>
                  </a:lnTo>
                  <a:lnTo>
                    <a:pt x="146492" y="649412"/>
                  </a:lnTo>
                  <a:lnTo>
                    <a:pt x="6476" y="649412"/>
                  </a:lnTo>
                  <a:lnTo>
                    <a:pt x="0" y="686369"/>
                  </a:lnTo>
                  <a:lnTo>
                    <a:pt x="6476" y="963356"/>
                  </a:lnTo>
                  <a:lnTo>
                    <a:pt x="295274" y="953450"/>
                  </a:lnTo>
                  <a:lnTo>
                    <a:pt x="342428" y="649412"/>
                  </a:lnTo>
                  <a:lnTo>
                    <a:pt x="146492" y="649412"/>
                  </a:lnTo>
                  <a:lnTo>
                    <a:pt x="64577" y="632267"/>
                  </a:lnTo>
                  <a:lnTo>
                    <a:pt x="345087" y="632267"/>
                  </a:lnTo>
                  <a:lnTo>
                    <a:pt x="424622" y="119441"/>
                  </a:lnTo>
                  <a:lnTo>
                    <a:pt x="351281" y="53909"/>
                  </a:lnTo>
                  <a:lnTo>
                    <a:pt x="301751" y="16952"/>
                  </a:lnTo>
                  <a:lnTo>
                    <a:pt x="163829" y="0"/>
                  </a:lnTo>
                  <a:close/>
                </a:path>
              </a:pathLst>
            </a:custGeom>
            <a:solidFill>
              <a:srgbClr val="5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6" name="object 15"/>
            <p:cNvSpPr>
              <a:spLocks/>
            </p:cNvSpPr>
            <p:nvPr/>
          </p:nvSpPr>
          <p:spPr bwMode="auto">
            <a:xfrm>
              <a:off x="1424548" y="4164386"/>
              <a:ext cx="621926" cy="850246"/>
            </a:xfrm>
            <a:custGeom>
              <a:avLst/>
              <a:gdLst>
                <a:gd name="T0" fmla="*/ 56006 w 704850"/>
                <a:gd name="T1" fmla="*/ 622864 h 963929"/>
                <a:gd name="T2" fmla="*/ 10860 w 704850"/>
                <a:gd name="T3" fmla="*/ 622864 h 963929"/>
                <a:gd name="T4" fmla="*/ 0 w 704850"/>
                <a:gd name="T5" fmla="*/ 631419 h 963929"/>
                <a:gd name="T6" fmla="*/ 0 w 704850"/>
                <a:gd name="T7" fmla="*/ 961964 h 963929"/>
                <a:gd name="T8" fmla="*/ 462589 w 704850"/>
                <a:gd name="T9" fmla="*/ 636936 h 963929"/>
                <a:gd name="T10" fmla="*/ 168213 w 704850"/>
                <a:gd name="T11" fmla="*/ 636936 h 963929"/>
                <a:gd name="T12" fmla="*/ 101345 w 704850"/>
                <a:gd name="T13" fmla="*/ 634274 h 963929"/>
                <a:gd name="T14" fmla="*/ 56006 w 704850"/>
                <a:gd name="T15" fmla="*/ 622864 h 963929"/>
                <a:gd name="T16" fmla="*/ 196214 w 704850"/>
                <a:gd name="T17" fmla="*/ 0 h 963929"/>
                <a:gd name="T18" fmla="*/ 155259 w 704850"/>
                <a:gd name="T19" fmla="*/ 0 h 963929"/>
                <a:gd name="T20" fmla="*/ 122874 w 704850"/>
                <a:gd name="T21" fmla="*/ 29860 h 963929"/>
                <a:gd name="T22" fmla="*/ 137921 w 704850"/>
                <a:gd name="T23" fmla="*/ 86539 h 963929"/>
                <a:gd name="T24" fmla="*/ 187451 w 704850"/>
                <a:gd name="T25" fmla="*/ 131991 h 963929"/>
                <a:gd name="T26" fmla="*/ 219836 w 704850"/>
                <a:gd name="T27" fmla="*/ 147582 h 963929"/>
                <a:gd name="T28" fmla="*/ 260796 w 704850"/>
                <a:gd name="T29" fmla="*/ 183153 h 963929"/>
                <a:gd name="T30" fmla="*/ 290895 w 704850"/>
                <a:gd name="T31" fmla="*/ 236972 h 963929"/>
                <a:gd name="T32" fmla="*/ 295274 w 704850"/>
                <a:gd name="T33" fmla="*/ 287941 h 963929"/>
                <a:gd name="T34" fmla="*/ 295274 w 704850"/>
                <a:gd name="T35" fmla="*/ 368963 h 963929"/>
                <a:gd name="T36" fmla="*/ 217743 w 704850"/>
                <a:gd name="T37" fmla="*/ 531955 h 963929"/>
                <a:gd name="T38" fmla="*/ 168213 w 704850"/>
                <a:gd name="T39" fmla="*/ 636936 h 963929"/>
                <a:gd name="T40" fmla="*/ 462589 w 704850"/>
                <a:gd name="T41" fmla="*/ 636936 h 963929"/>
                <a:gd name="T42" fmla="*/ 704849 w 704850"/>
                <a:gd name="T43" fmla="*/ 466716 h 963929"/>
                <a:gd name="T44" fmla="*/ 413765 w 704850"/>
                <a:gd name="T45" fmla="*/ 107838 h 963929"/>
                <a:gd name="T46" fmla="*/ 360044 w 704850"/>
                <a:gd name="T47" fmla="*/ 51161 h 963929"/>
                <a:gd name="T48" fmla="*/ 260796 w 704850"/>
                <a:gd name="T49" fmla="*/ 12745 h 963929"/>
                <a:gd name="T50" fmla="*/ 196214 w 704850"/>
                <a:gd name="T51" fmla="*/ 0 h 9639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4850"/>
                <a:gd name="T79" fmla="*/ 0 h 963929"/>
                <a:gd name="T80" fmla="*/ 704850 w 704850"/>
                <a:gd name="T81" fmla="*/ 963929 h 9639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4850" h="963929">
                  <a:moveTo>
                    <a:pt x="56006" y="623889"/>
                  </a:moveTo>
                  <a:lnTo>
                    <a:pt x="10860" y="623889"/>
                  </a:lnTo>
                  <a:lnTo>
                    <a:pt x="0" y="632459"/>
                  </a:lnTo>
                  <a:lnTo>
                    <a:pt x="0" y="963548"/>
                  </a:lnTo>
                  <a:lnTo>
                    <a:pt x="462589" y="637986"/>
                  </a:lnTo>
                  <a:lnTo>
                    <a:pt x="168213" y="637986"/>
                  </a:lnTo>
                  <a:lnTo>
                    <a:pt x="101345" y="635319"/>
                  </a:lnTo>
                  <a:lnTo>
                    <a:pt x="56006" y="623889"/>
                  </a:lnTo>
                  <a:close/>
                </a:path>
                <a:path w="704850" h="963929">
                  <a:moveTo>
                    <a:pt x="196214" y="0"/>
                  </a:moveTo>
                  <a:lnTo>
                    <a:pt x="155259" y="0"/>
                  </a:lnTo>
                  <a:lnTo>
                    <a:pt x="122874" y="29910"/>
                  </a:lnTo>
                  <a:lnTo>
                    <a:pt x="137921" y="86679"/>
                  </a:lnTo>
                  <a:lnTo>
                    <a:pt x="187451" y="132206"/>
                  </a:lnTo>
                  <a:lnTo>
                    <a:pt x="219836" y="147827"/>
                  </a:lnTo>
                  <a:lnTo>
                    <a:pt x="260796" y="183453"/>
                  </a:lnTo>
                  <a:lnTo>
                    <a:pt x="290895" y="237362"/>
                  </a:lnTo>
                  <a:lnTo>
                    <a:pt x="295274" y="288416"/>
                  </a:lnTo>
                  <a:lnTo>
                    <a:pt x="295274" y="369569"/>
                  </a:lnTo>
                  <a:lnTo>
                    <a:pt x="217743" y="532830"/>
                  </a:lnTo>
                  <a:lnTo>
                    <a:pt x="168213" y="637986"/>
                  </a:lnTo>
                  <a:lnTo>
                    <a:pt x="462589" y="637986"/>
                  </a:lnTo>
                  <a:lnTo>
                    <a:pt x="704849" y="467486"/>
                  </a:lnTo>
                  <a:lnTo>
                    <a:pt x="413765" y="108015"/>
                  </a:lnTo>
                  <a:lnTo>
                    <a:pt x="360044" y="51246"/>
                  </a:lnTo>
                  <a:lnTo>
                    <a:pt x="260796" y="12765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3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7" name="object 16"/>
            <p:cNvSpPr>
              <a:spLocks/>
            </p:cNvSpPr>
            <p:nvPr/>
          </p:nvSpPr>
          <p:spPr bwMode="auto">
            <a:xfrm>
              <a:off x="1372721" y="3793191"/>
              <a:ext cx="1961029" cy="1585632"/>
            </a:xfrm>
            <a:custGeom>
              <a:avLst/>
              <a:gdLst>
                <a:gd name="T0" fmla="*/ 609788 w 2222500"/>
                <a:gd name="T1" fmla="*/ 0 h 1796415"/>
                <a:gd name="T2" fmla="*/ 553781 w 2222500"/>
                <a:gd name="T3" fmla="*/ 281869 h 1796415"/>
                <a:gd name="T4" fmla="*/ 480629 w 2222500"/>
                <a:gd name="T5" fmla="*/ 471176 h 1796415"/>
                <a:gd name="T6" fmla="*/ 413765 w 2222500"/>
                <a:gd name="T7" fmla="*/ 666212 h 1796415"/>
                <a:gd name="T8" fmla="*/ 364235 w 2222500"/>
                <a:gd name="T9" fmla="*/ 801514 h 1796415"/>
                <a:gd name="T10" fmla="*/ 267269 w 2222500"/>
                <a:gd name="T11" fmla="*/ 1013537 h 1796415"/>
                <a:gd name="T12" fmla="*/ 77531 w 2222500"/>
                <a:gd name="T13" fmla="*/ 1333949 h 1796415"/>
                <a:gd name="T14" fmla="*/ 45146 w 2222500"/>
                <a:gd name="T15" fmla="*/ 1436430 h 1796415"/>
                <a:gd name="T16" fmla="*/ 2093 w 2222500"/>
                <a:gd name="T17" fmla="*/ 1506085 h 1796415"/>
                <a:gd name="T18" fmla="*/ 0 w 2222500"/>
                <a:gd name="T19" fmla="*/ 1540246 h 1796415"/>
                <a:gd name="T20" fmla="*/ 19238 w 2222500"/>
                <a:gd name="T21" fmla="*/ 1567344 h 1796415"/>
                <a:gd name="T22" fmla="*/ 62483 w 2222500"/>
                <a:gd name="T23" fmla="*/ 1582993 h 1796415"/>
                <a:gd name="T24" fmla="*/ 267269 w 2222500"/>
                <a:gd name="T25" fmla="*/ 1599976 h 1796415"/>
                <a:gd name="T26" fmla="*/ 536636 w 2222500"/>
                <a:gd name="T27" fmla="*/ 1627075 h 1796415"/>
                <a:gd name="T28" fmla="*/ 1159571 w 2222500"/>
                <a:gd name="T29" fmla="*/ 1739479 h 1796415"/>
                <a:gd name="T30" fmla="*/ 1413890 w 2222500"/>
                <a:gd name="T31" fmla="*/ 1789286 h 1796415"/>
                <a:gd name="T32" fmla="*/ 1515044 w 2222500"/>
                <a:gd name="T33" fmla="*/ 1799402 h 1796415"/>
                <a:gd name="T34" fmla="*/ 1562480 w 2222500"/>
                <a:gd name="T35" fmla="*/ 1772303 h 1796415"/>
                <a:gd name="T36" fmla="*/ 1629344 w 2222500"/>
                <a:gd name="T37" fmla="*/ 1648448 h 1796415"/>
                <a:gd name="T38" fmla="*/ 1719840 w 2222500"/>
                <a:gd name="T39" fmla="*/ 1474787 h 1796415"/>
                <a:gd name="T40" fmla="*/ 1801739 w 2222500"/>
                <a:gd name="T41" fmla="*/ 1345210 h 1796415"/>
                <a:gd name="T42" fmla="*/ 1941764 w 2222500"/>
                <a:gd name="T43" fmla="*/ 1083382 h 1796415"/>
                <a:gd name="T44" fmla="*/ 2090537 w 2222500"/>
                <a:gd name="T45" fmla="*/ 797127 h 1796415"/>
                <a:gd name="T46" fmla="*/ 2163902 w 2222500"/>
                <a:gd name="T47" fmla="*/ 612203 h 1796415"/>
                <a:gd name="T48" fmla="*/ 2204836 w 2222500"/>
                <a:gd name="T49" fmla="*/ 439879 h 1796415"/>
                <a:gd name="T50" fmla="*/ 2221998 w 2222500"/>
                <a:gd name="T51" fmla="*/ 308966 h 1796415"/>
                <a:gd name="T52" fmla="*/ 2221998 w 2222500"/>
                <a:gd name="T53" fmla="*/ 239309 h 1796415"/>
                <a:gd name="T54" fmla="*/ 2213432 w 2222500"/>
                <a:gd name="T55" fmla="*/ 217935 h 1796415"/>
                <a:gd name="T56" fmla="*/ 2090537 w 2222500"/>
                <a:gd name="T57" fmla="*/ 200760 h 1796415"/>
                <a:gd name="T58" fmla="*/ 1918142 w 2222500"/>
                <a:gd name="T59" fmla="*/ 185109 h 1796415"/>
                <a:gd name="T60" fmla="*/ 1670310 w 2222500"/>
                <a:gd name="T61" fmla="*/ 158013 h 1796415"/>
                <a:gd name="T62" fmla="*/ 1413890 w 2222500"/>
                <a:gd name="T63" fmla="*/ 113930 h 1796415"/>
                <a:gd name="T64" fmla="*/ 1232723 w 2222500"/>
                <a:gd name="T65" fmla="*/ 76908 h 1796415"/>
                <a:gd name="T66" fmla="*/ 995741 w 2222500"/>
                <a:gd name="T67" fmla="*/ 32825 h 1796415"/>
                <a:gd name="T68" fmla="*/ 808100 w 2222500"/>
                <a:gd name="T69" fmla="*/ 5724 h 1796415"/>
                <a:gd name="T70" fmla="*/ 609788 w 2222500"/>
                <a:gd name="T71" fmla="*/ 0 h 17964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2500"/>
                <a:gd name="T109" fmla="*/ 0 h 1796415"/>
                <a:gd name="T110" fmla="*/ 2222500 w 2222500"/>
                <a:gd name="T111" fmla="*/ 1796415 h 17964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2500" h="1796415">
                  <a:moveTo>
                    <a:pt x="609788" y="0"/>
                  </a:moveTo>
                  <a:lnTo>
                    <a:pt x="553781" y="281370"/>
                  </a:lnTo>
                  <a:lnTo>
                    <a:pt x="480629" y="470346"/>
                  </a:lnTo>
                  <a:lnTo>
                    <a:pt x="413765" y="665037"/>
                  </a:lnTo>
                  <a:lnTo>
                    <a:pt x="364235" y="800099"/>
                  </a:lnTo>
                  <a:lnTo>
                    <a:pt x="267269" y="1011747"/>
                  </a:lnTo>
                  <a:lnTo>
                    <a:pt x="77531" y="1331594"/>
                  </a:lnTo>
                  <a:lnTo>
                    <a:pt x="45146" y="1433894"/>
                  </a:lnTo>
                  <a:lnTo>
                    <a:pt x="2093" y="1503425"/>
                  </a:lnTo>
                  <a:lnTo>
                    <a:pt x="0" y="1537526"/>
                  </a:lnTo>
                  <a:lnTo>
                    <a:pt x="19238" y="1564577"/>
                  </a:lnTo>
                  <a:lnTo>
                    <a:pt x="62483" y="1580198"/>
                  </a:lnTo>
                  <a:lnTo>
                    <a:pt x="267269" y="1597151"/>
                  </a:lnTo>
                  <a:lnTo>
                    <a:pt x="536636" y="1624202"/>
                  </a:lnTo>
                  <a:lnTo>
                    <a:pt x="1159571" y="1736408"/>
                  </a:lnTo>
                  <a:lnTo>
                    <a:pt x="1413890" y="1786127"/>
                  </a:lnTo>
                  <a:lnTo>
                    <a:pt x="1515044" y="1796225"/>
                  </a:lnTo>
                  <a:lnTo>
                    <a:pt x="1562480" y="1769174"/>
                  </a:lnTo>
                  <a:lnTo>
                    <a:pt x="1629344" y="1645538"/>
                  </a:lnTo>
                  <a:lnTo>
                    <a:pt x="1719840" y="1472183"/>
                  </a:lnTo>
                  <a:lnTo>
                    <a:pt x="1801739" y="1342835"/>
                  </a:lnTo>
                  <a:lnTo>
                    <a:pt x="1941764" y="1081469"/>
                  </a:lnTo>
                  <a:lnTo>
                    <a:pt x="2090537" y="795720"/>
                  </a:lnTo>
                  <a:lnTo>
                    <a:pt x="2163903" y="611123"/>
                  </a:lnTo>
                  <a:lnTo>
                    <a:pt x="2204837" y="439104"/>
                  </a:lnTo>
                  <a:lnTo>
                    <a:pt x="2221998" y="308421"/>
                  </a:lnTo>
                  <a:lnTo>
                    <a:pt x="2221998" y="238886"/>
                  </a:lnTo>
                  <a:lnTo>
                    <a:pt x="2213433" y="217550"/>
                  </a:lnTo>
                  <a:lnTo>
                    <a:pt x="2090537" y="200405"/>
                  </a:lnTo>
                  <a:lnTo>
                    <a:pt x="1918142" y="184784"/>
                  </a:lnTo>
                  <a:lnTo>
                    <a:pt x="1670310" y="157733"/>
                  </a:lnTo>
                  <a:lnTo>
                    <a:pt x="1413890" y="113730"/>
                  </a:lnTo>
                  <a:lnTo>
                    <a:pt x="1232723" y="76773"/>
                  </a:lnTo>
                  <a:lnTo>
                    <a:pt x="995741" y="32765"/>
                  </a:lnTo>
                  <a:lnTo>
                    <a:pt x="808100" y="5714"/>
                  </a:lnTo>
                  <a:lnTo>
                    <a:pt x="609788" y="0"/>
                  </a:lnTo>
                  <a:close/>
                </a:path>
              </a:pathLst>
            </a:custGeom>
            <a:solidFill>
              <a:srgbClr val="D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8" name="object 17"/>
            <p:cNvSpPr>
              <a:spLocks/>
            </p:cNvSpPr>
            <p:nvPr/>
          </p:nvSpPr>
          <p:spPr bwMode="auto">
            <a:xfrm>
              <a:off x="1441357" y="4335276"/>
              <a:ext cx="1680882" cy="889466"/>
            </a:xfrm>
            <a:custGeom>
              <a:avLst/>
              <a:gdLst>
                <a:gd name="T0" fmla="*/ 458339 w 1905635"/>
                <a:gd name="T1" fmla="*/ 868139 h 1007745"/>
                <a:gd name="T2" fmla="*/ 499231 w 1905635"/>
                <a:gd name="T3" fmla="*/ 900763 h 1007745"/>
                <a:gd name="T4" fmla="*/ 565794 w 1905635"/>
                <a:gd name="T5" fmla="*/ 937780 h 1007745"/>
                <a:gd name="T6" fmla="*/ 1024136 w 1905635"/>
                <a:gd name="T7" fmla="*/ 1008948 h 1007745"/>
                <a:gd name="T8" fmla="*/ 1065024 w 1905635"/>
                <a:gd name="T9" fmla="*/ 954950 h 1007745"/>
                <a:gd name="T10" fmla="*/ 1228579 w 1905635"/>
                <a:gd name="T11" fmla="*/ 943503 h 1007745"/>
                <a:gd name="T12" fmla="*/ 1523364 w 1905635"/>
                <a:gd name="T13" fmla="*/ 916409 h 1007745"/>
                <a:gd name="T14" fmla="*/ 1594956 w 1905635"/>
                <a:gd name="T15" fmla="*/ 868139 h 1007745"/>
                <a:gd name="T16" fmla="*/ 1228579 w 1905635"/>
                <a:gd name="T17" fmla="*/ 943503 h 1007745"/>
                <a:gd name="T18" fmla="*/ 1531923 w 1905635"/>
                <a:gd name="T19" fmla="*/ 970596 h 1007745"/>
                <a:gd name="T20" fmla="*/ 1510961 w 1905635"/>
                <a:gd name="T21" fmla="*/ 943503 h 1007745"/>
                <a:gd name="T22" fmla="*/ 172119 w 1905635"/>
                <a:gd name="T23" fmla="*/ 846768 h 1007745"/>
                <a:gd name="T24" fmla="*/ 294784 w 1905635"/>
                <a:gd name="T25" fmla="*/ 883785 h 1007745"/>
                <a:gd name="T26" fmla="*/ 443317 w 1905635"/>
                <a:gd name="T27" fmla="*/ 868139 h 1007745"/>
                <a:gd name="T28" fmla="*/ 1604760 w 1905635"/>
                <a:gd name="T29" fmla="*/ 846768 h 1007745"/>
                <a:gd name="T30" fmla="*/ 122669 w 1905635"/>
                <a:gd name="T31" fmla="*/ 813952 h 1007745"/>
                <a:gd name="T32" fmla="*/ 90339 w 1905635"/>
                <a:gd name="T33" fmla="*/ 850966 h 1007745"/>
                <a:gd name="T34" fmla="*/ 172119 w 1905635"/>
                <a:gd name="T35" fmla="*/ 846768 h 1007745"/>
                <a:gd name="T36" fmla="*/ 1619816 w 1905635"/>
                <a:gd name="T37" fmla="*/ 813952 h 1007745"/>
                <a:gd name="T38" fmla="*/ 107642 w 1905635"/>
                <a:gd name="T39" fmla="*/ 759954 h 1007745"/>
                <a:gd name="T40" fmla="*/ 58009 w 1905635"/>
                <a:gd name="T41" fmla="*/ 819676 h 1007745"/>
                <a:gd name="T42" fmla="*/ 122669 w 1905635"/>
                <a:gd name="T43" fmla="*/ 813952 h 1007745"/>
                <a:gd name="T44" fmla="*/ 1622442 w 1905635"/>
                <a:gd name="T45" fmla="*/ 808227 h 1007745"/>
                <a:gd name="T46" fmla="*/ 204449 w 1905635"/>
                <a:gd name="T47" fmla="*/ 395524 h 1007745"/>
                <a:gd name="T48" fmla="*/ 238867 w 1905635"/>
                <a:gd name="T49" fmla="*/ 486728 h 1007745"/>
                <a:gd name="T50" fmla="*/ 148532 w 1905635"/>
                <a:gd name="T51" fmla="*/ 546451 h 1007745"/>
                <a:gd name="T52" fmla="*/ 107642 w 1905635"/>
                <a:gd name="T53" fmla="*/ 600446 h 1007745"/>
                <a:gd name="T54" fmla="*/ 66757 w 1905635"/>
                <a:gd name="T55" fmla="*/ 617616 h 1007745"/>
                <a:gd name="T56" fmla="*/ 73224 w 1905635"/>
                <a:gd name="T57" fmla="*/ 769875 h 1007745"/>
                <a:gd name="T58" fmla="*/ 1671121 w 1905635"/>
                <a:gd name="T59" fmla="*/ 759954 h 1007745"/>
                <a:gd name="T60" fmla="*/ 1773066 w 1905635"/>
                <a:gd name="T61" fmla="*/ 623341 h 1007745"/>
                <a:gd name="T62" fmla="*/ 1851585 w 1905635"/>
                <a:gd name="T63" fmla="*/ 443989 h 1007745"/>
                <a:gd name="T64" fmla="*/ 279762 w 1905635"/>
                <a:gd name="T65" fmla="*/ 416895 h 1007745"/>
                <a:gd name="T66" fmla="*/ 271014 w 1905635"/>
                <a:gd name="T67" fmla="*/ 260440 h 1007745"/>
                <a:gd name="T68" fmla="*/ 303344 w 1905635"/>
                <a:gd name="T69" fmla="*/ 357175 h 1007745"/>
                <a:gd name="T70" fmla="*/ 402427 w 1905635"/>
                <a:gd name="T71" fmla="*/ 389996 h 1007745"/>
                <a:gd name="T72" fmla="*/ 393679 w 1905635"/>
                <a:gd name="T73" fmla="*/ 443989 h 1007745"/>
                <a:gd name="T74" fmla="*/ 1890882 w 1905635"/>
                <a:gd name="T75" fmla="*/ 368625 h 1007745"/>
                <a:gd name="T76" fmla="*/ 1418002 w 1905635"/>
                <a:gd name="T77" fmla="*/ 347254 h 1007745"/>
                <a:gd name="T78" fmla="*/ 335674 w 1905635"/>
                <a:gd name="T79" fmla="*/ 266165 h 1007745"/>
                <a:gd name="T80" fmla="*/ 1902026 w 1905635"/>
                <a:gd name="T81" fmla="*/ 347254 h 1007745"/>
                <a:gd name="T82" fmla="*/ 1890882 w 1905635"/>
                <a:gd name="T83" fmla="*/ 368625 h 1007745"/>
                <a:gd name="T84" fmla="*/ 417454 w 1905635"/>
                <a:gd name="T85" fmla="*/ 32623 h 1007745"/>
                <a:gd name="T86" fmla="*/ 368004 w 1905635"/>
                <a:gd name="T87" fmla="*/ 53994 h 1007745"/>
                <a:gd name="T88" fmla="*/ 466899 w 1905635"/>
                <a:gd name="T89" fmla="*/ 81085 h 1007745"/>
                <a:gd name="T90" fmla="*/ 466899 w 1905635"/>
                <a:gd name="T91" fmla="*/ 119442 h 1007745"/>
                <a:gd name="T92" fmla="*/ 303344 w 1905635"/>
                <a:gd name="T93" fmla="*/ 216366 h 1007745"/>
                <a:gd name="T94" fmla="*/ 426009 w 1905635"/>
                <a:gd name="T95" fmla="*/ 221899 h 1007745"/>
                <a:gd name="T96" fmla="*/ 408894 w 1905635"/>
                <a:gd name="T97" fmla="*/ 260440 h 1007745"/>
                <a:gd name="T98" fmla="*/ 1275937 w 1905635"/>
                <a:gd name="T99" fmla="*/ 266165 h 1007745"/>
                <a:gd name="T100" fmla="*/ 1105913 w 1905635"/>
                <a:gd name="T101" fmla="*/ 211978 h 1007745"/>
                <a:gd name="T102" fmla="*/ 843463 w 1905635"/>
                <a:gd name="T103" fmla="*/ 167904 h 1007745"/>
                <a:gd name="T104" fmla="*/ 647668 w 1905635"/>
                <a:gd name="T105" fmla="*/ 44073 h 1007745"/>
                <a:gd name="T106" fmla="*/ 417454 w 1905635"/>
                <a:gd name="T107" fmla="*/ 32623 h 1007745"/>
                <a:gd name="T108" fmla="*/ 499231 w 1905635"/>
                <a:gd name="T109" fmla="*/ 11257 h 1007745"/>
                <a:gd name="T110" fmla="*/ 516349 w 1905635"/>
                <a:gd name="T111" fmla="*/ 44073 h 1007745"/>
                <a:gd name="T112" fmla="*/ 606684 w 1905635"/>
                <a:gd name="T113" fmla="*/ 16977 h 10077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05635"/>
                <a:gd name="T172" fmla="*/ 0 h 1007745"/>
                <a:gd name="T173" fmla="*/ 1905635 w 1905635"/>
                <a:gd name="T174" fmla="*/ 1007745 h 10077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05635" h="1007745">
                  <a:moveTo>
                    <a:pt x="1597616" y="866774"/>
                  </a:moveTo>
                  <a:lnTo>
                    <a:pt x="459104" y="866774"/>
                  </a:lnTo>
                  <a:lnTo>
                    <a:pt x="485012" y="888110"/>
                  </a:lnTo>
                  <a:lnTo>
                    <a:pt x="500064" y="899348"/>
                  </a:lnTo>
                  <a:lnTo>
                    <a:pt x="549594" y="899348"/>
                  </a:lnTo>
                  <a:lnTo>
                    <a:pt x="566739" y="936305"/>
                  </a:lnTo>
                  <a:lnTo>
                    <a:pt x="549594" y="957641"/>
                  </a:lnTo>
                  <a:lnTo>
                    <a:pt x="1025844" y="1007363"/>
                  </a:lnTo>
                  <a:lnTo>
                    <a:pt x="1032321" y="969071"/>
                  </a:lnTo>
                  <a:lnTo>
                    <a:pt x="1066799" y="953450"/>
                  </a:lnTo>
                  <a:lnTo>
                    <a:pt x="1107758" y="947735"/>
                  </a:lnTo>
                  <a:lnTo>
                    <a:pt x="1230629" y="942020"/>
                  </a:lnTo>
                  <a:lnTo>
                    <a:pt x="1513481" y="942020"/>
                  </a:lnTo>
                  <a:lnTo>
                    <a:pt x="1525904" y="914969"/>
                  </a:lnTo>
                  <a:lnTo>
                    <a:pt x="1575434" y="914969"/>
                  </a:lnTo>
                  <a:lnTo>
                    <a:pt x="1597616" y="866774"/>
                  </a:lnTo>
                  <a:close/>
                </a:path>
                <a:path w="1905635" h="1007745">
                  <a:moveTo>
                    <a:pt x="1513481" y="942020"/>
                  </a:moveTo>
                  <a:lnTo>
                    <a:pt x="1230629" y="942020"/>
                  </a:lnTo>
                  <a:lnTo>
                    <a:pt x="1510856" y="980501"/>
                  </a:lnTo>
                  <a:lnTo>
                    <a:pt x="1534478" y="969071"/>
                  </a:lnTo>
                  <a:lnTo>
                    <a:pt x="1510856" y="947735"/>
                  </a:lnTo>
                  <a:lnTo>
                    <a:pt x="1513481" y="942020"/>
                  </a:lnTo>
                  <a:close/>
                </a:path>
                <a:path w="1905635" h="1007745">
                  <a:moveTo>
                    <a:pt x="1607436" y="845438"/>
                  </a:moveTo>
                  <a:lnTo>
                    <a:pt x="172404" y="845438"/>
                  </a:lnTo>
                  <a:lnTo>
                    <a:pt x="221934" y="882395"/>
                  </a:lnTo>
                  <a:lnTo>
                    <a:pt x="295274" y="882395"/>
                  </a:lnTo>
                  <a:lnTo>
                    <a:pt x="394334" y="872489"/>
                  </a:lnTo>
                  <a:lnTo>
                    <a:pt x="444057" y="866774"/>
                  </a:lnTo>
                  <a:lnTo>
                    <a:pt x="1597616" y="866774"/>
                  </a:lnTo>
                  <a:lnTo>
                    <a:pt x="1607436" y="845438"/>
                  </a:lnTo>
                  <a:close/>
                </a:path>
                <a:path w="1905635" h="1007745">
                  <a:moveTo>
                    <a:pt x="1622517" y="812672"/>
                  </a:moveTo>
                  <a:lnTo>
                    <a:pt x="122874" y="812672"/>
                  </a:lnTo>
                  <a:lnTo>
                    <a:pt x="148782" y="822767"/>
                  </a:lnTo>
                  <a:lnTo>
                    <a:pt x="90489" y="849629"/>
                  </a:lnTo>
                  <a:lnTo>
                    <a:pt x="99059" y="866774"/>
                  </a:lnTo>
                  <a:lnTo>
                    <a:pt x="172404" y="845438"/>
                  </a:lnTo>
                  <a:lnTo>
                    <a:pt x="1607436" y="845438"/>
                  </a:lnTo>
                  <a:lnTo>
                    <a:pt x="1622517" y="812672"/>
                  </a:lnTo>
                  <a:close/>
                </a:path>
                <a:path w="1905635" h="1007745">
                  <a:moveTo>
                    <a:pt x="1673908" y="758759"/>
                  </a:moveTo>
                  <a:lnTo>
                    <a:pt x="107822" y="758759"/>
                  </a:lnTo>
                  <a:lnTo>
                    <a:pt x="114299" y="774380"/>
                  </a:lnTo>
                  <a:lnTo>
                    <a:pt x="58104" y="818387"/>
                  </a:lnTo>
                  <a:lnTo>
                    <a:pt x="90489" y="818387"/>
                  </a:lnTo>
                  <a:lnTo>
                    <a:pt x="122874" y="812672"/>
                  </a:lnTo>
                  <a:lnTo>
                    <a:pt x="1622517" y="812672"/>
                  </a:lnTo>
                  <a:lnTo>
                    <a:pt x="1625147" y="806957"/>
                  </a:lnTo>
                  <a:lnTo>
                    <a:pt x="1673908" y="758759"/>
                  </a:lnTo>
                  <a:close/>
                </a:path>
                <a:path w="1905635" h="1007745">
                  <a:moveTo>
                    <a:pt x="204789" y="394904"/>
                  </a:moveTo>
                  <a:lnTo>
                    <a:pt x="198312" y="464627"/>
                  </a:lnTo>
                  <a:lnTo>
                    <a:pt x="239267" y="485963"/>
                  </a:lnTo>
                  <a:lnTo>
                    <a:pt x="163829" y="485963"/>
                  </a:lnTo>
                  <a:lnTo>
                    <a:pt x="148782" y="545591"/>
                  </a:lnTo>
                  <a:lnTo>
                    <a:pt x="114299" y="545591"/>
                  </a:lnTo>
                  <a:lnTo>
                    <a:pt x="107822" y="599501"/>
                  </a:lnTo>
                  <a:lnTo>
                    <a:pt x="148782" y="610931"/>
                  </a:lnTo>
                  <a:lnTo>
                    <a:pt x="66867" y="616646"/>
                  </a:lnTo>
                  <a:lnTo>
                    <a:pt x="0" y="741614"/>
                  </a:lnTo>
                  <a:lnTo>
                    <a:pt x="73344" y="768665"/>
                  </a:lnTo>
                  <a:lnTo>
                    <a:pt x="107822" y="758759"/>
                  </a:lnTo>
                  <a:lnTo>
                    <a:pt x="1673908" y="758759"/>
                  </a:lnTo>
                  <a:lnTo>
                    <a:pt x="1724207" y="709040"/>
                  </a:lnTo>
                  <a:lnTo>
                    <a:pt x="1776023" y="622361"/>
                  </a:lnTo>
                  <a:lnTo>
                    <a:pt x="1823481" y="502919"/>
                  </a:lnTo>
                  <a:lnTo>
                    <a:pt x="1854673" y="443291"/>
                  </a:lnTo>
                  <a:lnTo>
                    <a:pt x="344804" y="443291"/>
                  </a:lnTo>
                  <a:lnTo>
                    <a:pt x="280227" y="416240"/>
                  </a:lnTo>
                  <a:lnTo>
                    <a:pt x="204789" y="394904"/>
                  </a:lnTo>
                  <a:close/>
                </a:path>
                <a:path w="1905635" h="1007745">
                  <a:moveTo>
                    <a:pt x="271464" y="260030"/>
                  </a:moveTo>
                  <a:lnTo>
                    <a:pt x="221934" y="356615"/>
                  </a:lnTo>
                  <a:lnTo>
                    <a:pt x="303849" y="356615"/>
                  </a:lnTo>
                  <a:lnTo>
                    <a:pt x="368619" y="368045"/>
                  </a:lnTo>
                  <a:lnTo>
                    <a:pt x="403097" y="389381"/>
                  </a:lnTo>
                  <a:lnTo>
                    <a:pt x="409574" y="416240"/>
                  </a:lnTo>
                  <a:lnTo>
                    <a:pt x="394334" y="443291"/>
                  </a:lnTo>
                  <a:lnTo>
                    <a:pt x="1854673" y="443291"/>
                  </a:lnTo>
                  <a:lnTo>
                    <a:pt x="1894036" y="368045"/>
                  </a:lnTo>
                  <a:lnTo>
                    <a:pt x="1566863" y="368045"/>
                  </a:lnTo>
                  <a:lnTo>
                    <a:pt x="1420367" y="346709"/>
                  </a:lnTo>
                  <a:lnTo>
                    <a:pt x="1278065" y="265745"/>
                  </a:lnTo>
                  <a:lnTo>
                    <a:pt x="336234" y="265745"/>
                  </a:lnTo>
                  <a:lnTo>
                    <a:pt x="271464" y="260030"/>
                  </a:lnTo>
                  <a:close/>
                </a:path>
                <a:path w="1905635" h="1007745">
                  <a:moveTo>
                    <a:pt x="1905198" y="346709"/>
                  </a:moveTo>
                  <a:lnTo>
                    <a:pt x="1741550" y="368045"/>
                  </a:lnTo>
                  <a:lnTo>
                    <a:pt x="1894036" y="368045"/>
                  </a:lnTo>
                  <a:lnTo>
                    <a:pt x="1905198" y="346709"/>
                  </a:lnTo>
                  <a:close/>
                </a:path>
                <a:path w="1905635" h="1007745">
                  <a:moveTo>
                    <a:pt x="418149" y="32573"/>
                  </a:moveTo>
                  <a:lnTo>
                    <a:pt x="377189" y="32573"/>
                  </a:lnTo>
                  <a:lnTo>
                    <a:pt x="368619" y="53909"/>
                  </a:lnTo>
                  <a:lnTo>
                    <a:pt x="435294" y="59624"/>
                  </a:lnTo>
                  <a:lnTo>
                    <a:pt x="467679" y="80960"/>
                  </a:lnTo>
                  <a:lnTo>
                    <a:pt x="485012" y="97916"/>
                  </a:lnTo>
                  <a:lnTo>
                    <a:pt x="467679" y="119252"/>
                  </a:lnTo>
                  <a:lnTo>
                    <a:pt x="336234" y="129158"/>
                  </a:lnTo>
                  <a:lnTo>
                    <a:pt x="303849" y="216026"/>
                  </a:lnTo>
                  <a:lnTo>
                    <a:pt x="362142" y="216026"/>
                  </a:lnTo>
                  <a:lnTo>
                    <a:pt x="426719" y="221549"/>
                  </a:lnTo>
                  <a:lnTo>
                    <a:pt x="426719" y="248600"/>
                  </a:lnTo>
                  <a:lnTo>
                    <a:pt x="409574" y="260030"/>
                  </a:lnTo>
                  <a:lnTo>
                    <a:pt x="336234" y="265745"/>
                  </a:lnTo>
                  <a:lnTo>
                    <a:pt x="1278065" y="265745"/>
                  </a:lnTo>
                  <a:lnTo>
                    <a:pt x="1172528" y="216026"/>
                  </a:lnTo>
                  <a:lnTo>
                    <a:pt x="1107758" y="211643"/>
                  </a:lnTo>
                  <a:lnTo>
                    <a:pt x="950406" y="211643"/>
                  </a:lnTo>
                  <a:lnTo>
                    <a:pt x="844869" y="167639"/>
                  </a:lnTo>
                  <a:lnTo>
                    <a:pt x="730569" y="97916"/>
                  </a:lnTo>
                  <a:lnTo>
                    <a:pt x="648748" y="44003"/>
                  </a:lnTo>
                  <a:lnTo>
                    <a:pt x="459104" y="44003"/>
                  </a:lnTo>
                  <a:lnTo>
                    <a:pt x="418149" y="32573"/>
                  </a:lnTo>
                  <a:close/>
                </a:path>
                <a:path w="1905635" h="1007745">
                  <a:moveTo>
                    <a:pt x="532256" y="0"/>
                  </a:moveTo>
                  <a:lnTo>
                    <a:pt x="500064" y="11237"/>
                  </a:lnTo>
                  <a:lnTo>
                    <a:pt x="517209" y="26858"/>
                  </a:lnTo>
                  <a:lnTo>
                    <a:pt x="517209" y="44003"/>
                  </a:lnTo>
                  <a:lnTo>
                    <a:pt x="648748" y="44003"/>
                  </a:lnTo>
                  <a:lnTo>
                    <a:pt x="607694" y="16952"/>
                  </a:lnTo>
                  <a:lnTo>
                    <a:pt x="532256" y="0"/>
                  </a:lnTo>
                  <a:close/>
                </a:path>
              </a:pathLst>
            </a:custGeom>
            <a:solidFill>
              <a:srgbClr val="9E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9" name="object 18"/>
            <p:cNvSpPr>
              <a:spLocks/>
            </p:cNvSpPr>
            <p:nvPr/>
          </p:nvSpPr>
          <p:spPr bwMode="auto">
            <a:xfrm>
              <a:off x="1937218" y="4941794"/>
              <a:ext cx="427224" cy="231122"/>
            </a:xfrm>
            <a:custGeom>
              <a:avLst/>
              <a:gdLst>
                <a:gd name="T0" fmla="*/ 60983 w 483235"/>
                <a:gd name="T1" fmla="*/ 0 h 261620"/>
                <a:gd name="T2" fmla="*/ 52134 w 483235"/>
                <a:gd name="T3" fmla="*/ 15715 h 261620"/>
                <a:gd name="T4" fmla="*/ 45592 w 483235"/>
                <a:gd name="T5" fmla="*/ 45804 h 261620"/>
                <a:gd name="T6" fmla="*/ 4230 w 483235"/>
                <a:gd name="T7" fmla="*/ 175750 h 261620"/>
                <a:gd name="T8" fmla="*/ 0 w 483235"/>
                <a:gd name="T9" fmla="*/ 190127 h 261620"/>
                <a:gd name="T10" fmla="*/ 0 w 483235"/>
                <a:gd name="T11" fmla="*/ 197216 h 261620"/>
                <a:gd name="T12" fmla="*/ 32704 w 483235"/>
                <a:gd name="T13" fmla="*/ 211593 h 261620"/>
                <a:gd name="T14" fmla="*/ 346095 w 483235"/>
                <a:gd name="T15" fmla="*/ 257397 h 261620"/>
                <a:gd name="T16" fmla="*/ 380919 w 483235"/>
                <a:gd name="T17" fmla="*/ 262957 h 261620"/>
                <a:gd name="T18" fmla="*/ 422280 w 483235"/>
                <a:gd name="T19" fmla="*/ 254525 h 261620"/>
                <a:gd name="T20" fmla="*/ 441903 w 483235"/>
                <a:gd name="T21" fmla="*/ 247241 h 261620"/>
                <a:gd name="T22" fmla="*/ 487501 w 483235"/>
                <a:gd name="T23" fmla="*/ 81454 h 261620"/>
                <a:gd name="T24" fmla="*/ 478841 w 483235"/>
                <a:gd name="T25" fmla="*/ 61521 h 261620"/>
                <a:gd name="T26" fmla="*/ 450562 w 483235"/>
                <a:gd name="T27" fmla="*/ 48681 h 261620"/>
                <a:gd name="T28" fmla="*/ 93497 w 483235"/>
                <a:gd name="T29" fmla="*/ 1341 h 261620"/>
                <a:gd name="T30" fmla="*/ 60983 w 483235"/>
                <a:gd name="T31" fmla="*/ 0 h 2616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3235"/>
                <a:gd name="T49" fmla="*/ 0 h 261620"/>
                <a:gd name="T50" fmla="*/ 483235 w 483235"/>
                <a:gd name="T51" fmla="*/ 261620 h 2616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3235" h="261620">
                  <a:moveTo>
                    <a:pt x="60386" y="0"/>
                  </a:moveTo>
                  <a:lnTo>
                    <a:pt x="51623" y="15620"/>
                  </a:lnTo>
                  <a:lnTo>
                    <a:pt x="45146" y="45527"/>
                  </a:lnTo>
                  <a:lnTo>
                    <a:pt x="4190" y="174686"/>
                  </a:lnTo>
                  <a:lnTo>
                    <a:pt x="0" y="188975"/>
                  </a:lnTo>
                  <a:lnTo>
                    <a:pt x="0" y="196022"/>
                  </a:lnTo>
                  <a:lnTo>
                    <a:pt x="32384" y="210311"/>
                  </a:lnTo>
                  <a:lnTo>
                    <a:pt x="342707" y="255839"/>
                  </a:lnTo>
                  <a:lnTo>
                    <a:pt x="377189" y="261365"/>
                  </a:lnTo>
                  <a:lnTo>
                    <a:pt x="418145" y="252983"/>
                  </a:lnTo>
                  <a:lnTo>
                    <a:pt x="437576" y="245744"/>
                  </a:lnTo>
                  <a:lnTo>
                    <a:pt x="482726" y="80960"/>
                  </a:lnTo>
                  <a:lnTo>
                    <a:pt x="474152" y="61148"/>
                  </a:lnTo>
                  <a:lnTo>
                    <a:pt x="446150" y="48386"/>
                  </a:lnTo>
                  <a:lnTo>
                    <a:pt x="92582" y="1331"/>
                  </a:lnTo>
                  <a:lnTo>
                    <a:pt x="6038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0" name="object 19"/>
            <p:cNvSpPr>
              <a:spLocks/>
            </p:cNvSpPr>
            <p:nvPr/>
          </p:nvSpPr>
          <p:spPr bwMode="auto">
            <a:xfrm>
              <a:off x="1947023" y="4955801"/>
              <a:ext cx="428625" cy="231122"/>
            </a:xfrm>
            <a:custGeom>
              <a:avLst/>
              <a:gdLst>
                <a:gd name="T0" fmla="*/ 63083 w 485139"/>
                <a:gd name="T1" fmla="*/ 0 h 261620"/>
                <a:gd name="T2" fmla="*/ 54264 w 485139"/>
                <a:gd name="T3" fmla="*/ 15715 h 261620"/>
                <a:gd name="T4" fmla="*/ 45637 w 485139"/>
                <a:gd name="T5" fmla="*/ 45804 h 261620"/>
                <a:gd name="T6" fmla="*/ 4409 w 485139"/>
                <a:gd name="T7" fmla="*/ 177283 h 261620"/>
                <a:gd name="T8" fmla="*/ 0 w 485139"/>
                <a:gd name="T9" fmla="*/ 190127 h 261620"/>
                <a:gd name="T10" fmla="*/ 0 w 485139"/>
                <a:gd name="T11" fmla="*/ 198749 h 261620"/>
                <a:gd name="T12" fmla="*/ 34703 w 485139"/>
                <a:gd name="T13" fmla="*/ 211593 h 261620"/>
                <a:gd name="T14" fmla="*/ 347260 w 485139"/>
                <a:gd name="T15" fmla="*/ 258741 h 261620"/>
                <a:gd name="T16" fmla="*/ 379668 w 485139"/>
                <a:gd name="T17" fmla="*/ 262957 h 261620"/>
                <a:gd name="T18" fmla="*/ 420893 w 485139"/>
                <a:gd name="T19" fmla="*/ 255864 h 261620"/>
                <a:gd name="T20" fmla="*/ 442562 w 485139"/>
                <a:gd name="T21" fmla="*/ 247241 h 261620"/>
                <a:gd name="T22" fmla="*/ 488200 w 485139"/>
                <a:gd name="T23" fmla="*/ 81454 h 261620"/>
                <a:gd name="T24" fmla="*/ 479569 w 485139"/>
                <a:gd name="T25" fmla="*/ 62863 h 261620"/>
                <a:gd name="T26" fmla="*/ 451383 w 485139"/>
                <a:gd name="T27" fmla="*/ 48681 h 261620"/>
                <a:gd name="T28" fmla="*/ 95492 w 485139"/>
                <a:gd name="T29" fmla="*/ 2870 h 261620"/>
                <a:gd name="T30" fmla="*/ 63083 w 485139"/>
                <a:gd name="T31" fmla="*/ 0 h 2616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5139"/>
                <a:gd name="T49" fmla="*/ 0 h 261620"/>
                <a:gd name="T50" fmla="*/ 485139 w 485139"/>
                <a:gd name="T51" fmla="*/ 261620 h 2616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5139" h="261620">
                  <a:moveTo>
                    <a:pt x="62672" y="0"/>
                  </a:moveTo>
                  <a:lnTo>
                    <a:pt x="53909" y="15620"/>
                  </a:lnTo>
                  <a:lnTo>
                    <a:pt x="45338" y="45527"/>
                  </a:lnTo>
                  <a:lnTo>
                    <a:pt x="4379" y="176210"/>
                  </a:lnTo>
                  <a:lnTo>
                    <a:pt x="0" y="188975"/>
                  </a:lnTo>
                  <a:lnTo>
                    <a:pt x="0" y="197546"/>
                  </a:lnTo>
                  <a:lnTo>
                    <a:pt x="34478" y="210311"/>
                  </a:lnTo>
                  <a:lnTo>
                    <a:pt x="344993" y="257174"/>
                  </a:lnTo>
                  <a:lnTo>
                    <a:pt x="377189" y="261365"/>
                  </a:lnTo>
                  <a:lnTo>
                    <a:pt x="418145" y="254315"/>
                  </a:lnTo>
                  <a:lnTo>
                    <a:pt x="439673" y="245744"/>
                  </a:lnTo>
                  <a:lnTo>
                    <a:pt x="485012" y="80960"/>
                  </a:lnTo>
                  <a:lnTo>
                    <a:pt x="476438" y="62483"/>
                  </a:lnTo>
                  <a:lnTo>
                    <a:pt x="448436" y="48386"/>
                  </a:lnTo>
                  <a:lnTo>
                    <a:pt x="94868" y="2855"/>
                  </a:lnTo>
                  <a:lnTo>
                    <a:pt x="62672" y="0"/>
                  </a:lnTo>
                  <a:close/>
                </a:path>
              </a:pathLst>
            </a:custGeom>
            <a:solidFill>
              <a:srgbClr val="FF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1" name="object 20"/>
            <p:cNvSpPr>
              <a:spLocks/>
            </p:cNvSpPr>
            <p:nvPr/>
          </p:nvSpPr>
          <p:spPr bwMode="auto">
            <a:xfrm>
              <a:off x="1954027" y="4969809"/>
              <a:ext cx="428625" cy="232522"/>
            </a:xfrm>
            <a:custGeom>
              <a:avLst/>
              <a:gdLst>
                <a:gd name="T0" fmla="*/ 62893 w 485139"/>
                <a:gd name="T1" fmla="*/ 0 h 262890"/>
                <a:gd name="T2" fmla="*/ 54264 w 485139"/>
                <a:gd name="T3" fmla="*/ 17353 h 262890"/>
                <a:gd name="T4" fmla="*/ 45441 w 485139"/>
                <a:gd name="T5" fmla="*/ 47430 h 262890"/>
                <a:gd name="T6" fmla="*/ 4218 w 485139"/>
                <a:gd name="T7" fmla="*/ 178350 h 262890"/>
                <a:gd name="T8" fmla="*/ 0 w 485139"/>
                <a:gd name="T9" fmla="*/ 192810 h 262890"/>
                <a:gd name="T10" fmla="*/ 0 w 485139"/>
                <a:gd name="T11" fmla="*/ 199943 h 262890"/>
                <a:gd name="T12" fmla="*/ 32402 w 485139"/>
                <a:gd name="T13" fmla="*/ 214211 h 262890"/>
                <a:gd name="T14" fmla="*/ 347070 w 485139"/>
                <a:gd name="T15" fmla="*/ 260295 h 262890"/>
                <a:gd name="T16" fmla="*/ 379668 w 485139"/>
                <a:gd name="T17" fmla="*/ 266080 h 262890"/>
                <a:gd name="T18" fmla="*/ 420893 w 485139"/>
                <a:gd name="T19" fmla="*/ 257401 h 262890"/>
                <a:gd name="T20" fmla="*/ 442562 w 485139"/>
                <a:gd name="T21" fmla="*/ 248726 h 262890"/>
                <a:gd name="T22" fmla="*/ 488006 w 485139"/>
                <a:gd name="T23" fmla="*/ 81943 h 262890"/>
                <a:gd name="T24" fmla="*/ 479379 w 485139"/>
                <a:gd name="T25" fmla="*/ 63241 h 262890"/>
                <a:gd name="T26" fmla="*/ 449082 w 485139"/>
                <a:gd name="T27" fmla="*/ 50321 h 262890"/>
                <a:gd name="T28" fmla="*/ 95492 w 485139"/>
                <a:gd name="T29" fmla="*/ 2890 h 262890"/>
                <a:gd name="T30" fmla="*/ 62893 w 485139"/>
                <a:gd name="T31" fmla="*/ 0 h 2628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5139"/>
                <a:gd name="T49" fmla="*/ 0 h 262890"/>
                <a:gd name="T50" fmla="*/ 485139 w 485139"/>
                <a:gd name="T51" fmla="*/ 262890 h 2628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5139" h="262890">
                  <a:moveTo>
                    <a:pt x="62483" y="0"/>
                  </a:moveTo>
                  <a:lnTo>
                    <a:pt x="53909" y="17144"/>
                  </a:lnTo>
                  <a:lnTo>
                    <a:pt x="45146" y="46862"/>
                  </a:lnTo>
                  <a:lnTo>
                    <a:pt x="4190" y="176210"/>
                  </a:lnTo>
                  <a:lnTo>
                    <a:pt x="0" y="190499"/>
                  </a:lnTo>
                  <a:lnTo>
                    <a:pt x="0" y="197546"/>
                  </a:lnTo>
                  <a:lnTo>
                    <a:pt x="32192" y="211643"/>
                  </a:lnTo>
                  <a:lnTo>
                    <a:pt x="344804" y="257174"/>
                  </a:lnTo>
                  <a:lnTo>
                    <a:pt x="377189" y="262889"/>
                  </a:lnTo>
                  <a:lnTo>
                    <a:pt x="418145" y="254315"/>
                  </a:lnTo>
                  <a:lnTo>
                    <a:pt x="439673" y="245744"/>
                  </a:lnTo>
                  <a:lnTo>
                    <a:pt x="484820" y="80960"/>
                  </a:lnTo>
                  <a:lnTo>
                    <a:pt x="476249" y="62483"/>
                  </a:lnTo>
                  <a:lnTo>
                    <a:pt x="446150" y="49718"/>
                  </a:lnTo>
                  <a:lnTo>
                    <a:pt x="94868" y="2855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2" name="object 21"/>
            <p:cNvSpPr>
              <a:spLocks/>
            </p:cNvSpPr>
            <p:nvPr/>
          </p:nvSpPr>
          <p:spPr bwMode="auto">
            <a:xfrm>
              <a:off x="4461342" y="4842342"/>
              <a:ext cx="330574" cy="217114"/>
            </a:xfrm>
            <a:custGeom>
              <a:avLst/>
              <a:gdLst>
                <a:gd name="T0" fmla="*/ 243688 w 375285"/>
                <a:gd name="T1" fmla="*/ 0 h 246379"/>
                <a:gd name="T2" fmla="*/ 205335 w 375285"/>
                <a:gd name="T3" fmla="*/ 8519 h 246379"/>
                <a:gd name="T4" fmla="*/ 149603 w 375285"/>
                <a:gd name="T5" fmla="*/ 36720 h 246379"/>
                <a:gd name="T6" fmla="*/ 91999 w 375285"/>
                <a:gd name="T7" fmla="*/ 94638 h 246379"/>
                <a:gd name="T8" fmla="*/ 36448 w 375285"/>
                <a:gd name="T9" fmla="*/ 127194 h 246379"/>
                <a:gd name="T10" fmla="*/ 8703 w 375285"/>
                <a:gd name="T11" fmla="*/ 149720 h 246379"/>
                <a:gd name="T12" fmla="*/ 0 w 375285"/>
                <a:gd name="T13" fmla="*/ 180762 h 246379"/>
                <a:gd name="T14" fmla="*/ 30042 w 375285"/>
                <a:gd name="T15" fmla="*/ 208961 h 246379"/>
                <a:gd name="T16" fmla="*/ 72716 w 375285"/>
                <a:gd name="T17" fmla="*/ 220318 h 246379"/>
                <a:gd name="T18" fmla="*/ 158308 w 375285"/>
                <a:gd name="T19" fmla="*/ 228838 h 246379"/>
                <a:gd name="T20" fmla="*/ 220265 w 375285"/>
                <a:gd name="T21" fmla="*/ 237166 h 246379"/>
                <a:gd name="T22" fmla="*/ 322811 w 375285"/>
                <a:gd name="T23" fmla="*/ 244359 h 246379"/>
                <a:gd name="T24" fmla="*/ 363431 w 375285"/>
                <a:gd name="T25" fmla="*/ 237166 h 246379"/>
                <a:gd name="T26" fmla="*/ 371923 w 375285"/>
                <a:gd name="T27" fmla="*/ 206124 h 246379"/>
                <a:gd name="T28" fmla="*/ 346233 w 375285"/>
                <a:gd name="T29" fmla="*/ 177920 h 246379"/>
                <a:gd name="T30" fmla="*/ 299206 w 375285"/>
                <a:gd name="T31" fmla="*/ 139878 h 246379"/>
                <a:gd name="T32" fmla="*/ 299206 w 375285"/>
                <a:gd name="T33" fmla="*/ 114323 h 246379"/>
                <a:gd name="T34" fmla="*/ 337743 w 375285"/>
                <a:gd name="T35" fmla="*/ 69275 h 246379"/>
                <a:gd name="T36" fmla="*/ 327164 w 375285"/>
                <a:gd name="T37" fmla="*/ 36720 h 246379"/>
                <a:gd name="T38" fmla="*/ 299206 w 375285"/>
                <a:gd name="T39" fmla="*/ 18360 h 246379"/>
                <a:gd name="T40" fmla="*/ 243688 w 375285"/>
                <a:gd name="T41" fmla="*/ 0 h 2463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5285"/>
                <a:gd name="T64" fmla="*/ 0 h 246379"/>
                <a:gd name="T65" fmla="*/ 375285 w 375285"/>
                <a:gd name="T66" fmla="*/ 246379 h 2463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5285" h="246379">
                  <a:moveTo>
                    <a:pt x="245760" y="0"/>
                  </a:moveTo>
                  <a:lnTo>
                    <a:pt x="207081" y="8574"/>
                  </a:lnTo>
                  <a:lnTo>
                    <a:pt x="150875" y="36956"/>
                  </a:lnTo>
                  <a:lnTo>
                    <a:pt x="92781" y="95249"/>
                  </a:lnTo>
                  <a:lnTo>
                    <a:pt x="36758" y="128015"/>
                  </a:lnTo>
                  <a:lnTo>
                    <a:pt x="8778" y="150687"/>
                  </a:lnTo>
                  <a:lnTo>
                    <a:pt x="0" y="181929"/>
                  </a:lnTo>
                  <a:lnTo>
                    <a:pt x="30297" y="210311"/>
                  </a:lnTo>
                  <a:lnTo>
                    <a:pt x="73334" y="221741"/>
                  </a:lnTo>
                  <a:lnTo>
                    <a:pt x="159654" y="230316"/>
                  </a:lnTo>
                  <a:lnTo>
                    <a:pt x="222138" y="238698"/>
                  </a:lnTo>
                  <a:lnTo>
                    <a:pt x="325556" y="245937"/>
                  </a:lnTo>
                  <a:lnTo>
                    <a:pt x="366521" y="238698"/>
                  </a:lnTo>
                  <a:lnTo>
                    <a:pt x="375086" y="207456"/>
                  </a:lnTo>
                  <a:lnTo>
                    <a:pt x="349178" y="179069"/>
                  </a:lnTo>
                  <a:lnTo>
                    <a:pt x="301751" y="140781"/>
                  </a:lnTo>
                  <a:lnTo>
                    <a:pt x="301751" y="115061"/>
                  </a:lnTo>
                  <a:lnTo>
                    <a:pt x="340613" y="69722"/>
                  </a:lnTo>
                  <a:lnTo>
                    <a:pt x="329945" y="36956"/>
                  </a:lnTo>
                  <a:lnTo>
                    <a:pt x="301751" y="18480"/>
                  </a:lnTo>
                  <a:lnTo>
                    <a:pt x="245760" y="0"/>
                  </a:lnTo>
                  <a:close/>
                </a:path>
              </a:pathLst>
            </a:custGeom>
            <a:solidFill>
              <a:srgbClr val="FFC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3" name="object 22"/>
            <p:cNvSpPr>
              <a:spLocks/>
            </p:cNvSpPr>
            <p:nvPr/>
          </p:nvSpPr>
          <p:spPr bwMode="auto">
            <a:xfrm>
              <a:off x="4181195" y="3913655"/>
              <a:ext cx="1685084" cy="883864"/>
            </a:xfrm>
            <a:custGeom>
              <a:avLst/>
              <a:gdLst>
                <a:gd name="T0" fmla="*/ 1872970 w 1910079"/>
                <a:gd name="T1" fmla="*/ 558341 h 1000760"/>
                <a:gd name="T2" fmla="*/ 736640 w 1910079"/>
                <a:gd name="T3" fmla="*/ 558341 h 1000760"/>
                <a:gd name="T4" fmla="*/ 891561 w 1910079"/>
                <a:gd name="T5" fmla="*/ 672610 h 1000760"/>
                <a:gd name="T6" fmla="*/ 1229823 w 1910079"/>
                <a:gd name="T7" fmla="*/ 831096 h 1000760"/>
                <a:gd name="T8" fmla="*/ 1352402 w 1910079"/>
                <a:gd name="T9" fmla="*/ 912447 h 1000760"/>
                <a:gd name="T10" fmla="*/ 1492493 w 1910079"/>
                <a:gd name="T11" fmla="*/ 998005 h 1000760"/>
                <a:gd name="T12" fmla="*/ 1556996 w 1910079"/>
                <a:gd name="T13" fmla="*/ 1005278 h 1000760"/>
                <a:gd name="T14" fmla="*/ 1606698 w 1910079"/>
                <a:gd name="T15" fmla="*/ 998005 h 1000760"/>
                <a:gd name="T16" fmla="*/ 1671202 w 1910079"/>
                <a:gd name="T17" fmla="*/ 993794 h 1000760"/>
                <a:gd name="T18" fmla="*/ 1733633 w 1910079"/>
                <a:gd name="T19" fmla="*/ 963744 h 1000760"/>
                <a:gd name="T20" fmla="*/ 1789611 w 1910079"/>
                <a:gd name="T21" fmla="*/ 926612 h 1000760"/>
                <a:gd name="T22" fmla="*/ 1843485 w 1910079"/>
                <a:gd name="T23" fmla="*/ 868229 h 1000760"/>
                <a:gd name="T24" fmla="*/ 1875828 w 1910079"/>
                <a:gd name="T25" fmla="*/ 812532 h 1000760"/>
                <a:gd name="T26" fmla="*/ 1907986 w 1910079"/>
                <a:gd name="T27" fmla="*/ 748218 h 1000760"/>
                <a:gd name="T28" fmla="*/ 1907986 w 1910079"/>
                <a:gd name="T29" fmla="*/ 639687 h 1000760"/>
                <a:gd name="T30" fmla="*/ 1872970 w 1910079"/>
                <a:gd name="T31" fmla="*/ 558341 h 1000760"/>
                <a:gd name="T32" fmla="*/ 1335255 w 1910079"/>
                <a:gd name="T33" fmla="*/ 0 h 1000760"/>
                <a:gd name="T34" fmla="*/ 1203935 w 1910079"/>
                <a:gd name="T35" fmla="*/ 37131 h 1000760"/>
                <a:gd name="T36" fmla="*/ 1063843 w 1910079"/>
                <a:gd name="T37" fmla="*/ 58572 h 1000760"/>
                <a:gd name="T38" fmla="*/ 900333 w 1910079"/>
                <a:gd name="T39" fmla="*/ 75797 h 1000760"/>
                <a:gd name="T40" fmla="*/ 628891 w 1910079"/>
                <a:gd name="T41" fmla="*/ 75797 h 1000760"/>
                <a:gd name="T42" fmla="*/ 547057 w 1910079"/>
                <a:gd name="T43" fmla="*/ 81538 h 1000760"/>
                <a:gd name="T44" fmla="*/ 441594 w 1910079"/>
                <a:gd name="T45" fmla="*/ 135711 h 1000760"/>
                <a:gd name="T46" fmla="*/ 211112 w 1910079"/>
                <a:gd name="T47" fmla="*/ 292855 h 1000760"/>
                <a:gd name="T48" fmla="*/ 96907 w 1910079"/>
                <a:gd name="T49" fmla="*/ 352768 h 1000760"/>
                <a:gd name="T50" fmla="*/ 55977 w 1910079"/>
                <a:gd name="T51" fmla="*/ 406934 h 1000760"/>
                <a:gd name="T52" fmla="*/ 40930 w 1910079"/>
                <a:gd name="T53" fmla="*/ 498427 h 1000760"/>
                <a:gd name="T54" fmla="*/ 32375 w 1910079"/>
                <a:gd name="T55" fmla="*/ 581116 h 1000760"/>
                <a:gd name="T56" fmla="*/ 15224 w 1910079"/>
                <a:gd name="T57" fmla="*/ 721038 h 1000760"/>
                <a:gd name="T58" fmla="*/ 0 w 1910079"/>
                <a:gd name="T59" fmla="*/ 786689 h 1000760"/>
                <a:gd name="T60" fmla="*/ 0 w 1910079"/>
                <a:gd name="T61" fmla="*/ 873783 h 1000760"/>
                <a:gd name="T62" fmla="*/ 21529 w 1910079"/>
                <a:gd name="T63" fmla="*/ 912447 h 1000760"/>
                <a:gd name="T64" fmla="*/ 47417 w 1910079"/>
                <a:gd name="T65" fmla="*/ 943838 h 1000760"/>
                <a:gd name="T66" fmla="*/ 90602 w 1910079"/>
                <a:gd name="T67" fmla="*/ 966614 h 1000760"/>
                <a:gd name="T68" fmla="*/ 137806 w 1910079"/>
                <a:gd name="T69" fmla="*/ 976566 h 1000760"/>
                <a:gd name="T70" fmla="*/ 200454 w 1910079"/>
                <a:gd name="T71" fmla="*/ 979440 h 1000760"/>
                <a:gd name="T72" fmla="*/ 264955 w 1910079"/>
                <a:gd name="T73" fmla="*/ 979440 h 1000760"/>
                <a:gd name="T74" fmla="*/ 327389 w 1910079"/>
                <a:gd name="T75" fmla="*/ 971018 h 1000760"/>
                <a:gd name="T76" fmla="*/ 415706 w 1910079"/>
                <a:gd name="T77" fmla="*/ 933885 h 1000760"/>
                <a:gd name="T78" fmla="*/ 478140 w 1910079"/>
                <a:gd name="T79" fmla="*/ 889478 h 1000760"/>
                <a:gd name="T80" fmla="*/ 521169 w 1910079"/>
                <a:gd name="T81" fmla="*/ 849665 h 1000760"/>
                <a:gd name="T82" fmla="*/ 547057 w 1910079"/>
                <a:gd name="T83" fmla="*/ 802385 h 1000760"/>
                <a:gd name="T84" fmla="*/ 570842 w 1910079"/>
                <a:gd name="T85" fmla="*/ 752429 h 1000760"/>
                <a:gd name="T86" fmla="*/ 587987 w 1910079"/>
                <a:gd name="T87" fmla="*/ 711086 h 1000760"/>
                <a:gd name="T88" fmla="*/ 605287 w 1910079"/>
                <a:gd name="T89" fmla="*/ 651172 h 1000760"/>
                <a:gd name="T90" fmla="*/ 596547 w 1910079"/>
                <a:gd name="T91" fmla="*/ 585521 h 1000760"/>
                <a:gd name="T92" fmla="*/ 646220 w 1910079"/>
                <a:gd name="T93" fmla="*/ 569826 h 1000760"/>
                <a:gd name="T94" fmla="*/ 736640 w 1910079"/>
                <a:gd name="T95" fmla="*/ 558341 h 1000760"/>
                <a:gd name="T96" fmla="*/ 1872970 w 1910079"/>
                <a:gd name="T97" fmla="*/ 558341 h 1000760"/>
                <a:gd name="T98" fmla="*/ 1852042 w 1910079"/>
                <a:gd name="T99" fmla="*/ 509723 h 1000760"/>
                <a:gd name="T100" fmla="*/ 1778953 w 1910079"/>
                <a:gd name="T101" fmla="*/ 374206 h 1000760"/>
                <a:gd name="T102" fmla="*/ 1679790 w 1910079"/>
                <a:gd name="T103" fmla="*/ 232752 h 1000760"/>
                <a:gd name="T104" fmla="*/ 1516095 w 1910079"/>
                <a:gd name="T105" fmla="*/ 81538 h 1000760"/>
                <a:gd name="T106" fmla="*/ 1425675 w 1910079"/>
                <a:gd name="T107" fmla="*/ 27180 h 1000760"/>
                <a:gd name="T108" fmla="*/ 1335255 w 1910079"/>
                <a:gd name="T109" fmla="*/ 0 h 10007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10079"/>
                <a:gd name="T166" fmla="*/ 0 h 1000760"/>
                <a:gd name="T167" fmla="*/ 1910079 w 1910079"/>
                <a:gd name="T168" fmla="*/ 1000760 h 10007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10079" h="1000760">
                  <a:moveTo>
                    <a:pt x="1874525" y="555690"/>
                  </a:moveTo>
                  <a:lnTo>
                    <a:pt x="737250" y="555690"/>
                  </a:lnTo>
                  <a:lnTo>
                    <a:pt x="892301" y="669416"/>
                  </a:lnTo>
                  <a:lnTo>
                    <a:pt x="1230843" y="827150"/>
                  </a:lnTo>
                  <a:lnTo>
                    <a:pt x="1353525" y="908115"/>
                  </a:lnTo>
                  <a:lnTo>
                    <a:pt x="1493733" y="993266"/>
                  </a:lnTo>
                  <a:lnTo>
                    <a:pt x="1558289" y="1000505"/>
                  </a:lnTo>
                  <a:lnTo>
                    <a:pt x="1608033" y="993266"/>
                  </a:lnTo>
                  <a:lnTo>
                    <a:pt x="1672589" y="989075"/>
                  </a:lnTo>
                  <a:lnTo>
                    <a:pt x="1735073" y="959169"/>
                  </a:lnTo>
                  <a:lnTo>
                    <a:pt x="1791096" y="922212"/>
                  </a:lnTo>
                  <a:lnTo>
                    <a:pt x="1845015" y="864107"/>
                  </a:lnTo>
                  <a:lnTo>
                    <a:pt x="1877385" y="808674"/>
                  </a:lnTo>
                  <a:lnTo>
                    <a:pt x="1909571" y="744666"/>
                  </a:lnTo>
                  <a:lnTo>
                    <a:pt x="1909571" y="636650"/>
                  </a:lnTo>
                  <a:lnTo>
                    <a:pt x="1874525" y="555690"/>
                  </a:lnTo>
                  <a:close/>
                </a:path>
                <a:path w="1910079" h="1000760">
                  <a:moveTo>
                    <a:pt x="1336365" y="0"/>
                  </a:moveTo>
                  <a:lnTo>
                    <a:pt x="1204935" y="36956"/>
                  </a:lnTo>
                  <a:lnTo>
                    <a:pt x="1064727" y="58292"/>
                  </a:lnTo>
                  <a:lnTo>
                    <a:pt x="901080" y="75437"/>
                  </a:lnTo>
                  <a:lnTo>
                    <a:pt x="629411" y="75437"/>
                  </a:lnTo>
                  <a:lnTo>
                    <a:pt x="547512" y="81152"/>
                  </a:lnTo>
                  <a:lnTo>
                    <a:pt x="441959" y="135066"/>
                  </a:lnTo>
                  <a:lnTo>
                    <a:pt x="211287" y="291464"/>
                  </a:lnTo>
                  <a:lnTo>
                    <a:pt x="96987" y="351093"/>
                  </a:lnTo>
                  <a:lnTo>
                    <a:pt x="56022" y="405002"/>
                  </a:lnTo>
                  <a:lnTo>
                    <a:pt x="40965" y="496061"/>
                  </a:lnTo>
                  <a:lnTo>
                    <a:pt x="32400" y="578357"/>
                  </a:lnTo>
                  <a:lnTo>
                    <a:pt x="15239" y="717615"/>
                  </a:lnTo>
                  <a:lnTo>
                    <a:pt x="0" y="782954"/>
                  </a:lnTo>
                  <a:lnTo>
                    <a:pt x="0" y="869634"/>
                  </a:lnTo>
                  <a:lnTo>
                    <a:pt x="21549" y="908115"/>
                  </a:lnTo>
                  <a:lnTo>
                    <a:pt x="47457" y="939357"/>
                  </a:lnTo>
                  <a:lnTo>
                    <a:pt x="90677" y="962024"/>
                  </a:lnTo>
                  <a:lnTo>
                    <a:pt x="137921" y="971930"/>
                  </a:lnTo>
                  <a:lnTo>
                    <a:pt x="200619" y="974790"/>
                  </a:lnTo>
                  <a:lnTo>
                    <a:pt x="265175" y="974790"/>
                  </a:lnTo>
                  <a:lnTo>
                    <a:pt x="327659" y="966408"/>
                  </a:lnTo>
                  <a:lnTo>
                    <a:pt x="416051" y="929451"/>
                  </a:lnTo>
                  <a:lnTo>
                    <a:pt x="478535" y="885255"/>
                  </a:lnTo>
                  <a:lnTo>
                    <a:pt x="521604" y="845631"/>
                  </a:lnTo>
                  <a:lnTo>
                    <a:pt x="547512" y="798575"/>
                  </a:lnTo>
                  <a:lnTo>
                    <a:pt x="571317" y="748857"/>
                  </a:lnTo>
                  <a:lnTo>
                    <a:pt x="588477" y="707709"/>
                  </a:lnTo>
                  <a:lnTo>
                    <a:pt x="605789" y="648080"/>
                  </a:lnTo>
                  <a:lnTo>
                    <a:pt x="597042" y="582741"/>
                  </a:lnTo>
                  <a:lnTo>
                    <a:pt x="646755" y="567120"/>
                  </a:lnTo>
                  <a:lnTo>
                    <a:pt x="737250" y="555690"/>
                  </a:lnTo>
                  <a:lnTo>
                    <a:pt x="1874525" y="555690"/>
                  </a:lnTo>
                  <a:lnTo>
                    <a:pt x="1853580" y="507303"/>
                  </a:lnTo>
                  <a:lnTo>
                    <a:pt x="1780428" y="372429"/>
                  </a:lnTo>
                  <a:lnTo>
                    <a:pt x="1681185" y="231647"/>
                  </a:lnTo>
                  <a:lnTo>
                    <a:pt x="1517355" y="81152"/>
                  </a:lnTo>
                  <a:lnTo>
                    <a:pt x="1426860" y="27050"/>
                  </a:lnTo>
                  <a:lnTo>
                    <a:pt x="1336365" y="0"/>
                  </a:lnTo>
                  <a:close/>
                </a:path>
              </a:pathLst>
            </a:custGeom>
            <a:solidFill>
              <a:srgbClr val="FFB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4" name="object 23"/>
            <p:cNvSpPr>
              <a:spLocks/>
            </p:cNvSpPr>
            <p:nvPr/>
          </p:nvSpPr>
          <p:spPr bwMode="auto">
            <a:xfrm>
              <a:off x="4391306" y="4013107"/>
              <a:ext cx="1273268" cy="654143"/>
            </a:xfrm>
            <a:custGeom>
              <a:avLst/>
              <a:gdLst>
                <a:gd name="T0" fmla="*/ 431755 w 1443989"/>
                <a:gd name="T1" fmla="*/ 0 h 741679"/>
                <a:gd name="T2" fmla="*/ 371573 w 1443989"/>
                <a:gd name="T3" fmla="*/ 49617 h 741679"/>
                <a:gd name="T4" fmla="*/ 350125 w 1443989"/>
                <a:gd name="T5" fmla="*/ 140288 h 741679"/>
                <a:gd name="T6" fmla="*/ 8534 w 1443989"/>
                <a:gd name="T7" fmla="*/ 226783 h 741679"/>
                <a:gd name="T8" fmla="*/ 73094 w 1443989"/>
                <a:gd name="T9" fmla="*/ 259479 h 741679"/>
                <a:gd name="T10" fmla="*/ 14976 w 1443989"/>
                <a:gd name="T11" fmla="*/ 307568 h 741679"/>
                <a:gd name="T12" fmla="*/ 40799 w 1443989"/>
                <a:gd name="T13" fmla="*/ 334564 h 741679"/>
                <a:gd name="T14" fmla="*/ 73094 w 1443989"/>
                <a:gd name="T15" fmla="*/ 388551 h 741679"/>
                <a:gd name="T16" fmla="*/ 64343 w 1443989"/>
                <a:gd name="T17" fmla="*/ 426760 h 741679"/>
                <a:gd name="T18" fmla="*/ 178266 w 1443989"/>
                <a:gd name="T19" fmla="*/ 523135 h 741679"/>
                <a:gd name="T20" fmla="*/ 130996 w 1443989"/>
                <a:gd name="T21" fmla="*/ 603928 h 741679"/>
                <a:gd name="T22" fmla="*/ 105174 w 1443989"/>
                <a:gd name="T23" fmla="*/ 690418 h 741679"/>
                <a:gd name="T24" fmla="*/ 163289 w 1443989"/>
                <a:gd name="T25" fmla="*/ 740034 h 741679"/>
                <a:gd name="T26" fmla="*/ 204089 w 1443989"/>
                <a:gd name="T27" fmla="*/ 674829 h 741679"/>
                <a:gd name="T28" fmla="*/ 259927 w 1443989"/>
                <a:gd name="T29" fmla="*/ 577122 h 741679"/>
                <a:gd name="T30" fmla="*/ 244919 w 1443989"/>
                <a:gd name="T31" fmla="*/ 475045 h 741679"/>
                <a:gd name="T32" fmla="*/ 259927 w 1443989"/>
                <a:gd name="T33" fmla="*/ 432464 h 741679"/>
                <a:gd name="T34" fmla="*/ 300757 w 1443989"/>
                <a:gd name="T35" fmla="*/ 382846 h 741679"/>
                <a:gd name="T36" fmla="*/ 440292 w 1443989"/>
                <a:gd name="T37" fmla="*/ 318975 h 741679"/>
                <a:gd name="T38" fmla="*/ 541657 w 1443989"/>
                <a:gd name="T39" fmla="*/ 297687 h 741679"/>
                <a:gd name="T40" fmla="*/ 571319 w 1443989"/>
                <a:gd name="T41" fmla="*/ 226783 h 741679"/>
                <a:gd name="T42" fmla="*/ 1400144 w 1443989"/>
                <a:gd name="T43" fmla="*/ 167279 h 741679"/>
                <a:gd name="T44" fmla="*/ 1288857 w 1443989"/>
                <a:gd name="T45" fmla="*/ 79270 h 741679"/>
                <a:gd name="T46" fmla="*/ 1162056 w 1443989"/>
                <a:gd name="T47" fmla="*/ 38212 h 741679"/>
                <a:gd name="T48" fmla="*/ 964553 w 1443989"/>
                <a:gd name="T49" fmla="*/ 26807 h 741679"/>
                <a:gd name="T50" fmla="*/ 702529 w 1443989"/>
                <a:gd name="T51" fmla="*/ 5704 h 741679"/>
                <a:gd name="T52" fmla="*/ 1404647 w 1443989"/>
                <a:gd name="T53" fmla="*/ 361555 h 741679"/>
                <a:gd name="T54" fmla="*/ 1325494 w 1443989"/>
                <a:gd name="T55" fmla="*/ 442350 h 741679"/>
                <a:gd name="T56" fmla="*/ 1398405 w 1443989"/>
                <a:gd name="T57" fmla="*/ 372774 h 741679"/>
                <a:gd name="T58" fmla="*/ 1422841 w 1443989"/>
                <a:gd name="T59" fmla="*/ 328859 h 741679"/>
                <a:gd name="T60" fmla="*/ 1243833 w 1443989"/>
                <a:gd name="T61" fmla="*/ 367260 h 741679"/>
                <a:gd name="T62" fmla="*/ 1226578 w 1443989"/>
                <a:gd name="T63" fmla="*/ 421059 h 741679"/>
                <a:gd name="T64" fmla="*/ 1308208 w 1443989"/>
                <a:gd name="T65" fmla="*/ 382846 h 741679"/>
                <a:gd name="T66" fmla="*/ 1404647 w 1443989"/>
                <a:gd name="T67" fmla="*/ 361555 h 741679"/>
                <a:gd name="T68" fmla="*/ 1192638 w 1443989"/>
                <a:gd name="T69" fmla="*/ 307568 h 741679"/>
                <a:gd name="T70" fmla="*/ 998913 w 1443989"/>
                <a:gd name="T71" fmla="*/ 361555 h 741679"/>
                <a:gd name="T72" fmla="*/ 1013920 w 1443989"/>
                <a:gd name="T73" fmla="*/ 394064 h 741679"/>
                <a:gd name="T74" fmla="*/ 1153455 w 1443989"/>
                <a:gd name="T75" fmla="*/ 318975 h 741679"/>
                <a:gd name="T76" fmla="*/ 1424254 w 1443989"/>
                <a:gd name="T77" fmla="*/ 221078 h 741679"/>
                <a:gd name="T78" fmla="*/ 766873 w 1443989"/>
                <a:gd name="T79" fmla="*/ 361555 h 741679"/>
                <a:gd name="T80" fmla="*/ 824806 w 1443989"/>
                <a:gd name="T81" fmla="*/ 382846 h 741679"/>
                <a:gd name="T82" fmla="*/ 1434028 w 1443989"/>
                <a:gd name="T83" fmla="*/ 291982 h 741679"/>
                <a:gd name="T84" fmla="*/ 1424254 w 1443989"/>
                <a:gd name="T85" fmla="*/ 221078 h 741679"/>
                <a:gd name="T86" fmla="*/ 1211571 w 1443989"/>
                <a:gd name="T87" fmla="*/ 302061 h 741679"/>
                <a:gd name="T88" fmla="*/ 1252401 w 1443989"/>
                <a:gd name="T89" fmla="*/ 328859 h 741679"/>
                <a:gd name="T90" fmla="*/ 1430669 w 1443989"/>
                <a:gd name="T91" fmla="*/ 314792 h 741679"/>
                <a:gd name="T92" fmla="*/ 1434028 w 1443989"/>
                <a:gd name="T93" fmla="*/ 291982 h 741679"/>
                <a:gd name="T94" fmla="*/ 932260 w 1443989"/>
                <a:gd name="T95" fmla="*/ 340265 h 741679"/>
                <a:gd name="T96" fmla="*/ 1192638 w 1443989"/>
                <a:gd name="T97" fmla="*/ 307568 h 741679"/>
                <a:gd name="T98" fmla="*/ 1432544 w 1443989"/>
                <a:gd name="T99" fmla="*/ 302061 h 741679"/>
                <a:gd name="T100" fmla="*/ 541657 w 1443989"/>
                <a:gd name="T101" fmla="*/ 297687 h 741679"/>
                <a:gd name="T102" fmla="*/ 539238 w 1443989"/>
                <a:gd name="T103" fmla="*/ 302061 h 741679"/>
                <a:gd name="T104" fmla="*/ 1400144 w 1443989"/>
                <a:gd name="T105" fmla="*/ 167279 h 741679"/>
                <a:gd name="T106" fmla="*/ 693779 w 1443989"/>
                <a:gd name="T107" fmla="*/ 253774 h 741679"/>
                <a:gd name="T108" fmla="*/ 1424254 w 1443989"/>
                <a:gd name="T109" fmla="*/ 221078 h 741679"/>
                <a:gd name="T110" fmla="*/ 1400144 w 1443989"/>
                <a:gd name="T111" fmla="*/ 167279 h 741679"/>
                <a:gd name="T112" fmla="*/ 1080543 w 1443989"/>
                <a:gd name="T113" fmla="*/ 38212 h 741679"/>
                <a:gd name="T114" fmla="*/ 1132006 w 1443989"/>
                <a:gd name="T115" fmla="*/ 34026 h 741679"/>
                <a:gd name="T116" fmla="*/ 880797 w 1443989"/>
                <a:gd name="T117" fmla="*/ 19771 h 741679"/>
                <a:gd name="T118" fmla="*/ 964553 w 1443989"/>
                <a:gd name="T119" fmla="*/ 26807 h 7416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43989"/>
                <a:gd name="T181" fmla="*/ 0 h 741679"/>
                <a:gd name="T182" fmla="*/ 1443989 w 1443989"/>
                <a:gd name="T183" fmla="*/ 741679 h 7416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43989" h="741679">
                  <a:moveTo>
                    <a:pt x="637976" y="0"/>
                  </a:moveTo>
                  <a:lnTo>
                    <a:pt x="433181" y="0"/>
                  </a:lnTo>
                  <a:lnTo>
                    <a:pt x="392216" y="22671"/>
                  </a:lnTo>
                  <a:lnTo>
                    <a:pt x="372800" y="49722"/>
                  </a:lnTo>
                  <a:lnTo>
                    <a:pt x="359846" y="88010"/>
                  </a:lnTo>
                  <a:lnTo>
                    <a:pt x="351281" y="140588"/>
                  </a:lnTo>
                  <a:lnTo>
                    <a:pt x="146486" y="184596"/>
                  </a:lnTo>
                  <a:lnTo>
                    <a:pt x="8564" y="227268"/>
                  </a:lnTo>
                  <a:lnTo>
                    <a:pt x="8564" y="248604"/>
                  </a:lnTo>
                  <a:lnTo>
                    <a:pt x="73334" y="260034"/>
                  </a:lnTo>
                  <a:lnTo>
                    <a:pt x="64556" y="286892"/>
                  </a:lnTo>
                  <a:lnTo>
                    <a:pt x="15026" y="308228"/>
                  </a:lnTo>
                  <a:lnTo>
                    <a:pt x="0" y="319658"/>
                  </a:lnTo>
                  <a:lnTo>
                    <a:pt x="40934" y="335279"/>
                  </a:lnTo>
                  <a:lnTo>
                    <a:pt x="23621" y="373572"/>
                  </a:lnTo>
                  <a:lnTo>
                    <a:pt x="73334" y="389381"/>
                  </a:lnTo>
                  <a:lnTo>
                    <a:pt x="131429" y="400623"/>
                  </a:lnTo>
                  <a:lnTo>
                    <a:pt x="64556" y="427674"/>
                  </a:lnTo>
                  <a:lnTo>
                    <a:pt x="131429" y="487298"/>
                  </a:lnTo>
                  <a:lnTo>
                    <a:pt x="178856" y="524255"/>
                  </a:lnTo>
                  <a:lnTo>
                    <a:pt x="178856" y="568263"/>
                  </a:lnTo>
                  <a:lnTo>
                    <a:pt x="131429" y="605220"/>
                  </a:lnTo>
                  <a:lnTo>
                    <a:pt x="96956" y="643701"/>
                  </a:lnTo>
                  <a:lnTo>
                    <a:pt x="105521" y="691895"/>
                  </a:lnTo>
                  <a:lnTo>
                    <a:pt x="122864" y="718946"/>
                  </a:lnTo>
                  <a:lnTo>
                    <a:pt x="163829" y="741618"/>
                  </a:lnTo>
                  <a:lnTo>
                    <a:pt x="228386" y="724661"/>
                  </a:lnTo>
                  <a:lnTo>
                    <a:pt x="204764" y="676274"/>
                  </a:lnTo>
                  <a:lnTo>
                    <a:pt x="219821" y="628080"/>
                  </a:lnTo>
                  <a:lnTo>
                    <a:pt x="260786" y="578357"/>
                  </a:lnTo>
                  <a:lnTo>
                    <a:pt x="277916" y="529970"/>
                  </a:lnTo>
                  <a:lnTo>
                    <a:pt x="245729" y="476061"/>
                  </a:lnTo>
                  <a:lnTo>
                    <a:pt x="219821" y="454725"/>
                  </a:lnTo>
                  <a:lnTo>
                    <a:pt x="260786" y="433389"/>
                  </a:lnTo>
                  <a:lnTo>
                    <a:pt x="260786" y="406338"/>
                  </a:lnTo>
                  <a:lnTo>
                    <a:pt x="301751" y="383666"/>
                  </a:lnTo>
                  <a:lnTo>
                    <a:pt x="418124" y="379287"/>
                  </a:lnTo>
                  <a:lnTo>
                    <a:pt x="441746" y="319658"/>
                  </a:lnTo>
                  <a:lnTo>
                    <a:pt x="491276" y="298322"/>
                  </a:lnTo>
                  <a:lnTo>
                    <a:pt x="543446" y="298322"/>
                  </a:lnTo>
                  <a:lnTo>
                    <a:pt x="564641" y="260034"/>
                  </a:lnTo>
                  <a:lnTo>
                    <a:pt x="573206" y="227268"/>
                  </a:lnTo>
                  <a:lnTo>
                    <a:pt x="696071" y="167639"/>
                  </a:lnTo>
                  <a:lnTo>
                    <a:pt x="1404769" y="167639"/>
                  </a:lnTo>
                  <a:lnTo>
                    <a:pt x="1353494" y="112206"/>
                  </a:lnTo>
                  <a:lnTo>
                    <a:pt x="1293113" y="79440"/>
                  </a:lnTo>
                  <a:lnTo>
                    <a:pt x="1207007" y="44007"/>
                  </a:lnTo>
                  <a:lnTo>
                    <a:pt x="1165895" y="38292"/>
                  </a:lnTo>
                  <a:lnTo>
                    <a:pt x="1084112" y="38292"/>
                  </a:lnTo>
                  <a:lnTo>
                    <a:pt x="967739" y="26862"/>
                  </a:lnTo>
                  <a:lnTo>
                    <a:pt x="737036" y="26862"/>
                  </a:lnTo>
                  <a:lnTo>
                    <a:pt x="704849" y="5714"/>
                  </a:lnTo>
                  <a:lnTo>
                    <a:pt x="637976" y="0"/>
                  </a:lnTo>
                  <a:close/>
                </a:path>
                <a:path w="1443989" h="741679">
                  <a:moveTo>
                    <a:pt x="1409287" y="362330"/>
                  </a:moveTo>
                  <a:lnTo>
                    <a:pt x="1329872" y="362330"/>
                  </a:lnTo>
                  <a:lnTo>
                    <a:pt x="1329872" y="443295"/>
                  </a:lnTo>
                  <a:lnTo>
                    <a:pt x="1375013" y="403478"/>
                  </a:lnTo>
                  <a:lnTo>
                    <a:pt x="1403024" y="373572"/>
                  </a:lnTo>
                  <a:lnTo>
                    <a:pt x="1409287" y="362330"/>
                  </a:lnTo>
                  <a:close/>
                </a:path>
                <a:path w="1443989" h="741679">
                  <a:moveTo>
                    <a:pt x="1427541" y="329564"/>
                  </a:moveTo>
                  <a:lnTo>
                    <a:pt x="1256537" y="329564"/>
                  </a:lnTo>
                  <a:lnTo>
                    <a:pt x="1247942" y="368045"/>
                  </a:lnTo>
                  <a:lnTo>
                    <a:pt x="1215572" y="406338"/>
                  </a:lnTo>
                  <a:lnTo>
                    <a:pt x="1230629" y="421959"/>
                  </a:lnTo>
                  <a:lnTo>
                    <a:pt x="1256537" y="433389"/>
                  </a:lnTo>
                  <a:lnTo>
                    <a:pt x="1312529" y="383666"/>
                  </a:lnTo>
                  <a:lnTo>
                    <a:pt x="1329872" y="362330"/>
                  </a:lnTo>
                  <a:lnTo>
                    <a:pt x="1409287" y="362330"/>
                  </a:lnTo>
                  <a:lnTo>
                    <a:pt x="1427541" y="329564"/>
                  </a:lnTo>
                  <a:close/>
                </a:path>
                <a:path w="1443989" h="741679">
                  <a:moveTo>
                    <a:pt x="1196577" y="308228"/>
                  </a:moveTo>
                  <a:lnTo>
                    <a:pt x="1049639" y="308228"/>
                  </a:lnTo>
                  <a:lnTo>
                    <a:pt x="1002212" y="362330"/>
                  </a:lnTo>
                  <a:lnTo>
                    <a:pt x="967739" y="383666"/>
                  </a:lnTo>
                  <a:lnTo>
                    <a:pt x="1017269" y="394908"/>
                  </a:lnTo>
                  <a:lnTo>
                    <a:pt x="1107734" y="368045"/>
                  </a:lnTo>
                  <a:lnTo>
                    <a:pt x="1157264" y="319658"/>
                  </a:lnTo>
                  <a:lnTo>
                    <a:pt x="1196577" y="308228"/>
                  </a:lnTo>
                  <a:close/>
                </a:path>
                <a:path w="1443989" h="741679">
                  <a:moveTo>
                    <a:pt x="1428958" y="221553"/>
                  </a:moveTo>
                  <a:lnTo>
                    <a:pt x="778001" y="221553"/>
                  </a:lnTo>
                  <a:lnTo>
                    <a:pt x="769406" y="362330"/>
                  </a:lnTo>
                  <a:lnTo>
                    <a:pt x="769406" y="383666"/>
                  </a:lnTo>
                  <a:lnTo>
                    <a:pt x="827531" y="383666"/>
                  </a:lnTo>
                  <a:lnTo>
                    <a:pt x="976304" y="292607"/>
                  </a:lnTo>
                  <a:lnTo>
                    <a:pt x="1438765" y="292607"/>
                  </a:lnTo>
                  <a:lnTo>
                    <a:pt x="1443989" y="257174"/>
                  </a:lnTo>
                  <a:lnTo>
                    <a:pt x="1428958" y="221553"/>
                  </a:lnTo>
                  <a:close/>
                </a:path>
                <a:path w="1443989" h="741679">
                  <a:moveTo>
                    <a:pt x="1437276" y="302706"/>
                  </a:moveTo>
                  <a:lnTo>
                    <a:pt x="1215572" y="302706"/>
                  </a:lnTo>
                  <a:lnTo>
                    <a:pt x="1189664" y="346709"/>
                  </a:lnTo>
                  <a:lnTo>
                    <a:pt x="1256537" y="329564"/>
                  </a:lnTo>
                  <a:lnTo>
                    <a:pt x="1427541" y="329564"/>
                  </a:lnTo>
                  <a:lnTo>
                    <a:pt x="1435394" y="315467"/>
                  </a:lnTo>
                  <a:lnTo>
                    <a:pt x="1437276" y="302706"/>
                  </a:lnTo>
                  <a:close/>
                </a:path>
                <a:path w="1443989" h="741679">
                  <a:moveTo>
                    <a:pt x="1438765" y="292607"/>
                  </a:moveTo>
                  <a:lnTo>
                    <a:pt x="976304" y="292607"/>
                  </a:lnTo>
                  <a:lnTo>
                    <a:pt x="935339" y="340994"/>
                  </a:lnTo>
                  <a:lnTo>
                    <a:pt x="1049639" y="308228"/>
                  </a:lnTo>
                  <a:lnTo>
                    <a:pt x="1196577" y="308228"/>
                  </a:lnTo>
                  <a:lnTo>
                    <a:pt x="1215572" y="302706"/>
                  </a:lnTo>
                  <a:lnTo>
                    <a:pt x="1437276" y="302706"/>
                  </a:lnTo>
                  <a:lnTo>
                    <a:pt x="1438765" y="292607"/>
                  </a:lnTo>
                  <a:close/>
                </a:path>
                <a:path w="1443989" h="741679">
                  <a:moveTo>
                    <a:pt x="543446" y="298322"/>
                  </a:moveTo>
                  <a:lnTo>
                    <a:pt x="491276" y="298322"/>
                  </a:lnTo>
                  <a:lnTo>
                    <a:pt x="541019" y="302706"/>
                  </a:lnTo>
                  <a:lnTo>
                    <a:pt x="543446" y="298322"/>
                  </a:lnTo>
                  <a:close/>
                </a:path>
                <a:path w="1443989" h="741679">
                  <a:moveTo>
                    <a:pt x="1404769" y="167639"/>
                  </a:moveTo>
                  <a:lnTo>
                    <a:pt x="696071" y="167639"/>
                  </a:lnTo>
                  <a:lnTo>
                    <a:pt x="696071" y="254319"/>
                  </a:lnTo>
                  <a:lnTo>
                    <a:pt x="778001" y="221553"/>
                  </a:lnTo>
                  <a:lnTo>
                    <a:pt x="1428958" y="221553"/>
                  </a:lnTo>
                  <a:lnTo>
                    <a:pt x="1407413" y="170499"/>
                  </a:lnTo>
                  <a:lnTo>
                    <a:pt x="1404769" y="167639"/>
                  </a:lnTo>
                  <a:close/>
                </a:path>
                <a:path w="1443989" h="741679">
                  <a:moveTo>
                    <a:pt x="1135745" y="34101"/>
                  </a:moveTo>
                  <a:lnTo>
                    <a:pt x="1084112" y="38292"/>
                  </a:lnTo>
                  <a:lnTo>
                    <a:pt x="1165895" y="38292"/>
                  </a:lnTo>
                  <a:lnTo>
                    <a:pt x="1135745" y="34101"/>
                  </a:lnTo>
                  <a:close/>
                </a:path>
                <a:path w="1443989" h="741679">
                  <a:moveTo>
                    <a:pt x="924671" y="16956"/>
                  </a:moveTo>
                  <a:lnTo>
                    <a:pt x="883706" y="19811"/>
                  </a:lnTo>
                  <a:lnTo>
                    <a:pt x="836279" y="26862"/>
                  </a:lnTo>
                  <a:lnTo>
                    <a:pt x="967739" y="26862"/>
                  </a:lnTo>
                  <a:lnTo>
                    <a:pt x="924671" y="16956"/>
                  </a:lnTo>
                  <a:close/>
                </a:path>
              </a:pathLst>
            </a:custGeom>
            <a:solidFill>
              <a:srgbClr val="FF9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5" name="object 24"/>
            <p:cNvSpPr>
              <a:spLocks/>
            </p:cNvSpPr>
            <p:nvPr/>
          </p:nvSpPr>
          <p:spPr bwMode="auto">
            <a:xfrm>
              <a:off x="4202206" y="4520174"/>
              <a:ext cx="296956" cy="176493"/>
            </a:xfrm>
            <a:custGeom>
              <a:avLst/>
              <a:gdLst>
                <a:gd name="T0" fmla="*/ 213359 w 336550"/>
                <a:gd name="T1" fmla="*/ 0 h 200660"/>
                <a:gd name="T2" fmla="*/ 155051 w 336550"/>
                <a:gd name="T3" fmla="*/ 0 h 200660"/>
                <a:gd name="T4" fmla="*/ 81899 w 336550"/>
                <a:gd name="T5" fmla="*/ 15375 h 200660"/>
                <a:gd name="T6" fmla="*/ 40934 w 336550"/>
                <a:gd name="T7" fmla="*/ 57376 h 200660"/>
                <a:gd name="T8" fmla="*/ 8564 w 336550"/>
                <a:gd name="T9" fmla="*/ 116063 h 200660"/>
                <a:gd name="T10" fmla="*/ 0 w 336550"/>
                <a:gd name="T11" fmla="*/ 169314 h 200660"/>
                <a:gd name="T12" fmla="*/ 68945 w 336550"/>
                <a:gd name="T13" fmla="*/ 186005 h 200660"/>
                <a:gd name="T14" fmla="*/ 142280 w 336550"/>
                <a:gd name="T15" fmla="*/ 197255 h 200660"/>
                <a:gd name="T16" fmla="*/ 217535 w 336550"/>
                <a:gd name="T17" fmla="*/ 195756 h 200660"/>
                <a:gd name="T18" fmla="*/ 288797 w 336550"/>
                <a:gd name="T19" fmla="*/ 191630 h 200660"/>
                <a:gd name="T20" fmla="*/ 336224 w 336550"/>
                <a:gd name="T21" fmla="*/ 180379 h 200660"/>
                <a:gd name="T22" fmla="*/ 336224 w 336550"/>
                <a:gd name="T23" fmla="*/ 106312 h 200660"/>
                <a:gd name="T24" fmla="*/ 318881 w 336550"/>
                <a:gd name="T25" fmla="*/ 68625 h 200660"/>
                <a:gd name="T26" fmla="*/ 277916 w 336550"/>
                <a:gd name="T27" fmla="*/ 26624 h 200660"/>
                <a:gd name="T28" fmla="*/ 213359 w 336550"/>
                <a:gd name="T29" fmla="*/ 0 h 2006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6550"/>
                <a:gd name="T46" fmla="*/ 0 h 200660"/>
                <a:gd name="T47" fmla="*/ 336550 w 336550"/>
                <a:gd name="T48" fmla="*/ 200660 h 2006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6550" h="200660">
                  <a:moveTo>
                    <a:pt x="213359" y="0"/>
                  </a:moveTo>
                  <a:lnTo>
                    <a:pt x="155051" y="0"/>
                  </a:lnTo>
                  <a:lnTo>
                    <a:pt x="81899" y="15620"/>
                  </a:lnTo>
                  <a:lnTo>
                    <a:pt x="40934" y="58292"/>
                  </a:lnTo>
                  <a:lnTo>
                    <a:pt x="8564" y="117917"/>
                  </a:lnTo>
                  <a:lnTo>
                    <a:pt x="0" y="172019"/>
                  </a:lnTo>
                  <a:lnTo>
                    <a:pt x="68945" y="188975"/>
                  </a:lnTo>
                  <a:lnTo>
                    <a:pt x="142280" y="200405"/>
                  </a:lnTo>
                  <a:lnTo>
                    <a:pt x="217535" y="198881"/>
                  </a:lnTo>
                  <a:lnTo>
                    <a:pt x="288797" y="194690"/>
                  </a:lnTo>
                  <a:lnTo>
                    <a:pt x="336224" y="183260"/>
                  </a:lnTo>
                  <a:lnTo>
                    <a:pt x="336224" y="108011"/>
                  </a:lnTo>
                  <a:lnTo>
                    <a:pt x="318881" y="69722"/>
                  </a:lnTo>
                  <a:lnTo>
                    <a:pt x="277916" y="2705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D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6" name="object 25"/>
            <p:cNvSpPr>
              <a:spLocks/>
            </p:cNvSpPr>
            <p:nvPr/>
          </p:nvSpPr>
          <p:spPr bwMode="auto">
            <a:xfrm>
              <a:off x="4255434" y="4522975"/>
              <a:ext cx="228320" cy="156882"/>
            </a:xfrm>
            <a:custGeom>
              <a:avLst/>
              <a:gdLst>
                <a:gd name="T0" fmla="*/ 134810 w 259079"/>
                <a:gd name="T1" fmla="*/ 0 h 177800"/>
                <a:gd name="T2" fmla="*/ 87673 w 259079"/>
                <a:gd name="T3" fmla="*/ 2859 h 177800"/>
                <a:gd name="T4" fmla="*/ 44865 w 259079"/>
                <a:gd name="T5" fmla="*/ 11241 h 177800"/>
                <a:gd name="T6" fmla="*/ 23476 w 259079"/>
                <a:gd name="T7" fmla="*/ 26862 h 177800"/>
                <a:gd name="T8" fmla="*/ 0 w 259079"/>
                <a:gd name="T9" fmla="*/ 52577 h 177800"/>
                <a:gd name="T10" fmla="*/ 79128 w 259079"/>
                <a:gd name="T11" fmla="*/ 56768 h 177800"/>
                <a:gd name="T12" fmla="*/ 111332 w 259079"/>
                <a:gd name="T13" fmla="*/ 56768 h 177800"/>
                <a:gd name="T14" fmla="*/ 152048 w 259079"/>
                <a:gd name="T15" fmla="*/ 65343 h 177800"/>
                <a:gd name="T16" fmla="*/ 149957 w 259079"/>
                <a:gd name="T17" fmla="*/ 107822 h 177800"/>
                <a:gd name="T18" fmla="*/ 143505 w 259079"/>
                <a:gd name="T19" fmla="*/ 157733 h 177800"/>
                <a:gd name="T20" fmla="*/ 141233 w 259079"/>
                <a:gd name="T21" fmla="*/ 177545 h 177800"/>
                <a:gd name="T22" fmla="*/ 175527 w 259079"/>
                <a:gd name="T23" fmla="*/ 173354 h 177800"/>
                <a:gd name="T24" fmla="*/ 218484 w 259079"/>
                <a:gd name="T25" fmla="*/ 173354 h 177800"/>
                <a:gd name="T26" fmla="*/ 252778 w 259079"/>
                <a:gd name="T27" fmla="*/ 170499 h 177800"/>
                <a:gd name="T28" fmla="*/ 256927 w 259079"/>
                <a:gd name="T29" fmla="*/ 150494 h 177800"/>
                <a:gd name="T30" fmla="*/ 256927 w 259079"/>
                <a:gd name="T31" fmla="*/ 133542 h 177800"/>
                <a:gd name="T32" fmla="*/ 254837 w 259079"/>
                <a:gd name="T33" fmla="*/ 107822 h 177800"/>
                <a:gd name="T34" fmla="*/ 256927 w 259079"/>
                <a:gd name="T35" fmla="*/ 79440 h 177800"/>
                <a:gd name="T36" fmla="*/ 244053 w 259079"/>
                <a:gd name="T37" fmla="*/ 62483 h 177800"/>
                <a:gd name="T38" fmla="*/ 216212 w 259079"/>
                <a:gd name="T39" fmla="*/ 32577 h 177800"/>
                <a:gd name="T40" fmla="*/ 179858 w 259079"/>
                <a:gd name="T41" fmla="*/ 14096 h 177800"/>
                <a:gd name="T42" fmla="*/ 134810 w 259079"/>
                <a:gd name="T43" fmla="*/ 0 h 1778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9079"/>
                <a:gd name="T67" fmla="*/ 0 h 177800"/>
                <a:gd name="T68" fmla="*/ 259079 w 259079"/>
                <a:gd name="T69" fmla="*/ 177800 h 1778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9079" h="177800">
                  <a:moveTo>
                    <a:pt x="135635" y="0"/>
                  </a:moveTo>
                  <a:lnTo>
                    <a:pt x="88209" y="2859"/>
                  </a:lnTo>
                  <a:lnTo>
                    <a:pt x="45140" y="11241"/>
                  </a:lnTo>
                  <a:lnTo>
                    <a:pt x="23621" y="26862"/>
                  </a:lnTo>
                  <a:lnTo>
                    <a:pt x="0" y="52577"/>
                  </a:lnTo>
                  <a:lnTo>
                    <a:pt x="79613" y="56768"/>
                  </a:lnTo>
                  <a:lnTo>
                    <a:pt x="112013" y="56768"/>
                  </a:lnTo>
                  <a:lnTo>
                    <a:pt x="152979" y="65343"/>
                  </a:lnTo>
                  <a:lnTo>
                    <a:pt x="150875" y="107822"/>
                  </a:lnTo>
                  <a:lnTo>
                    <a:pt x="144383" y="157733"/>
                  </a:lnTo>
                  <a:lnTo>
                    <a:pt x="142097" y="177545"/>
                  </a:lnTo>
                  <a:lnTo>
                    <a:pt x="176601" y="173354"/>
                  </a:lnTo>
                  <a:lnTo>
                    <a:pt x="219821" y="173354"/>
                  </a:lnTo>
                  <a:lnTo>
                    <a:pt x="254325" y="170499"/>
                  </a:lnTo>
                  <a:lnTo>
                    <a:pt x="258500" y="150494"/>
                  </a:lnTo>
                  <a:lnTo>
                    <a:pt x="258500" y="133542"/>
                  </a:lnTo>
                  <a:lnTo>
                    <a:pt x="256397" y="107822"/>
                  </a:lnTo>
                  <a:lnTo>
                    <a:pt x="258500" y="79440"/>
                  </a:lnTo>
                  <a:lnTo>
                    <a:pt x="245546" y="62483"/>
                  </a:lnTo>
                  <a:lnTo>
                    <a:pt x="217535" y="32577"/>
                  </a:lnTo>
                  <a:lnTo>
                    <a:pt x="180959" y="14096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7" name="object 26"/>
            <p:cNvSpPr>
              <a:spLocks/>
            </p:cNvSpPr>
            <p:nvPr/>
          </p:nvSpPr>
          <p:spPr bwMode="auto">
            <a:xfrm>
              <a:off x="4833938" y="4410916"/>
              <a:ext cx="689162" cy="390805"/>
            </a:xfrm>
            <a:custGeom>
              <a:avLst/>
              <a:gdLst>
                <a:gd name="T0" fmla="*/ 0 w 780414"/>
                <a:gd name="T1" fmla="*/ 0 h 443864"/>
                <a:gd name="T2" fmla="*/ 58329 w 780414"/>
                <a:gd name="T3" fmla="*/ 59178 h 443864"/>
                <a:gd name="T4" fmla="*/ 270451 w 780414"/>
                <a:gd name="T5" fmla="*/ 165849 h 443864"/>
                <a:gd name="T6" fmla="*/ 495577 w 780414"/>
                <a:gd name="T7" fmla="*/ 272712 h 443864"/>
                <a:gd name="T8" fmla="*/ 750939 w 780414"/>
                <a:gd name="T9" fmla="*/ 438748 h 443864"/>
                <a:gd name="T10" fmla="*/ 759538 w 780414"/>
                <a:gd name="T11" fmla="*/ 396531 h 443864"/>
                <a:gd name="T12" fmla="*/ 651475 w 780414"/>
                <a:gd name="T13" fmla="*/ 321899 h 443864"/>
                <a:gd name="T14" fmla="*/ 783471 w 780414"/>
                <a:gd name="T15" fmla="*/ 257257 h 443864"/>
                <a:gd name="T16" fmla="*/ 732965 w 780414"/>
                <a:gd name="T17" fmla="*/ 188464 h 443864"/>
                <a:gd name="T18" fmla="*/ 562722 w 780414"/>
                <a:gd name="T19" fmla="*/ 188464 h 443864"/>
                <a:gd name="T20" fmla="*/ 402447 w 780414"/>
                <a:gd name="T21" fmla="*/ 161702 h 443864"/>
                <a:gd name="T22" fmla="*/ 99464 w 780414"/>
                <a:gd name="T23" fmla="*/ 26760 h 443864"/>
                <a:gd name="T24" fmla="*/ 0 w 780414"/>
                <a:gd name="T25" fmla="*/ 0 h 443864"/>
                <a:gd name="T26" fmla="*/ 718438 w 780414"/>
                <a:gd name="T27" fmla="*/ 168678 h 443864"/>
                <a:gd name="T28" fmla="*/ 562722 w 780414"/>
                <a:gd name="T29" fmla="*/ 188464 h 443864"/>
                <a:gd name="T30" fmla="*/ 732965 w 780414"/>
                <a:gd name="T31" fmla="*/ 188464 h 443864"/>
                <a:gd name="T32" fmla="*/ 718438 w 780414"/>
                <a:gd name="T33" fmla="*/ 168678 h 4438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0414"/>
                <a:gd name="T52" fmla="*/ 0 h 443864"/>
                <a:gd name="T53" fmla="*/ 780414 w 780414"/>
                <a:gd name="T54" fmla="*/ 443864 h 4438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0414" h="443864">
                  <a:moveTo>
                    <a:pt x="0" y="0"/>
                  </a:moveTo>
                  <a:lnTo>
                    <a:pt x="58094" y="59816"/>
                  </a:lnTo>
                  <a:lnTo>
                    <a:pt x="269351" y="167639"/>
                  </a:lnTo>
                  <a:lnTo>
                    <a:pt x="493562" y="275655"/>
                  </a:lnTo>
                  <a:lnTo>
                    <a:pt x="747887" y="443483"/>
                  </a:lnTo>
                  <a:lnTo>
                    <a:pt x="756452" y="400811"/>
                  </a:lnTo>
                  <a:lnTo>
                    <a:pt x="648827" y="325373"/>
                  </a:lnTo>
                  <a:lnTo>
                    <a:pt x="780287" y="260034"/>
                  </a:lnTo>
                  <a:lnTo>
                    <a:pt x="729986" y="190499"/>
                  </a:lnTo>
                  <a:lnTo>
                    <a:pt x="560435" y="190499"/>
                  </a:lnTo>
                  <a:lnTo>
                    <a:pt x="400811" y="163448"/>
                  </a:lnTo>
                  <a:lnTo>
                    <a:pt x="99059" y="27050"/>
                  </a:lnTo>
                  <a:lnTo>
                    <a:pt x="0" y="0"/>
                  </a:lnTo>
                  <a:close/>
                </a:path>
                <a:path w="780414" h="443864">
                  <a:moveTo>
                    <a:pt x="715517" y="170499"/>
                  </a:moveTo>
                  <a:lnTo>
                    <a:pt x="560435" y="190499"/>
                  </a:lnTo>
                  <a:lnTo>
                    <a:pt x="729986" y="190499"/>
                  </a:lnTo>
                  <a:lnTo>
                    <a:pt x="715517" y="170499"/>
                  </a:lnTo>
                  <a:close/>
                </a:path>
              </a:pathLst>
            </a:custGeom>
            <a:solidFill>
              <a:srgbClr val="7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8" name="object 27"/>
            <p:cNvSpPr>
              <a:spLocks/>
            </p:cNvSpPr>
            <p:nvPr/>
          </p:nvSpPr>
          <p:spPr bwMode="auto">
            <a:xfrm>
              <a:off x="4871758" y="3909452"/>
              <a:ext cx="1002926" cy="878261"/>
            </a:xfrm>
            <a:custGeom>
              <a:avLst/>
              <a:gdLst>
                <a:gd name="T0" fmla="*/ 678732 w 1136015"/>
                <a:gd name="T1" fmla="*/ 757108 h 995045"/>
                <a:gd name="T2" fmla="*/ 531835 w 1136015"/>
                <a:gd name="T3" fmla="*/ 828277 h 995045"/>
                <a:gd name="T4" fmla="*/ 546935 w 1136015"/>
                <a:gd name="T5" fmla="*/ 897922 h 995045"/>
                <a:gd name="T6" fmla="*/ 782470 w 1136015"/>
                <a:gd name="T7" fmla="*/ 996183 h 995045"/>
                <a:gd name="T8" fmla="*/ 959749 w 1136015"/>
                <a:gd name="T9" fmla="*/ 952109 h 995045"/>
                <a:gd name="T10" fmla="*/ 1069967 w 1136015"/>
                <a:gd name="T11" fmla="*/ 879412 h 995045"/>
                <a:gd name="T12" fmla="*/ 1119635 w 1136015"/>
                <a:gd name="T13" fmla="*/ 791261 h 995045"/>
                <a:gd name="T14" fmla="*/ 713333 w 1136015"/>
                <a:gd name="T15" fmla="*/ 784203 h 995045"/>
                <a:gd name="T16" fmla="*/ 4399 w 1136015"/>
                <a:gd name="T17" fmla="*/ 557911 h 995045"/>
                <a:gd name="T18" fmla="*/ 160099 w 1136015"/>
                <a:gd name="T19" fmla="*/ 676014 h 995045"/>
                <a:gd name="T20" fmla="*/ 322098 w 1136015"/>
                <a:gd name="T21" fmla="*/ 744323 h 995045"/>
                <a:gd name="T22" fmla="*/ 499376 w 1136015"/>
                <a:gd name="T23" fmla="*/ 816828 h 995045"/>
                <a:gd name="T24" fmla="*/ 763649 w 1136015"/>
                <a:gd name="T25" fmla="*/ 757108 h 995045"/>
                <a:gd name="T26" fmla="*/ 847708 w 1136015"/>
                <a:gd name="T27" fmla="*/ 708644 h 995045"/>
                <a:gd name="T28" fmla="*/ 712303 w 1136015"/>
                <a:gd name="T29" fmla="*/ 676014 h 995045"/>
                <a:gd name="T30" fmla="*/ 634674 w 1136015"/>
                <a:gd name="T31" fmla="*/ 667429 h 995045"/>
                <a:gd name="T32" fmla="*/ 391234 w 1136015"/>
                <a:gd name="T33" fmla="*/ 648921 h 995045"/>
                <a:gd name="T34" fmla="*/ 231348 w 1136015"/>
                <a:gd name="T35" fmla="*/ 616102 h 995045"/>
                <a:gd name="T36" fmla="*/ 142711 w 1136015"/>
                <a:gd name="T37" fmla="*/ 589202 h 995045"/>
                <a:gd name="T38" fmla="*/ 36863 w 1136015"/>
                <a:gd name="T39" fmla="*/ 567832 h 995045"/>
                <a:gd name="T40" fmla="*/ 588014 w 1136015"/>
                <a:gd name="T41" fmla="*/ 0 h 995045"/>
                <a:gd name="T42" fmla="*/ 523063 w 1136015"/>
                <a:gd name="T43" fmla="*/ 9920 h 995045"/>
                <a:gd name="T44" fmla="*/ 564112 w 1136015"/>
                <a:gd name="T45" fmla="*/ 42549 h 995045"/>
                <a:gd name="T46" fmla="*/ 678732 w 1136015"/>
                <a:gd name="T47" fmla="*/ 99600 h 995045"/>
                <a:gd name="T48" fmla="*/ 765078 w 1136015"/>
                <a:gd name="T49" fmla="*/ 150734 h 995045"/>
                <a:gd name="T50" fmla="*/ 851641 w 1136015"/>
                <a:gd name="T51" fmla="*/ 244799 h 995045"/>
                <a:gd name="T52" fmla="*/ 905679 w 1136015"/>
                <a:gd name="T53" fmla="*/ 337146 h 995045"/>
                <a:gd name="T54" fmla="*/ 950977 w 1136015"/>
                <a:gd name="T55" fmla="*/ 473956 h 995045"/>
                <a:gd name="T56" fmla="*/ 942357 w 1136015"/>
                <a:gd name="T57" fmla="*/ 670289 h 995045"/>
                <a:gd name="T58" fmla="*/ 836541 w 1136015"/>
                <a:gd name="T59" fmla="*/ 762833 h 995045"/>
                <a:gd name="T60" fmla="*/ 713333 w 1136015"/>
                <a:gd name="T61" fmla="*/ 784203 h 995045"/>
                <a:gd name="T62" fmla="*/ 1130333 w 1136015"/>
                <a:gd name="T63" fmla="*/ 750048 h 995045"/>
                <a:gd name="T64" fmla="*/ 1139137 w 1136015"/>
                <a:gd name="T65" fmla="*/ 680212 h 995045"/>
                <a:gd name="T66" fmla="*/ 1115266 w 1136015"/>
                <a:gd name="T67" fmla="*/ 606181 h 995045"/>
                <a:gd name="T68" fmla="*/ 1074186 w 1136015"/>
                <a:gd name="T69" fmla="*/ 508109 h 995045"/>
                <a:gd name="T70" fmla="*/ 987839 w 1136015"/>
                <a:gd name="T71" fmla="*/ 360046 h 995045"/>
                <a:gd name="T72" fmla="*/ 901309 w 1136015"/>
                <a:gd name="T73" fmla="*/ 227624 h 995045"/>
                <a:gd name="T74" fmla="*/ 672253 w 1136015"/>
                <a:gd name="T75" fmla="*/ 42549 h 995045"/>
                <a:gd name="T76" fmla="*/ 909897 w 1136015"/>
                <a:gd name="T77" fmla="*/ 573556 h 995045"/>
                <a:gd name="T78" fmla="*/ 786873 w 1136015"/>
                <a:gd name="T79" fmla="*/ 691660 h 995045"/>
                <a:gd name="T80" fmla="*/ 678732 w 1136015"/>
                <a:gd name="T81" fmla="*/ 708644 h 995045"/>
                <a:gd name="T82" fmla="*/ 901309 w 1136015"/>
                <a:gd name="T83" fmla="*/ 643198 h 995045"/>
                <a:gd name="T84" fmla="*/ 728400 w 1136015"/>
                <a:gd name="T85" fmla="*/ 660368 h 995045"/>
                <a:gd name="T86" fmla="*/ 712303 w 1136015"/>
                <a:gd name="T87" fmla="*/ 676014 h 995045"/>
                <a:gd name="T88" fmla="*/ 646272 w 1136015"/>
                <a:gd name="T89" fmla="*/ 638998 h 995045"/>
                <a:gd name="T90" fmla="*/ 512365 w 1136015"/>
                <a:gd name="T91" fmla="*/ 664567 h 995045"/>
                <a:gd name="T92" fmla="*/ 634674 w 1136015"/>
                <a:gd name="T93" fmla="*/ 667429 h 995045"/>
                <a:gd name="T94" fmla="*/ 332979 w 1136015"/>
                <a:gd name="T95" fmla="*/ 589202 h 995045"/>
                <a:gd name="T96" fmla="*/ 231348 w 1136015"/>
                <a:gd name="T97" fmla="*/ 616102 h 995045"/>
                <a:gd name="T98" fmla="*/ 332979 w 1136015"/>
                <a:gd name="T99" fmla="*/ 589202 h 995045"/>
                <a:gd name="T100" fmla="*/ 36863 w 1136015"/>
                <a:gd name="T101" fmla="*/ 567832 h 995045"/>
                <a:gd name="T102" fmla="*/ 151296 w 1136015"/>
                <a:gd name="T103" fmla="*/ 552186 h 9950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6015"/>
                <a:gd name="T157" fmla="*/ 0 h 995045"/>
                <a:gd name="T158" fmla="*/ 1136015 w 1136015"/>
                <a:gd name="T159" fmla="*/ 995045 h 9950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6015" h="995045">
                  <a:moveTo>
                    <a:pt x="761518" y="755903"/>
                  </a:moveTo>
                  <a:lnTo>
                    <a:pt x="676838" y="755903"/>
                  </a:lnTo>
                  <a:lnTo>
                    <a:pt x="676838" y="782954"/>
                  </a:lnTo>
                  <a:lnTo>
                    <a:pt x="530351" y="826958"/>
                  </a:lnTo>
                  <a:lnTo>
                    <a:pt x="521604" y="848294"/>
                  </a:lnTo>
                  <a:lnTo>
                    <a:pt x="545409" y="896492"/>
                  </a:lnTo>
                  <a:lnTo>
                    <a:pt x="693999" y="977453"/>
                  </a:lnTo>
                  <a:lnTo>
                    <a:pt x="780287" y="994598"/>
                  </a:lnTo>
                  <a:lnTo>
                    <a:pt x="853622" y="994598"/>
                  </a:lnTo>
                  <a:lnTo>
                    <a:pt x="957071" y="950594"/>
                  </a:lnTo>
                  <a:lnTo>
                    <a:pt x="1008705" y="912113"/>
                  </a:lnTo>
                  <a:lnTo>
                    <a:pt x="1066982" y="878012"/>
                  </a:lnTo>
                  <a:lnTo>
                    <a:pt x="1099200" y="828293"/>
                  </a:lnTo>
                  <a:lnTo>
                    <a:pt x="1116512" y="790001"/>
                  </a:lnTo>
                  <a:lnTo>
                    <a:pt x="1118339" y="782954"/>
                  </a:lnTo>
                  <a:lnTo>
                    <a:pt x="711342" y="782954"/>
                  </a:lnTo>
                  <a:lnTo>
                    <a:pt x="761518" y="755903"/>
                  </a:lnTo>
                  <a:close/>
                </a:path>
                <a:path w="1136015" h="995045">
                  <a:moveTo>
                    <a:pt x="4389" y="557021"/>
                  </a:moveTo>
                  <a:lnTo>
                    <a:pt x="90495" y="639317"/>
                  </a:lnTo>
                  <a:lnTo>
                    <a:pt x="159654" y="674939"/>
                  </a:lnTo>
                  <a:lnTo>
                    <a:pt x="245760" y="714755"/>
                  </a:lnTo>
                  <a:lnTo>
                    <a:pt x="321198" y="743138"/>
                  </a:lnTo>
                  <a:lnTo>
                    <a:pt x="394533" y="774380"/>
                  </a:lnTo>
                  <a:lnTo>
                    <a:pt x="497982" y="815528"/>
                  </a:lnTo>
                  <a:lnTo>
                    <a:pt x="676838" y="755903"/>
                  </a:lnTo>
                  <a:lnTo>
                    <a:pt x="761518" y="755903"/>
                  </a:lnTo>
                  <a:lnTo>
                    <a:pt x="840668" y="713231"/>
                  </a:lnTo>
                  <a:lnTo>
                    <a:pt x="845343" y="707516"/>
                  </a:lnTo>
                  <a:lnTo>
                    <a:pt x="676838" y="707516"/>
                  </a:lnTo>
                  <a:lnTo>
                    <a:pt x="710316" y="674939"/>
                  </a:lnTo>
                  <a:lnTo>
                    <a:pt x="629411" y="674939"/>
                  </a:lnTo>
                  <a:lnTo>
                    <a:pt x="632903" y="666368"/>
                  </a:lnTo>
                  <a:lnTo>
                    <a:pt x="452627" y="666368"/>
                  </a:lnTo>
                  <a:lnTo>
                    <a:pt x="390143" y="647888"/>
                  </a:lnTo>
                  <a:lnTo>
                    <a:pt x="349178" y="615122"/>
                  </a:lnTo>
                  <a:lnTo>
                    <a:pt x="230703" y="615122"/>
                  </a:lnTo>
                  <a:lnTo>
                    <a:pt x="183276" y="605216"/>
                  </a:lnTo>
                  <a:lnTo>
                    <a:pt x="142311" y="588263"/>
                  </a:lnTo>
                  <a:lnTo>
                    <a:pt x="147255" y="566927"/>
                  </a:lnTo>
                  <a:lnTo>
                    <a:pt x="36758" y="566927"/>
                  </a:lnTo>
                  <a:lnTo>
                    <a:pt x="4389" y="557021"/>
                  </a:lnTo>
                  <a:close/>
                </a:path>
                <a:path w="1136015" h="995045">
                  <a:moveTo>
                    <a:pt x="586374" y="0"/>
                  </a:moveTo>
                  <a:lnTo>
                    <a:pt x="545409" y="0"/>
                  </a:lnTo>
                  <a:lnTo>
                    <a:pt x="521604" y="9905"/>
                  </a:lnTo>
                  <a:lnTo>
                    <a:pt x="530351" y="24002"/>
                  </a:lnTo>
                  <a:lnTo>
                    <a:pt x="562538" y="42479"/>
                  </a:lnTo>
                  <a:lnTo>
                    <a:pt x="603503" y="63815"/>
                  </a:lnTo>
                  <a:lnTo>
                    <a:pt x="676838" y="99440"/>
                  </a:lnTo>
                  <a:lnTo>
                    <a:pt x="717803" y="124967"/>
                  </a:lnTo>
                  <a:lnTo>
                    <a:pt x="762944" y="150494"/>
                  </a:lnTo>
                  <a:lnTo>
                    <a:pt x="816863" y="194690"/>
                  </a:lnTo>
                  <a:lnTo>
                    <a:pt x="849264" y="244409"/>
                  </a:lnTo>
                  <a:lnTo>
                    <a:pt x="881633" y="295463"/>
                  </a:lnTo>
                  <a:lnTo>
                    <a:pt x="903152" y="336611"/>
                  </a:lnTo>
                  <a:lnTo>
                    <a:pt x="926774" y="421955"/>
                  </a:lnTo>
                  <a:lnTo>
                    <a:pt x="948324" y="473201"/>
                  </a:lnTo>
                  <a:lnTo>
                    <a:pt x="959175" y="585404"/>
                  </a:lnTo>
                  <a:lnTo>
                    <a:pt x="939728" y="669224"/>
                  </a:lnTo>
                  <a:lnTo>
                    <a:pt x="894587" y="728852"/>
                  </a:lnTo>
                  <a:lnTo>
                    <a:pt x="834207" y="761618"/>
                  </a:lnTo>
                  <a:lnTo>
                    <a:pt x="767333" y="777239"/>
                  </a:lnTo>
                  <a:lnTo>
                    <a:pt x="711342" y="782954"/>
                  </a:lnTo>
                  <a:lnTo>
                    <a:pt x="1118339" y="782954"/>
                  </a:lnTo>
                  <a:lnTo>
                    <a:pt x="1127180" y="748853"/>
                  </a:lnTo>
                  <a:lnTo>
                    <a:pt x="1131569" y="706181"/>
                  </a:lnTo>
                  <a:lnTo>
                    <a:pt x="1135959" y="679130"/>
                  </a:lnTo>
                  <a:lnTo>
                    <a:pt x="1125108" y="645032"/>
                  </a:lnTo>
                  <a:lnTo>
                    <a:pt x="1112154" y="605216"/>
                  </a:lnTo>
                  <a:lnTo>
                    <a:pt x="1094993" y="568259"/>
                  </a:lnTo>
                  <a:lnTo>
                    <a:pt x="1071189" y="507299"/>
                  </a:lnTo>
                  <a:lnTo>
                    <a:pt x="1030223" y="430529"/>
                  </a:lnTo>
                  <a:lnTo>
                    <a:pt x="985083" y="359471"/>
                  </a:lnTo>
                  <a:lnTo>
                    <a:pt x="939728" y="289748"/>
                  </a:lnTo>
                  <a:lnTo>
                    <a:pt x="898794" y="227264"/>
                  </a:lnTo>
                  <a:lnTo>
                    <a:pt x="816863" y="134873"/>
                  </a:lnTo>
                  <a:lnTo>
                    <a:pt x="670377" y="42479"/>
                  </a:lnTo>
                  <a:lnTo>
                    <a:pt x="586374" y="0"/>
                  </a:lnTo>
                  <a:close/>
                </a:path>
                <a:path w="1136015" h="995045">
                  <a:moveTo>
                    <a:pt x="907359" y="572642"/>
                  </a:moveTo>
                  <a:lnTo>
                    <a:pt x="834207" y="669224"/>
                  </a:lnTo>
                  <a:lnTo>
                    <a:pt x="784677" y="690560"/>
                  </a:lnTo>
                  <a:lnTo>
                    <a:pt x="734964" y="701801"/>
                  </a:lnTo>
                  <a:lnTo>
                    <a:pt x="676838" y="707516"/>
                  </a:lnTo>
                  <a:lnTo>
                    <a:pt x="845343" y="707516"/>
                  </a:lnTo>
                  <a:lnTo>
                    <a:pt x="898794" y="642173"/>
                  </a:lnTo>
                  <a:lnTo>
                    <a:pt x="907359" y="572642"/>
                  </a:lnTo>
                  <a:close/>
                </a:path>
                <a:path w="1136015" h="995045">
                  <a:moveTo>
                    <a:pt x="726368" y="659318"/>
                  </a:moveTo>
                  <a:lnTo>
                    <a:pt x="629411" y="674939"/>
                  </a:lnTo>
                  <a:lnTo>
                    <a:pt x="710316" y="674939"/>
                  </a:lnTo>
                  <a:lnTo>
                    <a:pt x="726368" y="659318"/>
                  </a:lnTo>
                  <a:close/>
                </a:path>
                <a:path w="1136015" h="995045">
                  <a:moveTo>
                    <a:pt x="644469" y="637982"/>
                  </a:moveTo>
                  <a:lnTo>
                    <a:pt x="562538" y="659318"/>
                  </a:lnTo>
                  <a:lnTo>
                    <a:pt x="510936" y="663509"/>
                  </a:lnTo>
                  <a:lnTo>
                    <a:pt x="452627" y="666368"/>
                  </a:lnTo>
                  <a:lnTo>
                    <a:pt x="632903" y="666368"/>
                  </a:lnTo>
                  <a:lnTo>
                    <a:pt x="644469" y="637982"/>
                  </a:lnTo>
                  <a:close/>
                </a:path>
                <a:path w="1136015" h="995045">
                  <a:moveTo>
                    <a:pt x="332049" y="588263"/>
                  </a:moveTo>
                  <a:lnTo>
                    <a:pt x="295290" y="605216"/>
                  </a:lnTo>
                  <a:lnTo>
                    <a:pt x="230703" y="615122"/>
                  </a:lnTo>
                  <a:lnTo>
                    <a:pt x="349178" y="615122"/>
                  </a:lnTo>
                  <a:lnTo>
                    <a:pt x="332049" y="588263"/>
                  </a:lnTo>
                  <a:close/>
                </a:path>
                <a:path w="1136015" h="995045">
                  <a:moveTo>
                    <a:pt x="150875" y="551306"/>
                  </a:moveTo>
                  <a:lnTo>
                    <a:pt x="36758" y="566927"/>
                  </a:lnTo>
                  <a:lnTo>
                    <a:pt x="147255" y="566927"/>
                  </a:lnTo>
                  <a:lnTo>
                    <a:pt x="150875" y="551306"/>
                  </a:lnTo>
                  <a:close/>
                </a:path>
              </a:pathLst>
            </a:custGeom>
            <a:solidFill>
              <a:srgbClr val="BE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49" name="object 28"/>
            <p:cNvSpPr>
              <a:spLocks/>
            </p:cNvSpPr>
            <p:nvPr/>
          </p:nvSpPr>
          <p:spPr bwMode="auto">
            <a:xfrm>
              <a:off x="4643439" y="4275044"/>
              <a:ext cx="1032341" cy="571500"/>
            </a:xfrm>
            <a:custGeom>
              <a:avLst/>
              <a:gdLst>
                <a:gd name="T0" fmla="*/ 206587 w 1170304"/>
                <a:gd name="T1" fmla="*/ 212125 h 648335"/>
                <a:gd name="T2" fmla="*/ 339971 w 1170304"/>
                <a:gd name="T3" fmla="*/ 247384 h 648335"/>
                <a:gd name="T4" fmla="*/ 540107 w 1170304"/>
                <a:gd name="T5" fmla="*/ 339327 h 648335"/>
                <a:gd name="T6" fmla="*/ 699510 w 1170304"/>
                <a:gd name="T7" fmla="*/ 438282 h 648335"/>
                <a:gd name="T8" fmla="*/ 781331 w 1170304"/>
                <a:gd name="T9" fmla="*/ 470887 h 648335"/>
                <a:gd name="T10" fmla="*/ 944727 w 1170304"/>
                <a:gd name="T11" fmla="*/ 575531 h 648335"/>
                <a:gd name="T12" fmla="*/ 996473 w 1170304"/>
                <a:gd name="T13" fmla="*/ 593917 h 648335"/>
                <a:gd name="T14" fmla="*/ 1017993 w 1170304"/>
                <a:gd name="T15" fmla="*/ 617803 h 648335"/>
                <a:gd name="T16" fmla="*/ 1030930 w 1170304"/>
                <a:gd name="T17" fmla="*/ 593917 h 648335"/>
                <a:gd name="T18" fmla="*/ 1162181 w 1170304"/>
                <a:gd name="T19" fmla="*/ 588230 h 648335"/>
                <a:gd name="T20" fmla="*/ 1095398 w 1170304"/>
                <a:gd name="T21" fmla="*/ 578184 h 648335"/>
                <a:gd name="T22" fmla="*/ 919068 w 1170304"/>
                <a:gd name="T23" fmla="*/ 530222 h 648335"/>
                <a:gd name="T24" fmla="*/ 665087 w 1170304"/>
                <a:gd name="T25" fmla="*/ 343498 h 648335"/>
                <a:gd name="T26" fmla="*/ 362940 w 1170304"/>
                <a:gd name="T27" fmla="*/ 212125 h 648335"/>
                <a:gd name="T28" fmla="*/ 1132138 w 1170304"/>
                <a:gd name="T29" fmla="*/ 593917 h 648335"/>
                <a:gd name="T30" fmla="*/ 1163429 w 1170304"/>
                <a:gd name="T31" fmla="*/ 593917 h 648335"/>
                <a:gd name="T32" fmla="*/ 1030930 w 1170304"/>
                <a:gd name="T33" fmla="*/ 593917 h 648335"/>
                <a:gd name="T34" fmla="*/ 1132138 w 1170304"/>
                <a:gd name="T35" fmla="*/ 593917 h 648335"/>
                <a:gd name="T36" fmla="*/ 1095398 w 1170304"/>
                <a:gd name="T37" fmla="*/ 578184 h 648335"/>
                <a:gd name="T38" fmla="*/ 1168664 w 1170304"/>
                <a:gd name="T39" fmla="*/ 566998 h 648335"/>
                <a:gd name="T40" fmla="*/ 42977 w 1170304"/>
                <a:gd name="T41" fmla="*/ 110138 h 648335"/>
                <a:gd name="T42" fmla="*/ 62398 w 1170304"/>
                <a:gd name="T43" fmla="*/ 166819 h 648335"/>
                <a:gd name="T44" fmla="*/ 70953 w 1170304"/>
                <a:gd name="T45" fmla="*/ 231840 h 648335"/>
                <a:gd name="T46" fmla="*/ 98924 w 1170304"/>
                <a:gd name="T47" fmla="*/ 258759 h 648335"/>
                <a:gd name="T48" fmla="*/ 176361 w 1170304"/>
                <a:gd name="T49" fmla="*/ 214779 h 648335"/>
                <a:gd name="T50" fmla="*/ 362940 w 1170304"/>
                <a:gd name="T51" fmla="*/ 212125 h 648335"/>
                <a:gd name="T52" fmla="*/ 258969 w 1170304"/>
                <a:gd name="T53" fmla="*/ 131369 h 648335"/>
                <a:gd name="T54" fmla="*/ 98924 w 1170304"/>
                <a:gd name="T55" fmla="*/ 121512 h 648335"/>
                <a:gd name="T56" fmla="*/ 75337 w 1170304"/>
                <a:gd name="T57" fmla="*/ 94592 h 648335"/>
                <a:gd name="T58" fmla="*/ 136937 w 1170304"/>
                <a:gd name="T59" fmla="*/ 77724 h 648335"/>
                <a:gd name="T60" fmla="*/ 0 w 1170304"/>
                <a:gd name="T61" fmla="*/ 69190 h 648335"/>
                <a:gd name="T62" fmla="*/ 253980 w 1170304"/>
                <a:gd name="T63" fmla="*/ 65019 h 648335"/>
                <a:gd name="T64" fmla="*/ 185098 w 1170304"/>
                <a:gd name="T65" fmla="*/ 125872 h 648335"/>
                <a:gd name="T66" fmla="*/ 258969 w 1170304"/>
                <a:gd name="T67" fmla="*/ 131369 h 648335"/>
                <a:gd name="T68" fmla="*/ 311994 w 1170304"/>
                <a:gd name="T69" fmla="*/ 80565 h 648335"/>
                <a:gd name="T70" fmla="*/ 279639 w 1170304"/>
                <a:gd name="T71" fmla="*/ 72034 h 648335"/>
                <a:gd name="T72" fmla="*/ 262534 w 1170304"/>
                <a:gd name="T73" fmla="*/ 0 h 648335"/>
                <a:gd name="T74" fmla="*/ 126901 w 1170304"/>
                <a:gd name="T75" fmla="*/ 62178 h 648335"/>
                <a:gd name="T76" fmla="*/ 53630 w 1170304"/>
                <a:gd name="T77" fmla="*/ 74877 h 648335"/>
                <a:gd name="T78" fmla="*/ 136937 w 1170304"/>
                <a:gd name="T79" fmla="*/ 77724 h 648335"/>
                <a:gd name="T80" fmla="*/ 202234 w 1170304"/>
                <a:gd name="T81" fmla="*/ 35257 h 648335"/>
                <a:gd name="T82" fmla="*/ 299060 w 1170304"/>
                <a:gd name="T83" fmla="*/ 53644 h 648335"/>
                <a:gd name="T84" fmla="*/ 314742 w 1170304"/>
                <a:gd name="T85" fmla="*/ 72034 h 648335"/>
                <a:gd name="T86" fmla="*/ 299060 w 1170304"/>
                <a:gd name="T87" fmla="*/ 8341 h 6483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0304"/>
                <a:gd name="T133" fmla="*/ 0 h 648335"/>
                <a:gd name="T134" fmla="*/ 1170304 w 1170304"/>
                <a:gd name="T135" fmla="*/ 648335 h 6483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0304" h="648335">
                  <a:moveTo>
                    <a:pt x="363430" y="213167"/>
                  </a:moveTo>
                  <a:lnTo>
                    <a:pt x="206867" y="213167"/>
                  </a:lnTo>
                  <a:lnTo>
                    <a:pt x="254325" y="221549"/>
                  </a:lnTo>
                  <a:lnTo>
                    <a:pt x="340431" y="248600"/>
                  </a:lnTo>
                  <a:lnTo>
                    <a:pt x="439673" y="288416"/>
                  </a:lnTo>
                  <a:lnTo>
                    <a:pt x="540837" y="340994"/>
                  </a:lnTo>
                  <a:lnTo>
                    <a:pt x="650747" y="410525"/>
                  </a:lnTo>
                  <a:lnTo>
                    <a:pt x="700460" y="440435"/>
                  </a:lnTo>
                  <a:lnTo>
                    <a:pt x="719693" y="456056"/>
                  </a:lnTo>
                  <a:lnTo>
                    <a:pt x="782391" y="473201"/>
                  </a:lnTo>
                  <a:lnTo>
                    <a:pt x="831921" y="508634"/>
                  </a:lnTo>
                  <a:lnTo>
                    <a:pt x="946007" y="578357"/>
                  </a:lnTo>
                  <a:lnTo>
                    <a:pt x="969843" y="589595"/>
                  </a:lnTo>
                  <a:lnTo>
                    <a:pt x="997823" y="596834"/>
                  </a:lnTo>
                  <a:lnTo>
                    <a:pt x="1002212" y="608075"/>
                  </a:lnTo>
                  <a:lnTo>
                    <a:pt x="1019373" y="620837"/>
                  </a:lnTo>
                  <a:lnTo>
                    <a:pt x="1038788" y="647888"/>
                  </a:lnTo>
                  <a:lnTo>
                    <a:pt x="1032327" y="596834"/>
                  </a:lnTo>
                  <a:lnTo>
                    <a:pt x="1165005" y="596834"/>
                  </a:lnTo>
                  <a:lnTo>
                    <a:pt x="1163756" y="591119"/>
                  </a:lnTo>
                  <a:lnTo>
                    <a:pt x="1166828" y="581024"/>
                  </a:lnTo>
                  <a:lnTo>
                    <a:pt x="1096883" y="581024"/>
                  </a:lnTo>
                  <a:lnTo>
                    <a:pt x="1002212" y="569783"/>
                  </a:lnTo>
                  <a:lnTo>
                    <a:pt x="920313" y="532826"/>
                  </a:lnTo>
                  <a:lnTo>
                    <a:pt x="778001" y="429005"/>
                  </a:lnTo>
                  <a:lnTo>
                    <a:pt x="665987" y="345185"/>
                  </a:lnTo>
                  <a:lnTo>
                    <a:pt x="480639" y="267080"/>
                  </a:lnTo>
                  <a:lnTo>
                    <a:pt x="363430" y="213167"/>
                  </a:lnTo>
                  <a:close/>
                </a:path>
                <a:path w="1170304" h="648335">
                  <a:moveTo>
                    <a:pt x="1165005" y="596834"/>
                  </a:moveTo>
                  <a:lnTo>
                    <a:pt x="1133673" y="596834"/>
                  </a:lnTo>
                  <a:lnTo>
                    <a:pt x="1170249" y="620837"/>
                  </a:lnTo>
                  <a:lnTo>
                    <a:pt x="1165005" y="596834"/>
                  </a:lnTo>
                  <a:close/>
                </a:path>
                <a:path w="1170304" h="648335">
                  <a:moveTo>
                    <a:pt x="1133673" y="596834"/>
                  </a:moveTo>
                  <a:lnTo>
                    <a:pt x="1032327" y="596834"/>
                  </a:lnTo>
                  <a:lnTo>
                    <a:pt x="1088318" y="602360"/>
                  </a:lnTo>
                  <a:lnTo>
                    <a:pt x="1133673" y="596834"/>
                  </a:lnTo>
                  <a:close/>
                </a:path>
                <a:path w="1170304" h="648335">
                  <a:moveTo>
                    <a:pt x="1170249" y="569783"/>
                  </a:moveTo>
                  <a:lnTo>
                    <a:pt x="1096883" y="581024"/>
                  </a:lnTo>
                  <a:lnTo>
                    <a:pt x="1166828" y="581024"/>
                  </a:lnTo>
                  <a:lnTo>
                    <a:pt x="1170249" y="569783"/>
                  </a:lnTo>
                  <a:close/>
                </a:path>
                <a:path w="1170304" h="648335">
                  <a:moveTo>
                    <a:pt x="0" y="69530"/>
                  </a:moveTo>
                  <a:lnTo>
                    <a:pt x="43037" y="110678"/>
                  </a:lnTo>
                  <a:lnTo>
                    <a:pt x="58094" y="137729"/>
                  </a:lnTo>
                  <a:lnTo>
                    <a:pt x="62483" y="167639"/>
                  </a:lnTo>
                  <a:lnTo>
                    <a:pt x="66659" y="207452"/>
                  </a:lnTo>
                  <a:lnTo>
                    <a:pt x="71048" y="232979"/>
                  </a:lnTo>
                  <a:lnTo>
                    <a:pt x="66659" y="299846"/>
                  </a:lnTo>
                  <a:lnTo>
                    <a:pt x="99059" y="260030"/>
                  </a:lnTo>
                  <a:lnTo>
                    <a:pt x="127071" y="232979"/>
                  </a:lnTo>
                  <a:lnTo>
                    <a:pt x="176601" y="215834"/>
                  </a:lnTo>
                  <a:lnTo>
                    <a:pt x="206867" y="213167"/>
                  </a:lnTo>
                  <a:lnTo>
                    <a:pt x="363430" y="213167"/>
                  </a:lnTo>
                  <a:lnTo>
                    <a:pt x="230489" y="152018"/>
                  </a:lnTo>
                  <a:lnTo>
                    <a:pt x="259319" y="132014"/>
                  </a:lnTo>
                  <a:lnTo>
                    <a:pt x="144383" y="132014"/>
                  </a:lnTo>
                  <a:lnTo>
                    <a:pt x="99059" y="122108"/>
                  </a:lnTo>
                  <a:lnTo>
                    <a:pt x="86105" y="113537"/>
                  </a:lnTo>
                  <a:lnTo>
                    <a:pt x="75437" y="95057"/>
                  </a:lnTo>
                  <a:lnTo>
                    <a:pt x="131429" y="80960"/>
                  </a:lnTo>
                  <a:lnTo>
                    <a:pt x="137122" y="78104"/>
                  </a:lnTo>
                  <a:lnTo>
                    <a:pt x="30083" y="78104"/>
                  </a:lnTo>
                  <a:lnTo>
                    <a:pt x="0" y="69530"/>
                  </a:lnTo>
                  <a:close/>
                </a:path>
                <a:path w="1170304" h="648335">
                  <a:moveTo>
                    <a:pt x="262889" y="0"/>
                  </a:moveTo>
                  <a:lnTo>
                    <a:pt x="254325" y="65339"/>
                  </a:lnTo>
                  <a:lnTo>
                    <a:pt x="221924" y="102296"/>
                  </a:lnTo>
                  <a:lnTo>
                    <a:pt x="185348" y="126491"/>
                  </a:lnTo>
                  <a:lnTo>
                    <a:pt x="144383" y="132014"/>
                  </a:lnTo>
                  <a:lnTo>
                    <a:pt x="259319" y="132014"/>
                  </a:lnTo>
                  <a:lnTo>
                    <a:pt x="267279" y="126491"/>
                  </a:lnTo>
                  <a:lnTo>
                    <a:pt x="312419" y="80960"/>
                  </a:lnTo>
                  <a:lnTo>
                    <a:pt x="315167" y="72389"/>
                  </a:lnTo>
                  <a:lnTo>
                    <a:pt x="280019" y="72389"/>
                  </a:lnTo>
                  <a:lnTo>
                    <a:pt x="284408" y="32573"/>
                  </a:lnTo>
                  <a:lnTo>
                    <a:pt x="262889" y="0"/>
                  </a:lnTo>
                  <a:close/>
                </a:path>
                <a:path w="1170304" h="648335">
                  <a:moveTo>
                    <a:pt x="202509" y="35432"/>
                  </a:moveTo>
                  <a:lnTo>
                    <a:pt x="127071" y="62483"/>
                  </a:lnTo>
                  <a:lnTo>
                    <a:pt x="94670" y="69530"/>
                  </a:lnTo>
                  <a:lnTo>
                    <a:pt x="53705" y="75245"/>
                  </a:lnTo>
                  <a:lnTo>
                    <a:pt x="30083" y="78104"/>
                  </a:lnTo>
                  <a:lnTo>
                    <a:pt x="137122" y="78104"/>
                  </a:lnTo>
                  <a:lnTo>
                    <a:pt x="185348" y="53909"/>
                  </a:lnTo>
                  <a:lnTo>
                    <a:pt x="202509" y="35432"/>
                  </a:lnTo>
                  <a:close/>
                </a:path>
                <a:path w="1170304" h="648335">
                  <a:moveTo>
                    <a:pt x="299465" y="8381"/>
                  </a:moveTo>
                  <a:lnTo>
                    <a:pt x="299465" y="53909"/>
                  </a:lnTo>
                  <a:lnTo>
                    <a:pt x="280019" y="72389"/>
                  </a:lnTo>
                  <a:lnTo>
                    <a:pt x="315167" y="72389"/>
                  </a:lnTo>
                  <a:lnTo>
                    <a:pt x="329763" y="26858"/>
                  </a:lnTo>
                  <a:lnTo>
                    <a:pt x="299465" y="8381"/>
                  </a:lnTo>
                  <a:close/>
                </a:path>
              </a:pathLst>
            </a:custGeom>
            <a:solidFill>
              <a:srgbClr val="7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88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57128" y="952500"/>
            <a:ext cx="6496291" cy="2084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77" b="1" dirty="0">
                <a:solidFill>
                  <a:srgbClr val="1F497D">
                    <a:lumMod val="75000"/>
                  </a:srgbClr>
                </a:solidFill>
              </a:rPr>
              <a:t>SEKIAN, TERIMA KASIH</a:t>
            </a:r>
            <a:endParaRPr lang="en-MY" sz="3177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4"/>
            <a:ext cx="9144000" cy="6964106"/>
          </a:xfrm>
          <a:prstGeom prst="rect">
            <a:avLst/>
          </a:prstGeom>
          <a:blipFill dpi="0" rotWithShape="1">
            <a:blip r:embed="rId3">
              <a:alphaModFix amt="93000"/>
            </a:blip>
            <a:srcRect/>
            <a:tile tx="0" ty="0" sx="100000" sy="100000" flip="none" algn="tl"/>
          </a:blipFill>
        </p:spPr>
      </p:pic>
      <p:sp>
        <p:nvSpPr>
          <p:cNvPr id="24" name="Rectangle 23"/>
          <p:cNvSpPr/>
          <p:nvPr/>
        </p:nvSpPr>
        <p:spPr>
          <a:xfrm>
            <a:off x="0" y="-6713"/>
            <a:ext cx="6520218" cy="5143500"/>
          </a:xfrm>
          <a:custGeom>
            <a:avLst/>
            <a:gdLst>
              <a:gd name="connsiteX0" fmla="*/ 0 w 6713681"/>
              <a:gd name="connsiteY0" fmla="*/ 0 h 6858000"/>
              <a:gd name="connsiteX1" fmla="*/ 6713681 w 6713681"/>
              <a:gd name="connsiteY1" fmla="*/ 0 h 6858000"/>
              <a:gd name="connsiteX2" fmla="*/ 6713681 w 6713681"/>
              <a:gd name="connsiteY2" fmla="*/ 6858000 h 6858000"/>
              <a:gd name="connsiteX3" fmla="*/ 0 w 6713681"/>
              <a:gd name="connsiteY3" fmla="*/ 6858000 h 6858000"/>
              <a:gd name="connsiteX4" fmla="*/ 0 w 6713681"/>
              <a:gd name="connsiteY4" fmla="*/ 0 h 6858000"/>
              <a:gd name="connsiteX0" fmla="*/ 0 w 6713681"/>
              <a:gd name="connsiteY0" fmla="*/ 0 h 6858000"/>
              <a:gd name="connsiteX1" fmla="*/ 6713681 w 6713681"/>
              <a:gd name="connsiteY1" fmla="*/ 0 h 6858000"/>
              <a:gd name="connsiteX2" fmla="*/ 3027506 w 6713681"/>
              <a:gd name="connsiteY2" fmla="*/ 6858000 h 6858000"/>
              <a:gd name="connsiteX3" fmla="*/ 0 w 6713681"/>
              <a:gd name="connsiteY3" fmla="*/ 6858000 h 6858000"/>
              <a:gd name="connsiteX4" fmla="*/ 0 w 6713681"/>
              <a:gd name="connsiteY4" fmla="*/ 0 h 6858000"/>
              <a:gd name="connsiteX0" fmla="*/ 0 w 6713681"/>
              <a:gd name="connsiteY0" fmla="*/ 0 h 6858000"/>
              <a:gd name="connsiteX1" fmla="*/ 6713681 w 6713681"/>
              <a:gd name="connsiteY1" fmla="*/ 0 h 6858000"/>
              <a:gd name="connsiteX2" fmla="*/ 769507 w 6713681"/>
              <a:gd name="connsiteY2" fmla="*/ 6858000 h 6858000"/>
              <a:gd name="connsiteX3" fmla="*/ 0 w 6713681"/>
              <a:gd name="connsiteY3" fmla="*/ 6858000 h 6858000"/>
              <a:gd name="connsiteX4" fmla="*/ 0 w 671368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3681" h="6858000">
                <a:moveTo>
                  <a:pt x="0" y="0"/>
                </a:moveTo>
                <a:lnTo>
                  <a:pt x="6713681" y="0"/>
                </a:lnTo>
                <a:lnTo>
                  <a:pt x="76950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297847"/>
            <a:ext cx="9144000" cy="1111968"/>
          </a:xfrm>
          <a:prstGeom prst="rect">
            <a:avLst/>
          </a:prstGeom>
          <a:solidFill>
            <a:schemeClr val="tx1">
              <a:lumMod val="95000"/>
              <a:lumOff val="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0648" y="2750220"/>
            <a:ext cx="5483352" cy="3357697"/>
            <a:chOff x="245659" y="232013"/>
            <a:chExt cx="3903260" cy="3903260"/>
          </a:xfrm>
        </p:grpSpPr>
        <p:sp>
          <p:nvSpPr>
            <p:cNvPr id="5" name="Oval 4"/>
            <p:cNvSpPr/>
            <p:nvPr/>
          </p:nvSpPr>
          <p:spPr>
            <a:xfrm>
              <a:off x="245659" y="232013"/>
              <a:ext cx="3903260" cy="390326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0570" y="396924"/>
              <a:ext cx="3573438" cy="3573438"/>
            </a:xfrm>
            <a:prstGeom prst="ellipse">
              <a:avLst/>
            </a:prstGeom>
            <a:solidFill>
              <a:srgbClr val="00B6F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4892722"/>
            <a:ext cx="9144000" cy="2064670"/>
          </a:xfrm>
          <a:custGeom>
            <a:avLst/>
            <a:gdLst>
              <a:gd name="connsiteX0" fmla="*/ 0 w 12192000"/>
              <a:gd name="connsiteY0" fmla="*/ 0 h 1071562"/>
              <a:gd name="connsiteX1" fmla="*/ 12192000 w 12192000"/>
              <a:gd name="connsiteY1" fmla="*/ 0 h 1071562"/>
              <a:gd name="connsiteX2" fmla="*/ 12192000 w 12192000"/>
              <a:gd name="connsiteY2" fmla="*/ 1071562 h 1071562"/>
              <a:gd name="connsiteX3" fmla="*/ 0 w 12192000"/>
              <a:gd name="connsiteY3" fmla="*/ 1071562 h 1071562"/>
              <a:gd name="connsiteX4" fmla="*/ 0 w 12192000"/>
              <a:gd name="connsiteY4" fmla="*/ 0 h 1071562"/>
              <a:gd name="connsiteX0" fmla="*/ 0 w 12192000"/>
              <a:gd name="connsiteY0" fmla="*/ 1042987 h 1071562"/>
              <a:gd name="connsiteX1" fmla="*/ 12192000 w 12192000"/>
              <a:gd name="connsiteY1" fmla="*/ 0 h 1071562"/>
              <a:gd name="connsiteX2" fmla="*/ 12192000 w 12192000"/>
              <a:gd name="connsiteY2" fmla="*/ 1071562 h 1071562"/>
              <a:gd name="connsiteX3" fmla="*/ 0 w 12192000"/>
              <a:gd name="connsiteY3" fmla="*/ 1071562 h 1071562"/>
              <a:gd name="connsiteX4" fmla="*/ 0 w 12192000"/>
              <a:gd name="connsiteY4" fmla="*/ 1042987 h 10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071562">
                <a:moveTo>
                  <a:pt x="0" y="1042987"/>
                </a:moveTo>
                <a:lnTo>
                  <a:pt x="12192000" y="0"/>
                </a:lnTo>
                <a:lnTo>
                  <a:pt x="12192000" y="1071562"/>
                </a:lnTo>
                <a:lnTo>
                  <a:pt x="0" y="1071562"/>
                </a:lnTo>
                <a:lnTo>
                  <a:pt x="0" y="1042987"/>
                </a:lnTo>
                <a:close/>
              </a:path>
            </a:pathLst>
          </a:custGeom>
          <a:solidFill>
            <a:srgbClr val="00B0F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17890" y="3425325"/>
            <a:ext cx="41044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100" kern="0" spc="-100" dirty="0" err="1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Isu</a:t>
            </a:r>
            <a:r>
              <a:rPr lang="en-IN" sz="2100" kern="0" spc="-100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dan</a:t>
            </a:r>
            <a:r>
              <a:rPr lang="en-IN" sz="2100" kern="0" spc="-100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Cabaran</a:t>
            </a:r>
            <a:r>
              <a:rPr lang="en-IN" sz="2100" kern="0" spc="-100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dalam</a:t>
            </a:r>
            <a:r>
              <a:rPr lang="en-IN" sz="2100" kern="0" spc="-100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Persediaan</a:t>
            </a:r>
            <a:r>
              <a:rPr lang="en-IN" sz="2100" kern="0" spc="-100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JKDM </a:t>
            </a:r>
            <a:r>
              <a:rPr lang="en-IN" sz="2100" kern="0" spc="-100" dirty="0" err="1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bagi</a:t>
            </a:r>
            <a:r>
              <a:rPr lang="en-IN" sz="2100" kern="0" spc="-100" dirty="0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pelaksanaan</a:t>
            </a:r>
            <a:r>
              <a:rPr lang="en-IN" sz="2100" kern="0" spc="-100" dirty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MPSAS23- </a:t>
            </a:r>
            <a:r>
              <a:rPr lang="en-IN" sz="2100" kern="0" spc="-100" dirty="0" err="1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hasil</a:t>
            </a:r>
            <a:r>
              <a:rPr lang="en-IN" sz="2100" kern="0" spc="-100" dirty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daripada</a:t>
            </a:r>
            <a:r>
              <a:rPr lang="en-IN" sz="2100" kern="0" spc="-100" dirty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urusniaga</a:t>
            </a:r>
            <a:r>
              <a:rPr lang="en-IN" sz="2100" kern="0" spc="-100" dirty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bukan</a:t>
            </a:r>
            <a:r>
              <a:rPr lang="en-IN" sz="2100" kern="0" spc="-100" dirty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100" kern="0" spc="-100" dirty="0" err="1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pertukaran</a:t>
            </a:r>
            <a:endParaRPr lang="en-IN" sz="2100" kern="0" spc="-100" dirty="0">
              <a:solidFill>
                <a:prstClr val="white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flipV="1">
            <a:off x="0" y="-6712"/>
            <a:ext cx="4288810" cy="1570697"/>
          </a:xfrm>
          <a:prstGeom prst="triangle">
            <a:avLst>
              <a:gd name="adj" fmla="val 0"/>
            </a:avLst>
          </a:prstGeom>
          <a:solidFill>
            <a:srgbClr val="00B0F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275" y="3533617"/>
            <a:ext cx="578261" cy="578261"/>
          </a:xfrm>
          <a:prstGeom prst="ellipse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36886" y="3617927"/>
            <a:ext cx="419879" cy="402510"/>
          </a:xfrm>
          <a:prstGeom prst="ellipse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46665" y="3227505"/>
            <a:ext cx="2813983" cy="1072099"/>
            <a:chOff x="3929177" y="1908664"/>
            <a:chExt cx="3091095" cy="10720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72C1E96-CCBB-9247-9CEC-ED4F324CA2E6}"/>
                </a:ext>
              </a:extLst>
            </p:cNvPr>
            <p:cNvGrpSpPr/>
            <p:nvPr/>
          </p:nvGrpSpPr>
          <p:grpSpPr>
            <a:xfrm>
              <a:off x="3929177" y="1908664"/>
              <a:ext cx="3091095" cy="1072099"/>
              <a:chOff x="3638623" y="1670915"/>
              <a:chExt cx="2277927" cy="1072099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2BA29DA0-4C2A-9A40-8D34-A1ABE6010626}"/>
                  </a:ext>
                </a:extLst>
              </p:cNvPr>
              <p:cNvSpPr/>
              <p:nvPr/>
            </p:nvSpPr>
            <p:spPr>
              <a:xfrm flipH="1">
                <a:off x="3638623" y="1686341"/>
                <a:ext cx="2257327" cy="1056673"/>
              </a:xfrm>
              <a:custGeom>
                <a:avLst/>
                <a:gdLst>
                  <a:gd name="connsiteX0" fmla="*/ 552450 w 2724151"/>
                  <a:gd name="connsiteY0" fmla="*/ 0 h 1000126"/>
                  <a:gd name="connsiteX1" fmla="*/ 563103 w 2724151"/>
                  <a:gd name="connsiteY1" fmla="*/ 8347 h 1000126"/>
                  <a:gd name="connsiteX2" fmla="*/ 622092 w 2724151"/>
                  <a:gd name="connsiteY2" fmla="*/ 1 h 1000126"/>
                  <a:gd name="connsiteX3" fmla="*/ 2321136 w 2724151"/>
                  <a:gd name="connsiteY3" fmla="*/ 1 h 1000126"/>
                  <a:gd name="connsiteX4" fmla="*/ 2724151 w 2724151"/>
                  <a:gd name="connsiteY4" fmla="*/ 500064 h 1000126"/>
                  <a:gd name="connsiteX5" fmla="*/ 2321136 w 2724151"/>
                  <a:gd name="connsiteY5" fmla="*/ 1000126 h 1000126"/>
                  <a:gd name="connsiteX6" fmla="*/ 622092 w 2724151"/>
                  <a:gd name="connsiteY6" fmla="*/ 1000126 h 1000126"/>
                  <a:gd name="connsiteX7" fmla="*/ 563102 w 2724151"/>
                  <a:gd name="connsiteY7" fmla="*/ 991780 h 1000126"/>
                  <a:gd name="connsiteX8" fmla="*/ 552450 w 2724151"/>
                  <a:gd name="connsiteY8" fmla="*/ 1000126 h 1000126"/>
                  <a:gd name="connsiteX9" fmla="*/ 525577 w 2724151"/>
                  <a:gd name="connsiteY9" fmla="*/ 975801 h 1000126"/>
                  <a:gd name="connsiteX10" fmla="*/ 499461 w 2724151"/>
                  <a:gd name="connsiteY10" fmla="*/ 960831 h 1000126"/>
                  <a:gd name="connsiteX11" fmla="*/ 481262 w 2724151"/>
                  <a:gd name="connsiteY11" fmla="*/ 935688 h 1000126"/>
                  <a:gd name="connsiteX12" fmla="*/ 0 w 2724151"/>
                  <a:gd name="connsiteY12" fmla="*/ 500063 h 1000126"/>
                  <a:gd name="connsiteX13" fmla="*/ 481264 w 2724151"/>
                  <a:gd name="connsiteY13" fmla="*/ 64436 h 1000126"/>
                  <a:gd name="connsiteX14" fmla="*/ 499461 w 2724151"/>
                  <a:gd name="connsiteY14" fmla="*/ 39296 h 1000126"/>
                  <a:gd name="connsiteX15" fmla="*/ 525574 w 2724151"/>
                  <a:gd name="connsiteY15" fmla="*/ 24328 h 1000126"/>
                  <a:gd name="connsiteX0" fmla="*/ 552450 w 2725086"/>
                  <a:gd name="connsiteY0" fmla="*/ 180974 h 1181100"/>
                  <a:gd name="connsiteX1" fmla="*/ 563103 w 2725086"/>
                  <a:gd name="connsiteY1" fmla="*/ 189321 h 1181100"/>
                  <a:gd name="connsiteX2" fmla="*/ 622092 w 2725086"/>
                  <a:gd name="connsiteY2" fmla="*/ 180975 h 1181100"/>
                  <a:gd name="connsiteX3" fmla="*/ 2397336 w 2725086"/>
                  <a:gd name="connsiteY3" fmla="*/ 0 h 1181100"/>
                  <a:gd name="connsiteX4" fmla="*/ 2724151 w 2725086"/>
                  <a:gd name="connsiteY4" fmla="*/ 681038 h 1181100"/>
                  <a:gd name="connsiteX5" fmla="*/ 2321136 w 2725086"/>
                  <a:gd name="connsiteY5" fmla="*/ 1181100 h 1181100"/>
                  <a:gd name="connsiteX6" fmla="*/ 622092 w 2725086"/>
                  <a:gd name="connsiteY6" fmla="*/ 1181100 h 1181100"/>
                  <a:gd name="connsiteX7" fmla="*/ 563102 w 2725086"/>
                  <a:gd name="connsiteY7" fmla="*/ 1172754 h 1181100"/>
                  <a:gd name="connsiteX8" fmla="*/ 552450 w 2725086"/>
                  <a:gd name="connsiteY8" fmla="*/ 1181100 h 1181100"/>
                  <a:gd name="connsiteX9" fmla="*/ 525577 w 2725086"/>
                  <a:gd name="connsiteY9" fmla="*/ 1156775 h 1181100"/>
                  <a:gd name="connsiteX10" fmla="*/ 499461 w 2725086"/>
                  <a:gd name="connsiteY10" fmla="*/ 1141805 h 1181100"/>
                  <a:gd name="connsiteX11" fmla="*/ 481262 w 2725086"/>
                  <a:gd name="connsiteY11" fmla="*/ 1116662 h 1181100"/>
                  <a:gd name="connsiteX12" fmla="*/ 0 w 2725086"/>
                  <a:gd name="connsiteY12" fmla="*/ 681037 h 1181100"/>
                  <a:gd name="connsiteX13" fmla="*/ 481264 w 2725086"/>
                  <a:gd name="connsiteY13" fmla="*/ 245410 h 1181100"/>
                  <a:gd name="connsiteX14" fmla="*/ 499461 w 2725086"/>
                  <a:gd name="connsiteY14" fmla="*/ 220270 h 1181100"/>
                  <a:gd name="connsiteX15" fmla="*/ 525574 w 2725086"/>
                  <a:gd name="connsiteY15" fmla="*/ 205302 h 1181100"/>
                  <a:gd name="connsiteX16" fmla="*/ 552450 w 2725086"/>
                  <a:gd name="connsiteY16" fmla="*/ 180974 h 1181100"/>
                  <a:gd name="connsiteX0" fmla="*/ 552450 w 2725086"/>
                  <a:gd name="connsiteY0" fmla="*/ 180974 h 1181100"/>
                  <a:gd name="connsiteX1" fmla="*/ 563103 w 2725086"/>
                  <a:gd name="connsiteY1" fmla="*/ 189321 h 1181100"/>
                  <a:gd name="connsiteX2" fmla="*/ 622092 w 2725086"/>
                  <a:gd name="connsiteY2" fmla="*/ 180975 h 1181100"/>
                  <a:gd name="connsiteX3" fmla="*/ 2397336 w 2725086"/>
                  <a:gd name="connsiteY3" fmla="*/ 0 h 1181100"/>
                  <a:gd name="connsiteX4" fmla="*/ 2724151 w 2725086"/>
                  <a:gd name="connsiteY4" fmla="*/ 681038 h 1181100"/>
                  <a:gd name="connsiteX5" fmla="*/ 2321136 w 2725086"/>
                  <a:gd name="connsiteY5" fmla="*/ 971550 h 1181100"/>
                  <a:gd name="connsiteX6" fmla="*/ 622092 w 2725086"/>
                  <a:gd name="connsiteY6" fmla="*/ 1181100 h 1181100"/>
                  <a:gd name="connsiteX7" fmla="*/ 563102 w 2725086"/>
                  <a:gd name="connsiteY7" fmla="*/ 1172754 h 1181100"/>
                  <a:gd name="connsiteX8" fmla="*/ 552450 w 2725086"/>
                  <a:gd name="connsiteY8" fmla="*/ 1181100 h 1181100"/>
                  <a:gd name="connsiteX9" fmla="*/ 525577 w 2725086"/>
                  <a:gd name="connsiteY9" fmla="*/ 1156775 h 1181100"/>
                  <a:gd name="connsiteX10" fmla="*/ 499461 w 2725086"/>
                  <a:gd name="connsiteY10" fmla="*/ 1141805 h 1181100"/>
                  <a:gd name="connsiteX11" fmla="*/ 481262 w 2725086"/>
                  <a:gd name="connsiteY11" fmla="*/ 1116662 h 1181100"/>
                  <a:gd name="connsiteX12" fmla="*/ 0 w 2725086"/>
                  <a:gd name="connsiteY12" fmla="*/ 681037 h 1181100"/>
                  <a:gd name="connsiteX13" fmla="*/ 481264 w 2725086"/>
                  <a:gd name="connsiteY13" fmla="*/ 245410 h 1181100"/>
                  <a:gd name="connsiteX14" fmla="*/ 499461 w 2725086"/>
                  <a:gd name="connsiteY14" fmla="*/ 220270 h 1181100"/>
                  <a:gd name="connsiteX15" fmla="*/ 525574 w 2725086"/>
                  <a:gd name="connsiteY15" fmla="*/ 205302 h 1181100"/>
                  <a:gd name="connsiteX16" fmla="*/ 552450 w 2725086"/>
                  <a:gd name="connsiteY16" fmla="*/ 180974 h 1181100"/>
                  <a:gd name="connsiteX0" fmla="*/ 552450 w 2744019"/>
                  <a:gd name="connsiteY0" fmla="*/ 180974 h 1181100"/>
                  <a:gd name="connsiteX1" fmla="*/ 563103 w 2744019"/>
                  <a:gd name="connsiteY1" fmla="*/ 189321 h 1181100"/>
                  <a:gd name="connsiteX2" fmla="*/ 622092 w 2744019"/>
                  <a:gd name="connsiteY2" fmla="*/ 180975 h 1181100"/>
                  <a:gd name="connsiteX3" fmla="*/ 2397336 w 2744019"/>
                  <a:gd name="connsiteY3" fmla="*/ 0 h 1181100"/>
                  <a:gd name="connsiteX4" fmla="*/ 2743201 w 2744019"/>
                  <a:gd name="connsiteY4" fmla="*/ 490538 h 1181100"/>
                  <a:gd name="connsiteX5" fmla="*/ 2321136 w 2744019"/>
                  <a:gd name="connsiteY5" fmla="*/ 971550 h 1181100"/>
                  <a:gd name="connsiteX6" fmla="*/ 622092 w 2744019"/>
                  <a:gd name="connsiteY6" fmla="*/ 1181100 h 1181100"/>
                  <a:gd name="connsiteX7" fmla="*/ 563102 w 2744019"/>
                  <a:gd name="connsiteY7" fmla="*/ 1172754 h 1181100"/>
                  <a:gd name="connsiteX8" fmla="*/ 552450 w 2744019"/>
                  <a:gd name="connsiteY8" fmla="*/ 1181100 h 1181100"/>
                  <a:gd name="connsiteX9" fmla="*/ 525577 w 2744019"/>
                  <a:gd name="connsiteY9" fmla="*/ 1156775 h 1181100"/>
                  <a:gd name="connsiteX10" fmla="*/ 499461 w 2744019"/>
                  <a:gd name="connsiteY10" fmla="*/ 1141805 h 1181100"/>
                  <a:gd name="connsiteX11" fmla="*/ 481262 w 2744019"/>
                  <a:gd name="connsiteY11" fmla="*/ 1116662 h 1181100"/>
                  <a:gd name="connsiteX12" fmla="*/ 0 w 2744019"/>
                  <a:gd name="connsiteY12" fmla="*/ 681037 h 1181100"/>
                  <a:gd name="connsiteX13" fmla="*/ 481264 w 2744019"/>
                  <a:gd name="connsiteY13" fmla="*/ 245410 h 1181100"/>
                  <a:gd name="connsiteX14" fmla="*/ 499461 w 2744019"/>
                  <a:gd name="connsiteY14" fmla="*/ 220270 h 1181100"/>
                  <a:gd name="connsiteX15" fmla="*/ 525574 w 2744019"/>
                  <a:gd name="connsiteY15" fmla="*/ 205302 h 1181100"/>
                  <a:gd name="connsiteX16" fmla="*/ 552450 w 2744019"/>
                  <a:gd name="connsiteY16" fmla="*/ 180974 h 1181100"/>
                  <a:gd name="connsiteX0" fmla="*/ 552450 w 2744019"/>
                  <a:gd name="connsiteY0" fmla="*/ 180974 h 1181100"/>
                  <a:gd name="connsiteX1" fmla="*/ 563103 w 2744019"/>
                  <a:gd name="connsiteY1" fmla="*/ 189321 h 1181100"/>
                  <a:gd name="connsiteX2" fmla="*/ 622092 w 2744019"/>
                  <a:gd name="connsiteY2" fmla="*/ 180975 h 1181100"/>
                  <a:gd name="connsiteX3" fmla="*/ 2397336 w 2744019"/>
                  <a:gd name="connsiteY3" fmla="*/ 0 h 1181100"/>
                  <a:gd name="connsiteX4" fmla="*/ 2743201 w 2744019"/>
                  <a:gd name="connsiteY4" fmla="*/ 490538 h 1181100"/>
                  <a:gd name="connsiteX5" fmla="*/ 2321136 w 2744019"/>
                  <a:gd name="connsiteY5" fmla="*/ 971550 h 1181100"/>
                  <a:gd name="connsiteX6" fmla="*/ 860397 w 2744019"/>
                  <a:gd name="connsiteY6" fmla="*/ 1173971 h 1181100"/>
                  <a:gd name="connsiteX7" fmla="*/ 622092 w 2744019"/>
                  <a:gd name="connsiteY7" fmla="*/ 1181100 h 1181100"/>
                  <a:gd name="connsiteX8" fmla="*/ 563102 w 2744019"/>
                  <a:gd name="connsiteY8" fmla="*/ 1172754 h 1181100"/>
                  <a:gd name="connsiteX9" fmla="*/ 552450 w 2744019"/>
                  <a:gd name="connsiteY9" fmla="*/ 1181100 h 1181100"/>
                  <a:gd name="connsiteX10" fmla="*/ 525577 w 2744019"/>
                  <a:gd name="connsiteY10" fmla="*/ 1156775 h 1181100"/>
                  <a:gd name="connsiteX11" fmla="*/ 499461 w 2744019"/>
                  <a:gd name="connsiteY11" fmla="*/ 1141805 h 1181100"/>
                  <a:gd name="connsiteX12" fmla="*/ 481262 w 2744019"/>
                  <a:gd name="connsiteY12" fmla="*/ 1116662 h 1181100"/>
                  <a:gd name="connsiteX13" fmla="*/ 0 w 2744019"/>
                  <a:gd name="connsiteY13" fmla="*/ 681037 h 1181100"/>
                  <a:gd name="connsiteX14" fmla="*/ 481264 w 2744019"/>
                  <a:gd name="connsiteY14" fmla="*/ 245410 h 1181100"/>
                  <a:gd name="connsiteX15" fmla="*/ 499461 w 2744019"/>
                  <a:gd name="connsiteY15" fmla="*/ 220270 h 1181100"/>
                  <a:gd name="connsiteX16" fmla="*/ 525574 w 2744019"/>
                  <a:gd name="connsiteY16" fmla="*/ 205302 h 1181100"/>
                  <a:gd name="connsiteX17" fmla="*/ 552450 w 2744019"/>
                  <a:gd name="connsiteY17" fmla="*/ 180974 h 1181100"/>
                  <a:gd name="connsiteX0" fmla="*/ 552450 w 2744019"/>
                  <a:gd name="connsiteY0" fmla="*/ 195068 h 1195194"/>
                  <a:gd name="connsiteX1" fmla="*/ 563103 w 2744019"/>
                  <a:gd name="connsiteY1" fmla="*/ 203415 h 1195194"/>
                  <a:gd name="connsiteX2" fmla="*/ 622092 w 2744019"/>
                  <a:gd name="connsiteY2" fmla="*/ 195069 h 1195194"/>
                  <a:gd name="connsiteX3" fmla="*/ 1469997 w 2744019"/>
                  <a:gd name="connsiteY3" fmla="*/ 155786 h 1195194"/>
                  <a:gd name="connsiteX4" fmla="*/ 2397336 w 2744019"/>
                  <a:gd name="connsiteY4" fmla="*/ 14094 h 1195194"/>
                  <a:gd name="connsiteX5" fmla="*/ 2743201 w 2744019"/>
                  <a:gd name="connsiteY5" fmla="*/ 504632 h 1195194"/>
                  <a:gd name="connsiteX6" fmla="*/ 2321136 w 2744019"/>
                  <a:gd name="connsiteY6" fmla="*/ 985644 h 1195194"/>
                  <a:gd name="connsiteX7" fmla="*/ 860397 w 2744019"/>
                  <a:gd name="connsiteY7" fmla="*/ 1188065 h 1195194"/>
                  <a:gd name="connsiteX8" fmla="*/ 622092 w 2744019"/>
                  <a:gd name="connsiteY8" fmla="*/ 1195194 h 1195194"/>
                  <a:gd name="connsiteX9" fmla="*/ 563102 w 2744019"/>
                  <a:gd name="connsiteY9" fmla="*/ 1186848 h 1195194"/>
                  <a:gd name="connsiteX10" fmla="*/ 552450 w 2744019"/>
                  <a:gd name="connsiteY10" fmla="*/ 1195194 h 1195194"/>
                  <a:gd name="connsiteX11" fmla="*/ 525577 w 2744019"/>
                  <a:gd name="connsiteY11" fmla="*/ 1170869 h 1195194"/>
                  <a:gd name="connsiteX12" fmla="*/ 499461 w 2744019"/>
                  <a:gd name="connsiteY12" fmla="*/ 1155899 h 1195194"/>
                  <a:gd name="connsiteX13" fmla="*/ 481262 w 2744019"/>
                  <a:gd name="connsiteY13" fmla="*/ 1130756 h 1195194"/>
                  <a:gd name="connsiteX14" fmla="*/ 0 w 2744019"/>
                  <a:gd name="connsiteY14" fmla="*/ 695131 h 1195194"/>
                  <a:gd name="connsiteX15" fmla="*/ 481264 w 2744019"/>
                  <a:gd name="connsiteY15" fmla="*/ 259504 h 1195194"/>
                  <a:gd name="connsiteX16" fmla="*/ 499461 w 2744019"/>
                  <a:gd name="connsiteY16" fmla="*/ 234364 h 1195194"/>
                  <a:gd name="connsiteX17" fmla="*/ 525574 w 2744019"/>
                  <a:gd name="connsiteY17" fmla="*/ 219396 h 1195194"/>
                  <a:gd name="connsiteX18" fmla="*/ 552450 w 2744019"/>
                  <a:gd name="connsiteY18" fmla="*/ 195068 h 1195194"/>
                  <a:gd name="connsiteX0" fmla="*/ 552450 w 2744019"/>
                  <a:gd name="connsiteY0" fmla="*/ 267681 h 1267807"/>
                  <a:gd name="connsiteX1" fmla="*/ 563103 w 2744019"/>
                  <a:gd name="connsiteY1" fmla="*/ 276028 h 1267807"/>
                  <a:gd name="connsiteX2" fmla="*/ 622092 w 2744019"/>
                  <a:gd name="connsiteY2" fmla="*/ 267682 h 1267807"/>
                  <a:gd name="connsiteX3" fmla="*/ 1469997 w 2744019"/>
                  <a:gd name="connsiteY3" fmla="*/ 228399 h 1267807"/>
                  <a:gd name="connsiteX4" fmla="*/ 2397336 w 2744019"/>
                  <a:gd name="connsiteY4" fmla="*/ 10507 h 1267807"/>
                  <a:gd name="connsiteX5" fmla="*/ 2743201 w 2744019"/>
                  <a:gd name="connsiteY5" fmla="*/ 577245 h 1267807"/>
                  <a:gd name="connsiteX6" fmla="*/ 2321136 w 2744019"/>
                  <a:gd name="connsiteY6" fmla="*/ 1058257 h 1267807"/>
                  <a:gd name="connsiteX7" fmla="*/ 860397 w 2744019"/>
                  <a:gd name="connsiteY7" fmla="*/ 1260678 h 1267807"/>
                  <a:gd name="connsiteX8" fmla="*/ 622092 w 2744019"/>
                  <a:gd name="connsiteY8" fmla="*/ 1267807 h 1267807"/>
                  <a:gd name="connsiteX9" fmla="*/ 563102 w 2744019"/>
                  <a:gd name="connsiteY9" fmla="*/ 1259461 h 1267807"/>
                  <a:gd name="connsiteX10" fmla="*/ 552450 w 2744019"/>
                  <a:gd name="connsiteY10" fmla="*/ 1267807 h 1267807"/>
                  <a:gd name="connsiteX11" fmla="*/ 525577 w 2744019"/>
                  <a:gd name="connsiteY11" fmla="*/ 1243482 h 1267807"/>
                  <a:gd name="connsiteX12" fmla="*/ 499461 w 2744019"/>
                  <a:gd name="connsiteY12" fmla="*/ 1228512 h 1267807"/>
                  <a:gd name="connsiteX13" fmla="*/ 481262 w 2744019"/>
                  <a:gd name="connsiteY13" fmla="*/ 1203369 h 1267807"/>
                  <a:gd name="connsiteX14" fmla="*/ 0 w 2744019"/>
                  <a:gd name="connsiteY14" fmla="*/ 767744 h 1267807"/>
                  <a:gd name="connsiteX15" fmla="*/ 481264 w 2744019"/>
                  <a:gd name="connsiteY15" fmla="*/ 332117 h 1267807"/>
                  <a:gd name="connsiteX16" fmla="*/ 499461 w 2744019"/>
                  <a:gd name="connsiteY16" fmla="*/ 306977 h 1267807"/>
                  <a:gd name="connsiteX17" fmla="*/ 525574 w 2744019"/>
                  <a:gd name="connsiteY17" fmla="*/ 292009 h 1267807"/>
                  <a:gd name="connsiteX18" fmla="*/ 552450 w 2744019"/>
                  <a:gd name="connsiteY18" fmla="*/ 267681 h 1267807"/>
                  <a:gd name="connsiteX0" fmla="*/ 552450 w 2744282"/>
                  <a:gd name="connsiteY0" fmla="*/ 231117 h 1231243"/>
                  <a:gd name="connsiteX1" fmla="*/ 563103 w 2744282"/>
                  <a:gd name="connsiteY1" fmla="*/ 239464 h 1231243"/>
                  <a:gd name="connsiteX2" fmla="*/ 622092 w 2744282"/>
                  <a:gd name="connsiteY2" fmla="*/ 231118 h 1231243"/>
                  <a:gd name="connsiteX3" fmla="*/ 1469997 w 2744282"/>
                  <a:gd name="connsiteY3" fmla="*/ 191835 h 1231243"/>
                  <a:gd name="connsiteX4" fmla="*/ 2406861 w 2744282"/>
                  <a:gd name="connsiteY4" fmla="*/ 12043 h 1231243"/>
                  <a:gd name="connsiteX5" fmla="*/ 2743201 w 2744282"/>
                  <a:gd name="connsiteY5" fmla="*/ 540681 h 1231243"/>
                  <a:gd name="connsiteX6" fmla="*/ 2321136 w 2744282"/>
                  <a:gd name="connsiteY6" fmla="*/ 1021693 h 1231243"/>
                  <a:gd name="connsiteX7" fmla="*/ 860397 w 2744282"/>
                  <a:gd name="connsiteY7" fmla="*/ 1224114 h 1231243"/>
                  <a:gd name="connsiteX8" fmla="*/ 622092 w 2744282"/>
                  <a:gd name="connsiteY8" fmla="*/ 1231243 h 1231243"/>
                  <a:gd name="connsiteX9" fmla="*/ 563102 w 2744282"/>
                  <a:gd name="connsiteY9" fmla="*/ 1222897 h 1231243"/>
                  <a:gd name="connsiteX10" fmla="*/ 552450 w 2744282"/>
                  <a:gd name="connsiteY10" fmla="*/ 1231243 h 1231243"/>
                  <a:gd name="connsiteX11" fmla="*/ 525577 w 2744282"/>
                  <a:gd name="connsiteY11" fmla="*/ 1206918 h 1231243"/>
                  <a:gd name="connsiteX12" fmla="*/ 499461 w 2744282"/>
                  <a:gd name="connsiteY12" fmla="*/ 1191948 h 1231243"/>
                  <a:gd name="connsiteX13" fmla="*/ 481262 w 2744282"/>
                  <a:gd name="connsiteY13" fmla="*/ 1166805 h 1231243"/>
                  <a:gd name="connsiteX14" fmla="*/ 0 w 2744282"/>
                  <a:gd name="connsiteY14" fmla="*/ 731180 h 1231243"/>
                  <a:gd name="connsiteX15" fmla="*/ 481264 w 2744282"/>
                  <a:gd name="connsiteY15" fmla="*/ 295553 h 1231243"/>
                  <a:gd name="connsiteX16" fmla="*/ 499461 w 2744282"/>
                  <a:gd name="connsiteY16" fmla="*/ 270413 h 1231243"/>
                  <a:gd name="connsiteX17" fmla="*/ 525574 w 2744282"/>
                  <a:gd name="connsiteY17" fmla="*/ 255445 h 1231243"/>
                  <a:gd name="connsiteX18" fmla="*/ 552450 w 2744282"/>
                  <a:gd name="connsiteY18" fmla="*/ 231117 h 1231243"/>
                  <a:gd name="connsiteX0" fmla="*/ 552450 w 2772106"/>
                  <a:gd name="connsiteY0" fmla="*/ 219108 h 1219234"/>
                  <a:gd name="connsiteX1" fmla="*/ 563103 w 2772106"/>
                  <a:gd name="connsiteY1" fmla="*/ 227455 h 1219234"/>
                  <a:gd name="connsiteX2" fmla="*/ 622092 w 2772106"/>
                  <a:gd name="connsiteY2" fmla="*/ 219109 h 1219234"/>
                  <a:gd name="connsiteX3" fmla="*/ 1469997 w 2772106"/>
                  <a:gd name="connsiteY3" fmla="*/ 179826 h 1219234"/>
                  <a:gd name="connsiteX4" fmla="*/ 2406861 w 2772106"/>
                  <a:gd name="connsiteY4" fmla="*/ 34 h 1219234"/>
                  <a:gd name="connsiteX5" fmla="*/ 2698721 w 2772106"/>
                  <a:gd name="connsiteY5" fmla="*/ 141727 h 1219234"/>
                  <a:gd name="connsiteX6" fmla="*/ 2743201 w 2772106"/>
                  <a:gd name="connsiteY6" fmla="*/ 528672 h 1219234"/>
                  <a:gd name="connsiteX7" fmla="*/ 2321136 w 2772106"/>
                  <a:gd name="connsiteY7" fmla="*/ 1009684 h 1219234"/>
                  <a:gd name="connsiteX8" fmla="*/ 860397 w 2772106"/>
                  <a:gd name="connsiteY8" fmla="*/ 1212105 h 1219234"/>
                  <a:gd name="connsiteX9" fmla="*/ 622092 w 2772106"/>
                  <a:gd name="connsiteY9" fmla="*/ 1219234 h 1219234"/>
                  <a:gd name="connsiteX10" fmla="*/ 563102 w 2772106"/>
                  <a:gd name="connsiteY10" fmla="*/ 1210888 h 1219234"/>
                  <a:gd name="connsiteX11" fmla="*/ 552450 w 2772106"/>
                  <a:gd name="connsiteY11" fmla="*/ 1219234 h 1219234"/>
                  <a:gd name="connsiteX12" fmla="*/ 525577 w 2772106"/>
                  <a:gd name="connsiteY12" fmla="*/ 1194909 h 1219234"/>
                  <a:gd name="connsiteX13" fmla="*/ 499461 w 2772106"/>
                  <a:gd name="connsiteY13" fmla="*/ 1179939 h 1219234"/>
                  <a:gd name="connsiteX14" fmla="*/ 481262 w 2772106"/>
                  <a:gd name="connsiteY14" fmla="*/ 1154796 h 1219234"/>
                  <a:gd name="connsiteX15" fmla="*/ 0 w 2772106"/>
                  <a:gd name="connsiteY15" fmla="*/ 719171 h 1219234"/>
                  <a:gd name="connsiteX16" fmla="*/ 481264 w 2772106"/>
                  <a:gd name="connsiteY16" fmla="*/ 283544 h 1219234"/>
                  <a:gd name="connsiteX17" fmla="*/ 499461 w 2772106"/>
                  <a:gd name="connsiteY17" fmla="*/ 258404 h 1219234"/>
                  <a:gd name="connsiteX18" fmla="*/ 525574 w 2772106"/>
                  <a:gd name="connsiteY18" fmla="*/ 243436 h 1219234"/>
                  <a:gd name="connsiteX19" fmla="*/ 552450 w 2772106"/>
                  <a:gd name="connsiteY19" fmla="*/ 219108 h 1219234"/>
                  <a:gd name="connsiteX0" fmla="*/ 552450 w 2772106"/>
                  <a:gd name="connsiteY0" fmla="*/ 219108 h 1219234"/>
                  <a:gd name="connsiteX1" fmla="*/ 563103 w 2772106"/>
                  <a:gd name="connsiteY1" fmla="*/ 227455 h 1219234"/>
                  <a:gd name="connsiteX2" fmla="*/ 622092 w 2772106"/>
                  <a:gd name="connsiteY2" fmla="*/ 219109 h 1219234"/>
                  <a:gd name="connsiteX3" fmla="*/ 1469997 w 2772106"/>
                  <a:gd name="connsiteY3" fmla="*/ 179826 h 1219234"/>
                  <a:gd name="connsiteX4" fmla="*/ 2406861 w 2772106"/>
                  <a:gd name="connsiteY4" fmla="*/ 34 h 1219234"/>
                  <a:gd name="connsiteX5" fmla="*/ 2698721 w 2772106"/>
                  <a:gd name="connsiteY5" fmla="*/ 141727 h 1219234"/>
                  <a:gd name="connsiteX6" fmla="*/ 2743201 w 2772106"/>
                  <a:gd name="connsiteY6" fmla="*/ 528672 h 1219234"/>
                  <a:gd name="connsiteX7" fmla="*/ 2321136 w 2772106"/>
                  <a:gd name="connsiteY7" fmla="*/ 1009684 h 1219234"/>
                  <a:gd name="connsiteX8" fmla="*/ 1517621 w 2772106"/>
                  <a:gd name="connsiteY8" fmla="*/ 1160901 h 1219234"/>
                  <a:gd name="connsiteX9" fmla="*/ 860397 w 2772106"/>
                  <a:gd name="connsiteY9" fmla="*/ 1212105 h 1219234"/>
                  <a:gd name="connsiteX10" fmla="*/ 622092 w 2772106"/>
                  <a:gd name="connsiteY10" fmla="*/ 1219234 h 1219234"/>
                  <a:gd name="connsiteX11" fmla="*/ 563102 w 2772106"/>
                  <a:gd name="connsiteY11" fmla="*/ 1210888 h 1219234"/>
                  <a:gd name="connsiteX12" fmla="*/ 552450 w 2772106"/>
                  <a:gd name="connsiteY12" fmla="*/ 1219234 h 1219234"/>
                  <a:gd name="connsiteX13" fmla="*/ 525577 w 2772106"/>
                  <a:gd name="connsiteY13" fmla="*/ 1194909 h 1219234"/>
                  <a:gd name="connsiteX14" fmla="*/ 499461 w 2772106"/>
                  <a:gd name="connsiteY14" fmla="*/ 1179939 h 1219234"/>
                  <a:gd name="connsiteX15" fmla="*/ 481262 w 2772106"/>
                  <a:gd name="connsiteY15" fmla="*/ 1154796 h 1219234"/>
                  <a:gd name="connsiteX16" fmla="*/ 0 w 2772106"/>
                  <a:gd name="connsiteY16" fmla="*/ 719171 h 1219234"/>
                  <a:gd name="connsiteX17" fmla="*/ 481264 w 2772106"/>
                  <a:gd name="connsiteY17" fmla="*/ 283544 h 1219234"/>
                  <a:gd name="connsiteX18" fmla="*/ 499461 w 2772106"/>
                  <a:gd name="connsiteY18" fmla="*/ 258404 h 1219234"/>
                  <a:gd name="connsiteX19" fmla="*/ 525574 w 2772106"/>
                  <a:gd name="connsiteY19" fmla="*/ 243436 h 1219234"/>
                  <a:gd name="connsiteX20" fmla="*/ 552450 w 2772106"/>
                  <a:gd name="connsiteY20" fmla="*/ 219108 h 1219234"/>
                  <a:gd name="connsiteX0" fmla="*/ 552450 w 2772106"/>
                  <a:gd name="connsiteY0" fmla="*/ 304812 h 1304938"/>
                  <a:gd name="connsiteX1" fmla="*/ 563103 w 2772106"/>
                  <a:gd name="connsiteY1" fmla="*/ 313159 h 1304938"/>
                  <a:gd name="connsiteX2" fmla="*/ 622092 w 2772106"/>
                  <a:gd name="connsiteY2" fmla="*/ 304813 h 1304938"/>
                  <a:gd name="connsiteX3" fmla="*/ 1469997 w 2772106"/>
                  <a:gd name="connsiteY3" fmla="*/ 265530 h 1304938"/>
                  <a:gd name="connsiteX4" fmla="*/ 2416386 w 2772106"/>
                  <a:gd name="connsiteY4" fmla="*/ 13 h 1304938"/>
                  <a:gd name="connsiteX5" fmla="*/ 2698721 w 2772106"/>
                  <a:gd name="connsiteY5" fmla="*/ 227431 h 1304938"/>
                  <a:gd name="connsiteX6" fmla="*/ 2743201 w 2772106"/>
                  <a:gd name="connsiteY6" fmla="*/ 614376 h 1304938"/>
                  <a:gd name="connsiteX7" fmla="*/ 2321136 w 2772106"/>
                  <a:gd name="connsiteY7" fmla="*/ 1095388 h 1304938"/>
                  <a:gd name="connsiteX8" fmla="*/ 1517621 w 2772106"/>
                  <a:gd name="connsiteY8" fmla="*/ 1246605 h 1304938"/>
                  <a:gd name="connsiteX9" fmla="*/ 860397 w 2772106"/>
                  <a:gd name="connsiteY9" fmla="*/ 1297809 h 1304938"/>
                  <a:gd name="connsiteX10" fmla="*/ 622092 w 2772106"/>
                  <a:gd name="connsiteY10" fmla="*/ 1304938 h 1304938"/>
                  <a:gd name="connsiteX11" fmla="*/ 563102 w 2772106"/>
                  <a:gd name="connsiteY11" fmla="*/ 1296592 h 1304938"/>
                  <a:gd name="connsiteX12" fmla="*/ 552450 w 2772106"/>
                  <a:gd name="connsiteY12" fmla="*/ 1304938 h 1304938"/>
                  <a:gd name="connsiteX13" fmla="*/ 525577 w 2772106"/>
                  <a:gd name="connsiteY13" fmla="*/ 1280613 h 1304938"/>
                  <a:gd name="connsiteX14" fmla="*/ 499461 w 2772106"/>
                  <a:gd name="connsiteY14" fmla="*/ 1265643 h 1304938"/>
                  <a:gd name="connsiteX15" fmla="*/ 481262 w 2772106"/>
                  <a:gd name="connsiteY15" fmla="*/ 1240500 h 1304938"/>
                  <a:gd name="connsiteX16" fmla="*/ 0 w 2772106"/>
                  <a:gd name="connsiteY16" fmla="*/ 804875 h 1304938"/>
                  <a:gd name="connsiteX17" fmla="*/ 481264 w 2772106"/>
                  <a:gd name="connsiteY17" fmla="*/ 369248 h 1304938"/>
                  <a:gd name="connsiteX18" fmla="*/ 499461 w 2772106"/>
                  <a:gd name="connsiteY18" fmla="*/ 344108 h 1304938"/>
                  <a:gd name="connsiteX19" fmla="*/ 525574 w 2772106"/>
                  <a:gd name="connsiteY19" fmla="*/ 329140 h 1304938"/>
                  <a:gd name="connsiteX20" fmla="*/ 552450 w 2772106"/>
                  <a:gd name="connsiteY20" fmla="*/ 304812 h 1304938"/>
                  <a:gd name="connsiteX0" fmla="*/ 552450 w 2792423"/>
                  <a:gd name="connsiteY0" fmla="*/ 304813 h 1304939"/>
                  <a:gd name="connsiteX1" fmla="*/ 563103 w 2792423"/>
                  <a:gd name="connsiteY1" fmla="*/ 313160 h 1304939"/>
                  <a:gd name="connsiteX2" fmla="*/ 622092 w 2792423"/>
                  <a:gd name="connsiteY2" fmla="*/ 304814 h 1304939"/>
                  <a:gd name="connsiteX3" fmla="*/ 1469997 w 2792423"/>
                  <a:gd name="connsiteY3" fmla="*/ 265531 h 1304939"/>
                  <a:gd name="connsiteX4" fmla="*/ 2416386 w 2792423"/>
                  <a:gd name="connsiteY4" fmla="*/ 14 h 1304939"/>
                  <a:gd name="connsiteX5" fmla="*/ 2746346 w 2792423"/>
                  <a:gd name="connsiteY5" fmla="*/ 217907 h 1304939"/>
                  <a:gd name="connsiteX6" fmla="*/ 2743201 w 2792423"/>
                  <a:gd name="connsiteY6" fmla="*/ 614377 h 1304939"/>
                  <a:gd name="connsiteX7" fmla="*/ 2321136 w 2792423"/>
                  <a:gd name="connsiteY7" fmla="*/ 1095389 h 1304939"/>
                  <a:gd name="connsiteX8" fmla="*/ 1517621 w 2792423"/>
                  <a:gd name="connsiteY8" fmla="*/ 1246606 h 1304939"/>
                  <a:gd name="connsiteX9" fmla="*/ 860397 w 2792423"/>
                  <a:gd name="connsiteY9" fmla="*/ 1297810 h 1304939"/>
                  <a:gd name="connsiteX10" fmla="*/ 622092 w 2792423"/>
                  <a:gd name="connsiteY10" fmla="*/ 1304939 h 1304939"/>
                  <a:gd name="connsiteX11" fmla="*/ 563102 w 2792423"/>
                  <a:gd name="connsiteY11" fmla="*/ 1296593 h 1304939"/>
                  <a:gd name="connsiteX12" fmla="*/ 552450 w 2792423"/>
                  <a:gd name="connsiteY12" fmla="*/ 1304939 h 1304939"/>
                  <a:gd name="connsiteX13" fmla="*/ 525577 w 2792423"/>
                  <a:gd name="connsiteY13" fmla="*/ 1280614 h 1304939"/>
                  <a:gd name="connsiteX14" fmla="*/ 499461 w 2792423"/>
                  <a:gd name="connsiteY14" fmla="*/ 1265644 h 1304939"/>
                  <a:gd name="connsiteX15" fmla="*/ 481262 w 2792423"/>
                  <a:gd name="connsiteY15" fmla="*/ 1240501 h 1304939"/>
                  <a:gd name="connsiteX16" fmla="*/ 0 w 2792423"/>
                  <a:gd name="connsiteY16" fmla="*/ 804876 h 1304939"/>
                  <a:gd name="connsiteX17" fmla="*/ 481264 w 2792423"/>
                  <a:gd name="connsiteY17" fmla="*/ 369249 h 1304939"/>
                  <a:gd name="connsiteX18" fmla="*/ 499461 w 2792423"/>
                  <a:gd name="connsiteY18" fmla="*/ 344109 h 1304939"/>
                  <a:gd name="connsiteX19" fmla="*/ 525574 w 2792423"/>
                  <a:gd name="connsiteY19" fmla="*/ 329141 h 1304939"/>
                  <a:gd name="connsiteX20" fmla="*/ 552450 w 2792423"/>
                  <a:gd name="connsiteY20" fmla="*/ 304813 h 1304939"/>
                  <a:gd name="connsiteX0" fmla="*/ 552450 w 2787689"/>
                  <a:gd name="connsiteY0" fmla="*/ 304813 h 1304939"/>
                  <a:gd name="connsiteX1" fmla="*/ 563103 w 2787689"/>
                  <a:gd name="connsiteY1" fmla="*/ 313160 h 1304939"/>
                  <a:gd name="connsiteX2" fmla="*/ 622092 w 2787689"/>
                  <a:gd name="connsiteY2" fmla="*/ 304814 h 1304939"/>
                  <a:gd name="connsiteX3" fmla="*/ 1469997 w 2787689"/>
                  <a:gd name="connsiteY3" fmla="*/ 265531 h 1304939"/>
                  <a:gd name="connsiteX4" fmla="*/ 2416386 w 2787689"/>
                  <a:gd name="connsiteY4" fmla="*/ 14 h 1304939"/>
                  <a:gd name="connsiteX5" fmla="*/ 2746346 w 2787689"/>
                  <a:gd name="connsiteY5" fmla="*/ 217907 h 1304939"/>
                  <a:gd name="connsiteX6" fmla="*/ 2733676 w 2787689"/>
                  <a:gd name="connsiteY6" fmla="*/ 681052 h 1304939"/>
                  <a:gd name="connsiteX7" fmla="*/ 2321136 w 2787689"/>
                  <a:gd name="connsiteY7" fmla="*/ 1095389 h 1304939"/>
                  <a:gd name="connsiteX8" fmla="*/ 1517621 w 2787689"/>
                  <a:gd name="connsiteY8" fmla="*/ 1246606 h 1304939"/>
                  <a:gd name="connsiteX9" fmla="*/ 860397 w 2787689"/>
                  <a:gd name="connsiteY9" fmla="*/ 1297810 h 1304939"/>
                  <a:gd name="connsiteX10" fmla="*/ 622092 w 2787689"/>
                  <a:gd name="connsiteY10" fmla="*/ 1304939 h 1304939"/>
                  <a:gd name="connsiteX11" fmla="*/ 563102 w 2787689"/>
                  <a:gd name="connsiteY11" fmla="*/ 1296593 h 1304939"/>
                  <a:gd name="connsiteX12" fmla="*/ 552450 w 2787689"/>
                  <a:gd name="connsiteY12" fmla="*/ 1304939 h 1304939"/>
                  <a:gd name="connsiteX13" fmla="*/ 525577 w 2787689"/>
                  <a:gd name="connsiteY13" fmla="*/ 1280614 h 1304939"/>
                  <a:gd name="connsiteX14" fmla="*/ 499461 w 2787689"/>
                  <a:gd name="connsiteY14" fmla="*/ 1265644 h 1304939"/>
                  <a:gd name="connsiteX15" fmla="*/ 481262 w 2787689"/>
                  <a:gd name="connsiteY15" fmla="*/ 1240501 h 1304939"/>
                  <a:gd name="connsiteX16" fmla="*/ 0 w 2787689"/>
                  <a:gd name="connsiteY16" fmla="*/ 804876 h 1304939"/>
                  <a:gd name="connsiteX17" fmla="*/ 481264 w 2787689"/>
                  <a:gd name="connsiteY17" fmla="*/ 369249 h 1304939"/>
                  <a:gd name="connsiteX18" fmla="*/ 499461 w 2787689"/>
                  <a:gd name="connsiteY18" fmla="*/ 344109 h 1304939"/>
                  <a:gd name="connsiteX19" fmla="*/ 525574 w 2787689"/>
                  <a:gd name="connsiteY19" fmla="*/ 329141 h 1304939"/>
                  <a:gd name="connsiteX20" fmla="*/ 552450 w 2787689"/>
                  <a:gd name="connsiteY20" fmla="*/ 304813 h 130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87689" h="1304939">
                    <a:moveTo>
                      <a:pt x="552450" y="304813"/>
                    </a:moveTo>
                    <a:lnTo>
                      <a:pt x="563103" y="313160"/>
                    </a:lnTo>
                    <a:lnTo>
                      <a:pt x="622092" y="304814"/>
                    </a:lnTo>
                    <a:cubicBezTo>
                      <a:pt x="768479" y="290526"/>
                      <a:pt x="1174123" y="295694"/>
                      <a:pt x="1469997" y="265531"/>
                    </a:cubicBezTo>
                    <a:cubicBezTo>
                      <a:pt x="1765871" y="235368"/>
                      <a:pt x="2219536" y="1601"/>
                      <a:pt x="2416386" y="14"/>
                    </a:cubicBezTo>
                    <a:cubicBezTo>
                      <a:pt x="2613236" y="-1573"/>
                      <a:pt x="2690289" y="129801"/>
                      <a:pt x="2746346" y="217907"/>
                    </a:cubicBezTo>
                    <a:cubicBezTo>
                      <a:pt x="2802403" y="306013"/>
                      <a:pt x="2804544" y="534805"/>
                      <a:pt x="2733676" y="681052"/>
                    </a:cubicBezTo>
                    <a:cubicBezTo>
                      <a:pt x="2662808" y="827299"/>
                      <a:pt x="2534924" y="993193"/>
                      <a:pt x="2321136" y="1095389"/>
                    </a:cubicBezTo>
                    <a:cubicBezTo>
                      <a:pt x="2107348" y="1197586"/>
                      <a:pt x="1761078" y="1212869"/>
                      <a:pt x="1517621" y="1246606"/>
                    </a:cubicBezTo>
                    <a:cubicBezTo>
                      <a:pt x="1274165" y="1280343"/>
                      <a:pt x="1000127" y="1284913"/>
                      <a:pt x="860397" y="1297810"/>
                    </a:cubicBezTo>
                    <a:lnTo>
                      <a:pt x="622092" y="1304939"/>
                    </a:lnTo>
                    <a:lnTo>
                      <a:pt x="563102" y="1296593"/>
                    </a:lnTo>
                    <a:lnTo>
                      <a:pt x="552450" y="1304939"/>
                    </a:lnTo>
                    <a:lnTo>
                      <a:pt x="525577" y="1280614"/>
                    </a:lnTo>
                    <a:lnTo>
                      <a:pt x="499461" y="1265644"/>
                    </a:lnTo>
                    <a:lnTo>
                      <a:pt x="481262" y="1240501"/>
                    </a:lnTo>
                    <a:lnTo>
                      <a:pt x="0" y="804876"/>
                    </a:lnTo>
                    <a:lnTo>
                      <a:pt x="481264" y="369249"/>
                    </a:lnTo>
                    <a:lnTo>
                      <a:pt x="499461" y="344109"/>
                    </a:lnTo>
                    <a:lnTo>
                      <a:pt x="525574" y="329141"/>
                    </a:lnTo>
                    <a:lnTo>
                      <a:pt x="552450" y="3048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0277743F-0B68-BE47-A02F-6D1CCE1A788B}"/>
                  </a:ext>
                </a:extLst>
              </p:cNvPr>
              <p:cNvSpPr/>
              <p:nvPr/>
            </p:nvSpPr>
            <p:spPr>
              <a:xfrm flipH="1">
                <a:off x="3659223" y="1670915"/>
                <a:ext cx="2257327" cy="1056673"/>
              </a:xfrm>
              <a:custGeom>
                <a:avLst/>
                <a:gdLst>
                  <a:gd name="connsiteX0" fmla="*/ 552450 w 2724151"/>
                  <a:gd name="connsiteY0" fmla="*/ 0 h 1000126"/>
                  <a:gd name="connsiteX1" fmla="*/ 563103 w 2724151"/>
                  <a:gd name="connsiteY1" fmla="*/ 8347 h 1000126"/>
                  <a:gd name="connsiteX2" fmla="*/ 622092 w 2724151"/>
                  <a:gd name="connsiteY2" fmla="*/ 1 h 1000126"/>
                  <a:gd name="connsiteX3" fmla="*/ 2321136 w 2724151"/>
                  <a:gd name="connsiteY3" fmla="*/ 1 h 1000126"/>
                  <a:gd name="connsiteX4" fmla="*/ 2724151 w 2724151"/>
                  <a:gd name="connsiteY4" fmla="*/ 500064 h 1000126"/>
                  <a:gd name="connsiteX5" fmla="*/ 2321136 w 2724151"/>
                  <a:gd name="connsiteY5" fmla="*/ 1000126 h 1000126"/>
                  <a:gd name="connsiteX6" fmla="*/ 622092 w 2724151"/>
                  <a:gd name="connsiteY6" fmla="*/ 1000126 h 1000126"/>
                  <a:gd name="connsiteX7" fmla="*/ 563102 w 2724151"/>
                  <a:gd name="connsiteY7" fmla="*/ 991780 h 1000126"/>
                  <a:gd name="connsiteX8" fmla="*/ 552450 w 2724151"/>
                  <a:gd name="connsiteY8" fmla="*/ 1000126 h 1000126"/>
                  <a:gd name="connsiteX9" fmla="*/ 525577 w 2724151"/>
                  <a:gd name="connsiteY9" fmla="*/ 975801 h 1000126"/>
                  <a:gd name="connsiteX10" fmla="*/ 499461 w 2724151"/>
                  <a:gd name="connsiteY10" fmla="*/ 960831 h 1000126"/>
                  <a:gd name="connsiteX11" fmla="*/ 481262 w 2724151"/>
                  <a:gd name="connsiteY11" fmla="*/ 935688 h 1000126"/>
                  <a:gd name="connsiteX12" fmla="*/ 0 w 2724151"/>
                  <a:gd name="connsiteY12" fmla="*/ 500063 h 1000126"/>
                  <a:gd name="connsiteX13" fmla="*/ 481264 w 2724151"/>
                  <a:gd name="connsiteY13" fmla="*/ 64436 h 1000126"/>
                  <a:gd name="connsiteX14" fmla="*/ 499461 w 2724151"/>
                  <a:gd name="connsiteY14" fmla="*/ 39296 h 1000126"/>
                  <a:gd name="connsiteX15" fmla="*/ 525574 w 2724151"/>
                  <a:gd name="connsiteY15" fmla="*/ 24328 h 1000126"/>
                  <a:gd name="connsiteX0" fmla="*/ 552450 w 2725086"/>
                  <a:gd name="connsiteY0" fmla="*/ 180974 h 1181100"/>
                  <a:gd name="connsiteX1" fmla="*/ 563103 w 2725086"/>
                  <a:gd name="connsiteY1" fmla="*/ 189321 h 1181100"/>
                  <a:gd name="connsiteX2" fmla="*/ 622092 w 2725086"/>
                  <a:gd name="connsiteY2" fmla="*/ 180975 h 1181100"/>
                  <a:gd name="connsiteX3" fmla="*/ 2397336 w 2725086"/>
                  <a:gd name="connsiteY3" fmla="*/ 0 h 1181100"/>
                  <a:gd name="connsiteX4" fmla="*/ 2724151 w 2725086"/>
                  <a:gd name="connsiteY4" fmla="*/ 681038 h 1181100"/>
                  <a:gd name="connsiteX5" fmla="*/ 2321136 w 2725086"/>
                  <a:gd name="connsiteY5" fmla="*/ 1181100 h 1181100"/>
                  <a:gd name="connsiteX6" fmla="*/ 622092 w 2725086"/>
                  <a:gd name="connsiteY6" fmla="*/ 1181100 h 1181100"/>
                  <a:gd name="connsiteX7" fmla="*/ 563102 w 2725086"/>
                  <a:gd name="connsiteY7" fmla="*/ 1172754 h 1181100"/>
                  <a:gd name="connsiteX8" fmla="*/ 552450 w 2725086"/>
                  <a:gd name="connsiteY8" fmla="*/ 1181100 h 1181100"/>
                  <a:gd name="connsiteX9" fmla="*/ 525577 w 2725086"/>
                  <a:gd name="connsiteY9" fmla="*/ 1156775 h 1181100"/>
                  <a:gd name="connsiteX10" fmla="*/ 499461 w 2725086"/>
                  <a:gd name="connsiteY10" fmla="*/ 1141805 h 1181100"/>
                  <a:gd name="connsiteX11" fmla="*/ 481262 w 2725086"/>
                  <a:gd name="connsiteY11" fmla="*/ 1116662 h 1181100"/>
                  <a:gd name="connsiteX12" fmla="*/ 0 w 2725086"/>
                  <a:gd name="connsiteY12" fmla="*/ 681037 h 1181100"/>
                  <a:gd name="connsiteX13" fmla="*/ 481264 w 2725086"/>
                  <a:gd name="connsiteY13" fmla="*/ 245410 h 1181100"/>
                  <a:gd name="connsiteX14" fmla="*/ 499461 w 2725086"/>
                  <a:gd name="connsiteY14" fmla="*/ 220270 h 1181100"/>
                  <a:gd name="connsiteX15" fmla="*/ 525574 w 2725086"/>
                  <a:gd name="connsiteY15" fmla="*/ 205302 h 1181100"/>
                  <a:gd name="connsiteX16" fmla="*/ 552450 w 2725086"/>
                  <a:gd name="connsiteY16" fmla="*/ 180974 h 1181100"/>
                  <a:gd name="connsiteX0" fmla="*/ 552450 w 2725086"/>
                  <a:gd name="connsiteY0" fmla="*/ 180974 h 1181100"/>
                  <a:gd name="connsiteX1" fmla="*/ 563103 w 2725086"/>
                  <a:gd name="connsiteY1" fmla="*/ 189321 h 1181100"/>
                  <a:gd name="connsiteX2" fmla="*/ 622092 w 2725086"/>
                  <a:gd name="connsiteY2" fmla="*/ 180975 h 1181100"/>
                  <a:gd name="connsiteX3" fmla="*/ 2397336 w 2725086"/>
                  <a:gd name="connsiteY3" fmla="*/ 0 h 1181100"/>
                  <a:gd name="connsiteX4" fmla="*/ 2724151 w 2725086"/>
                  <a:gd name="connsiteY4" fmla="*/ 681038 h 1181100"/>
                  <a:gd name="connsiteX5" fmla="*/ 2321136 w 2725086"/>
                  <a:gd name="connsiteY5" fmla="*/ 971550 h 1181100"/>
                  <a:gd name="connsiteX6" fmla="*/ 622092 w 2725086"/>
                  <a:gd name="connsiteY6" fmla="*/ 1181100 h 1181100"/>
                  <a:gd name="connsiteX7" fmla="*/ 563102 w 2725086"/>
                  <a:gd name="connsiteY7" fmla="*/ 1172754 h 1181100"/>
                  <a:gd name="connsiteX8" fmla="*/ 552450 w 2725086"/>
                  <a:gd name="connsiteY8" fmla="*/ 1181100 h 1181100"/>
                  <a:gd name="connsiteX9" fmla="*/ 525577 w 2725086"/>
                  <a:gd name="connsiteY9" fmla="*/ 1156775 h 1181100"/>
                  <a:gd name="connsiteX10" fmla="*/ 499461 w 2725086"/>
                  <a:gd name="connsiteY10" fmla="*/ 1141805 h 1181100"/>
                  <a:gd name="connsiteX11" fmla="*/ 481262 w 2725086"/>
                  <a:gd name="connsiteY11" fmla="*/ 1116662 h 1181100"/>
                  <a:gd name="connsiteX12" fmla="*/ 0 w 2725086"/>
                  <a:gd name="connsiteY12" fmla="*/ 681037 h 1181100"/>
                  <a:gd name="connsiteX13" fmla="*/ 481264 w 2725086"/>
                  <a:gd name="connsiteY13" fmla="*/ 245410 h 1181100"/>
                  <a:gd name="connsiteX14" fmla="*/ 499461 w 2725086"/>
                  <a:gd name="connsiteY14" fmla="*/ 220270 h 1181100"/>
                  <a:gd name="connsiteX15" fmla="*/ 525574 w 2725086"/>
                  <a:gd name="connsiteY15" fmla="*/ 205302 h 1181100"/>
                  <a:gd name="connsiteX16" fmla="*/ 552450 w 2725086"/>
                  <a:gd name="connsiteY16" fmla="*/ 180974 h 1181100"/>
                  <a:gd name="connsiteX0" fmla="*/ 552450 w 2744019"/>
                  <a:gd name="connsiteY0" fmla="*/ 180974 h 1181100"/>
                  <a:gd name="connsiteX1" fmla="*/ 563103 w 2744019"/>
                  <a:gd name="connsiteY1" fmla="*/ 189321 h 1181100"/>
                  <a:gd name="connsiteX2" fmla="*/ 622092 w 2744019"/>
                  <a:gd name="connsiteY2" fmla="*/ 180975 h 1181100"/>
                  <a:gd name="connsiteX3" fmla="*/ 2397336 w 2744019"/>
                  <a:gd name="connsiteY3" fmla="*/ 0 h 1181100"/>
                  <a:gd name="connsiteX4" fmla="*/ 2743201 w 2744019"/>
                  <a:gd name="connsiteY4" fmla="*/ 490538 h 1181100"/>
                  <a:gd name="connsiteX5" fmla="*/ 2321136 w 2744019"/>
                  <a:gd name="connsiteY5" fmla="*/ 971550 h 1181100"/>
                  <a:gd name="connsiteX6" fmla="*/ 622092 w 2744019"/>
                  <a:gd name="connsiteY6" fmla="*/ 1181100 h 1181100"/>
                  <a:gd name="connsiteX7" fmla="*/ 563102 w 2744019"/>
                  <a:gd name="connsiteY7" fmla="*/ 1172754 h 1181100"/>
                  <a:gd name="connsiteX8" fmla="*/ 552450 w 2744019"/>
                  <a:gd name="connsiteY8" fmla="*/ 1181100 h 1181100"/>
                  <a:gd name="connsiteX9" fmla="*/ 525577 w 2744019"/>
                  <a:gd name="connsiteY9" fmla="*/ 1156775 h 1181100"/>
                  <a:gd name="connsiteX10" fmla="*/ 499461 w 2744019"/>
                  <a:gd name="connsiteY10" fmla="*/ 1141805 h 1181100"/>
                  <a:gd name="connsiteX11" fmla="*/ 481262 w 2744019"/>
                  <a:gd name="connsiteY11" fmla="*/ 1116662 h 1181100"/>
                  <a:gd name="connsiteX12" fmla="*/ 0 w 2744019"/>
                  <a:gd name="connsiteY12" fmla="*/ 681037 h 1181100"/>
                  <a:gd name="connsiteX13" fmla="*/ 481264 w 2744019"/>
                  <a:gd name="connsiteY13" fmla="*/ 245410 h 1181100"/>
                  <a:gd name="connsiteX14" fmla="*/ 499461 w 2744019"/>
                  <a:gd name="connsiteY14" fmla="*/ 220270 h 1181100"/>
                  <a:gd name="connsiteX15" fmla="*/ 525574 w 2744019"/>
                  <a:gd name="connsiteY15" fmla="*/ 205302 h 1181100"/>
                  <a:gd name="connsiteX16" fmla="*/ 552450 w 2744019"/>
                  <a:gd name="connsiteY16" fmla="*/ 180974 h 1181100"/>
                  <a:gd name="connsiteX0" fmla="*/ 552450 w 2744019"/>
                  <a:gd name="connsiteY0" fmla="*/ 180974 h 1181100"/>
                  <a:gd name="connsiteX1" fmla="*/ 563103 w 2744019"/>
                  <a:gd name="connsiteY1" fmla="*/ 189321 h 1181100"/>
                  <a:gd name="connsiteX2" fmla="*/ 622092 w 2744019"/>
                  <a:gd name="connsiteY2" fmla="*/ 180975 h 1181100"/>
                  <a:gd name="connsiteX3" fmla="*/ 2397336 w 2744019"/>
                  <a:gd name="connsiteY3" fmla="*/ 0 h 1181100"/>
                  <a:gd name="connsiteX4" fmla="*/ 2743201 w 2744019"/>
                  <a:gd name="connsiteY4" fmla="*/ 490538 h 1181100"/>
                  <a:gd name="connsiteX5" fmla="*/ 2321136 w 2744019"/>
                  <a:gd name="connsiteY5" fmla="*/ 971550 h 1181100"/>
                  <a:gd name="connsiteX6" fmla="*/ 860397 w 2744019"/>
                  <a:gd name="connsiteY6" fmla="*/ 1173971 h 1181100"/>
                  <a:gd name="connsiteX7" fmla="*/ 622092 w 2744019"/>
                  <a:gd name="connsiteY7" fmla="*/ 1181100 h 1181100"/>
                  <a:gd name="connsiteX8" fmla="*/ 563102 w 2744019"/>
                  <a:gd name="connsiteY8" fmla="*/ 1172754 h 1181100"/>
                  <a:gd name="connsiteX9" fmla="*/ 552450 w 2744019"/>
                  <a:gd name="connsiteY9" fmla="*/ 1181100 h 1181100"/>
                  <a:gd name="connsiteX10" fmla="*/ 525577 w 2744019"/>
                  <a:gd name="connsiteY10" fmla="*/ 1156775 h 1181100"/>
                  <a:gd name="connsiteX11" fmla="*/ 499461 w 2744019"/>
                  <a:gd name="connsiteY11" fmla="*/ 1141805 h 1181100"/>
                  <a:gd name="connsiteX12" fmla="*/ 481262 w 2744019"/>
                  <a:gd name="connsiteY12" fmla="*/ 1116662 h 1181100"/>
                  <a:gd name="connsiteX13" fmla="*/ 0 w 2744019"/>
                  <a:gd name="connsiteY13" fmla="*/ 681037 h 1181100"/>
                  <a:gd name="connsiteX14" fmla="*/ 481264 w 2744019"/>
                  <a:gd name="connsiteY14" fmla="*/ 245410 h 1181100"/>
                  <a:gd name="connsiteX15" fmla="*/ 499461 w 2744019"/>
                  <a:gd name="connsiteY15" fmla="*/ 220270 h 1181100"/>
                  <a:gd name="connsiteX16" fmla="*/ 525574 w 2744019"/>
                  <a:gd name="connsiteY16" fmla="*/ 205302 h 1181100"/>
                  <a:gd name="connsiteX17" fmla="*/ 552450 w 2744019"/>
                  <a:gd name="connsiteY17" fmla="*/ 180974 h 1181100"/>
                  <a:gd name="connsiteX0" fmla="*/ 552450 w 2744019"/>
                  <a:gd name="connsiteY0" fmla="*/ 195068 h 1195194"/>
                  <a:gd name="connsiteX1" fmla="*/ 563103 w 2744019"/>
                  <a:gd name="connsiteY1" fmla="*/ 203415 h 1195194"/>
                  <a:gd name="connsiteX2" fmla="*/ 622092 w 2744019"/>
                  <a:gd name="connsiteY2" fmla="*/ 195069 h 1195194"/>
                  <a:gd name="connsiteX3" fmla="*/ 1469997 w 2744019"/>
                  <a:gd name="connsiteY3" fmla="*/ 155786 h 1195194"/>
                  <a:gd name="connsiteX4" fmla="*/ 2397336 w 2744019"/>
                  <a:gd name="connsiteY4" fmla="*/ 14094 h 1195194"/>
                  <a:gd name="connsiteX5" fmla="*/ 2743201 w 2744019"/>
                  <a:gd name="connsiteY5" fmla="*/ 504632 h 1195194"/>
                  <a:gd name="connsiteX6" fmla="*/ 2321136 w 2744019"/>
                  <a:gd name="connsiteY6" fmla="*/ 985644 h 1195194"/>
                  <a:gd name="connsiteX7" fmla="*/ 860397 w 2744019"/>
                  <a:gd name="connsiteY7" fmla="*/ 1188065 h 1195194"/>
                  <a:gd name="connsiteX8" fmla="*/ 622092 w 2744019"/>
                  <a:gd name="connsiteY8" fmla="*/ 1195194 h 1195194"/>
                  <a:gd name="connsiteX9" fmla="*/ 563102 w 2744019"/>
                  <a:gd name="connsiteY9" fmla="*/ 1186848 h 1195194"/>
                  <a:gd name="connsiteX10" fmla="*/ 552450 w 2744019"/>
                  <a:gd name="connsiteY10" fmla="*/ 1195194 h 1195194"/>
                  <a:gd name="connsiteX11" fmla="*/ 525577 w 2744019"/>
                  <a:gd name="connsiteY11" fmla="*/ 1170869 h 1195194"/>
                  <a:gd name="connsiteX12" fmla="*/ 499461 w 2744019"/>
                  <a:gd name="connsiteY12" fmla="*/ 1155899 h 1195194"/>
                  <a:gd name="connsiteX13" fmla="*/ 481262 w 2744019"/>
                  <a:gd name="connsiteY13" fmla="*/ 1130756 h 1195194"/>
                  <a:gd name="connsiteX14" fmla="*/ 0 w 2744019"/>
                  <a:gd name="connsiteY14" fmla="*/ 695131 h 1195194"/>
                  <a:gd name="connsiteX15" fmla="*/ 481264 w 2744019"/>
                  <a:gd name="connsiteY15" fmla="*/ 259504 h 1195194"/>
                  <a:gd name="connsiteX16" fmla="*/ 499461 w 2744019"/>
                  <a:gd name="connsiteY16" fmla="*/ 234364 h 1195194"/>
                  <a:gd name="connsiteX17" fmla="*/ 525574 w 2744019"/>
                  <a:gd name="connsiteY17" fmla="*/ 219396 h 1195194"/>
                  <a:gd name="connsiteX18" fmla="*/ 552450 w 2744019"/>
                  <a:gd name="connsiteY18" fmla="*/ 195068 h 1195194"/>
                  <a:gd name="connsiteX0" fmla="*/ 552450 w 2744019"/>
                  <a:gd name="connsiteY0" fmla="*/ 267681 h 1267807"/>
                  <a:gd name="connsiteX1" fmla="*/ 563103 w 2744019"/>
                  <a:gd name="connsiteY1" fmla="*/ 276028 h 1267807"/>
                  <a:gd name="connsiteX2" fmla="*/ 622092 w 2744019"/>
                  <a:gd name="connsiteY2" fmla="*/ 267682 h 1267807"/>
                  <a:gd name="connsiteX3" fmla="*/ 1469997 w 2744019"/>
                  <a:gd name="connsiteY3" fmla="*/ 228399 h 1267807"/>
                  <a:gd name="connsiteX4" fmla="*/ 2397336 w 2744019"/>
                  <a:gd name="connsiteY4" fmla="*/ 10507 h 1267807"/>
                  <a:gd name="connsiteX5" fmla="*/ 2743201 w 2744019"/>
                  <a:gd name="connsiteY5" fmla="*/ 577245 h 1267807"/>
                  <a:gd name="connsiteX6" fmla="*/ 2321136 w 2744019"/>
                  <a:gd name="connsiteY6" fmla="*/ 1058257 h 1267807"/>
                  <a:gd name="connsiteX7" fmla="*/ 860397 w 2744019"/>
                  <a:gd name="connsiteY7" fmla="*/ 1260678 h 1267807"/>
                  <a:gd name="connsiteX8" fmla="*/ 622092 w 2744019"/>
                  <a:gd name="connsiteY8" fmla="*/ 1267807 h 1267807"/>
                  <a:gd name="connsiteX9" fmla="*/ 563102 w 2744019"/>
                  <a:gd name="connsiteY9" fmla="*/ 1259461 h 1267807"/>
                  <a:gd name="connsiteX10" fmla="*/ 552450 w 2744019"/>
                  <a:gd name="connsiteY10" fmla="*/ 1267807 h 1267807"/>
                  <a:gd name="connsiteX11" fmla="*/ 525577 w 2744019"/>
                  <a:gd name="connsiteY11" fmla="*/ 1243482 h 1267807"/>
                  <a:gd name="connsiteX12" fmla="*/ 499461 w 2744019"/>
                  <a:gd name="connsiteY12" fmla="*/ 1228512 h 1267807"/>
                  <a:gd name="connsiteX13" fmla="*/ 481262 w 2744019"/>
                  <a:gd name="connsiteY13" fmla="*/ 1203369 h 1267807"/>
                  <a:gd name="connsiteX14" fmla="*/ 0 w 2744019"/>
                  <a:gd name="connsiteY14" fmla="*/ 767744 h 1267807"/>
                  <a:gd name="connsiteX15" fmla="*/ 481264 w 2744019"/>
                  <a:gd name="connsiteY15" fmla="*/ 332117 h 1267807"/>
                  <a:gd name="connsiteX16" fmla="*/ 499461 w 2744019"/>
                  <a:gd name="connsiteY16" fmla="*/ 306977 h 1267807"/>
                  <a:gd name="connsiteX17" fmla="*/ 525574 w 2744019"/>
                  <a:gd name="connsiteY17" fmla="*/ 292009 h 1267807"/>
                  <a:gd name="connsiteX18" fmla="*/ 552450 w 2744019"/>
                  <a:gd name="connsiteY18" fmla="*/ 267681 h 1267807"/>
                  <a:gd name="connsiteX0" fmla="*/ 552450 w 2744282"/>
                  <a:gd name="connsiteY0" fmla="*/ 231117 h 1231243"/>
                  <a:gd name="connsiteX1" fmla="*/ 563103 w 2744282"/>
                  <a:gd name="connsiteY1" fmla="*/ 239464 h 1231243"/>
                  <a:gd name="connsiteX2" fmla="*/ 622092 w 2744282"/>
                  <a:gd name="connsiteY2" fmla="*/ 231118 h 1231243"/>
                  <a:gd name="connsiteX3" fmla="*/ 1469997 w 2744282"/>
                  <a:gd name="connsiteY3" fmla="*/ 191835 h 1231243"/>
                  <a:gd name="connsiteX4" fmla="*/ 2406861 w 2744282"/>
                  <a:gd name="connsiteY4" fmla="*/ 12043 h 1231243"/>
                  <a:gd name="connsiteX5" fmla="*/ 2743201 w 2744282"/>
                  <a:gd name="connsiteY5" fmla="*/ 540681 h 1231243"/>
                  <a:gd name="connsiteX6" fmla="*/ 2321136 w 2744282"/>
                  <a:gd name="connsiteY6" fmla="*/ 1021693 h 1231243"/>
                  <a:gd name="connsiteX7" fmla="*/ 860397 w 2744282"/>
                  <a:gd name="connsiteY7" fmla="*/ 1224114 h 1231243"/>
                  <a:gd name="connsiteX8" fmla="*/ 622092 w 2744282"/>
                  <a:gd name="connsiteY8" fmla="*/ 1231243 h 1231243"/>
                  <a:gd name="connsiteX9" fmla="*/ 563102 w 2744282"/>
                  <a:gd name="connsiteY9" fmla="*/ 1222897 h 1231243"/>
                  <a:gd name="connsiteX10" fmla="*/ 552450 w 2744282"/>
                  <a:gd name="connsiteY10" fmla="*/ 1231243 h 1231243"/>
                  <a:gd name="connsiteX11" fmla="*/ 525577 w 2744282"/>
                  <a:gd name="connsiteY11" fmla="*/ 1206918 h 1231243"/>
                  <a:gd name="connsiteX12" fmla="*/ 499461 w 2744282"/>
                  <a:gd name="connsiteY12" fmla="*/ 1191948 h 1231243"/>
                  <a:gd name="connsiteX13" fmla="*/ 481262 w 2744282"/>
                  <a:gd name="connsiteY13" fmla="*/ 1166805 h 1231243"/>
                  <a:gd name="connsiteX14" fmla="*/ 0 w 2744282"/>
                  <a:gd name="connsiteY14" fmla="*/ 731180 h 1231243"/>
                  <a:gd name="connsiteX15" fmla="*/ 481264 w 2744282"/>
                  <a:gd name="connsiteY15" fmla="*/ 295553 h 1231243"/>
                  <a:gd name="connsiteX16" fmla="*/ 499461 w 2744282"/>
                  <a:gd name="connsiteY16" fmla="*/ 270413 h 1231243"/>
                  <a:gd name="connsiteX17" fmla="*/ 525574 w 2744282"/>
                  <a:gd name="connsiteY17" fmla="*/ 255445 h 1231243"/>
                  <a:gd name="connsiteX18" fmla="*/ 552450 w 2744282"/>
                  <a:gd name="connsiteY18" fmla="*/ 231117 h 1231243"/>
                  <a:gd name="connsiteX0" fmla="*/ 552450 w 2772106"/>
                  <a:gd name="connsiteY0" fmla="*/ 219108 h 1219234"/>
                  <a:gd name="connsiteX1" fmla="*/ 563103 w 2772106"/>
                  <a:gd name="connsiteY1" fmla="*/ 227455 h 1219234"/>
                  <a:gd name="connsiteX2" fmla="*/ 622092 w 2772106"/>
                  <a:gd name="connsiteY2" fmla="*/ 219109 h 1219234"/>
                  <a:gd name="connsiteX3" fmla="*/ 1469997 w 2772106"/>
                  <a:gd name="connsiteY3" fmla="*/ 179826 h 1219234"/>
                  <a:gd name="connsiteX4" fmla="*/ 2406861 w 2772106"/>
                  <a:gd name="connsiteY4" fmla="*/ 34 h 1219234"/>
                  <a:gd name="connsiteX5" fmla="*/ 2698721 w 2772106"/>
                  <a:gd name="connsiteY5" fmla="*/ 141727 h 1219234"/>
                  <a:gd name="connsiteX6" fmla="*/ 2743201 w 2772106"/>
                  <a:gd name="connsiteY6" fmla="*/ 528672 h 1219234"/>
                  <a:gd name="connsiteX7" fmla="*/ 2321136 w 2772106"/>
                  <a:gd name="connsiteY7" fmla="*/ 1009684 h 1219234"/>
                  <a:gd name="connsiteX8" fmla="*/ 860397 w 2772106"/>
                  <a:gd name="connsiteY8" fmla="*/ 1212105 h 1219234"/>
                  <a:gd name="connsiteX9" fmla="*/ 622092 w 2772106"/>
                  <a:gd name="connsiteY9" fmla="*/ 1219234 h 1219234"/>
                  <a:gd name="connsiteX10" fmla="*/ 563102 w 2772106"/>
                  <a:gd name="connsiteY10" fmla="*/ 1210888 h 1219234"/>
                  <a:gd name="connsiteX11" fmla="*/ 552450 w 2772106"/>
                  <a:gd name="connsiteY11" fmla="*/ 1219234 h 1219234"/>
                  <a:gd name="connsiteX12" fmla="*/ 525577 w 2772106"/>
                  <a:gd name="connsiteY12" fmla="*/ 1194909 h 1219234"/>
                  <a:gd name="connsiteX13" fmla="*/ 499461 w 2772106"/>
                  <a:gd name="connsiteY13" fmla="*/ 1179939 h 1219234"/>
                  <a:gd name="connsiteX14" fmla="*/ 481262 w 2772106"/>
                  <a:gd name="connsiteY14" fmla="*/ 1154796 h 1219234"/>
                  <a:gd name="connsiteX15" fmla="*/ 0 w 2772106"/>
                  <a:gd name="connsiteY15" fmla="*/ 719171 h 1219234"/>
                  <a:gd name="connsiteX16" fmla="*/ 481264 w 2772106"/>
                  <a:gd name="connsiteY16" fmla="*/ 283544 h 1219234"/>
                  <a:gd name="connsiteX17" fmla="*/ 499461 w 2772106"/>
                  <a:gd name="connsiteY17" fmla="*/ 258404 h 1219234"/>
                  <a:gd name="connsiteX18" fmla="*/ 525574 w 2772106"/>
                  <a:gd name="connsiteY18" fmla="*/ 243436 h 1219234"/>
                  <a:gd name="connsiteX19" fmla="*/ 552450 w 2772106"/>
                  <a:gd name="connsiteY19" fmla="*/ 219108 h 1219234"/>
                  <a:gd name="connsiteX0" fmla="*/ 552450 w 2772106"/>
                  <a:gd name="connsiteY0" fmla="*/ 219108 h 1219234"/>
                  <a:gd name="connsiteX1" fmla="*/ 563103 w 2772106"/>
                  <a:gd name="connsiteY1" fmla="*/ 227455 h 1219234"/>
                  <a:gd name="connsiteX2" fmla="*/ 622092 w 2772106"/>
                  <a:gd name="connsiteY2" fmla="*/ 219109 h 1219234"/>
                  <a:gd name="connsiteX3" fmla="*/ 1469997 w 2772106"/>
                  <a:gd name="connsiteY3" fmla="*/ 179826 h 1219234"/>
                  <a:gd name="connsiteX4" fmla="*/ 2406861 w 2772106"/>
                  <a:gd name="connsiteY4" fmla="*/ 34 h 1219234"/>
                  <a:gd name="connsiteX5" fmla="*/ 2698721 w 2772106"/>
                  <a:gd name="connsiteY5" fmla="*/ 141727 h 1219234"/>
                  <a:gd name="connsiteX6" fmla="*/ 2743201 w 2772106"/>
                  <a:gd name="connsiteY6" fmla="*/ 528672 h 1219234"/>
                  <a:gd name="connsiteX7" fmla="*/ 2321136 w 2772106"/>
                  <a:gd name="connsiteY7" fmla="*/ 1009684 h 1219234"/>
                  <a:gd name="connsiteX8" fmla="*/ 1517621 w 2772106"/>
                  <a:gd name="connsiteY8" fmla="*/ 1160901 h 1219234"/>
                  <a:gd name="connsiteX9" fmla="*/ 860397 w 2772106"/>
                  <a:gd name="connsiteY9" fmla="*/ 1212105 h 1219234"/>
                  <a:gd name="connsiteX10" fmla="*/ 622092 w 2772106"/>
                  <a:gd name="connsiteY10" fmla="*/ 1219234 h 1219234"/>
                  <a:gd name="connsiteX11" fmla="*/ 563102 w 2772106"/>
                  <a:gd name="connsiteY11" fmla="*/ 1210888 h 1219234"/>
                  <a:gd name="connsiteX12" fmla="*/ 552450 w 2772106"/>
                  <a:gd name="connsiteY12" fmla="*/ 1219234 h 1219234"/>
                  <a:gd name="connsiteX13" fmla="*/ 525577 w 2772106"/>
                  <a:gd name="connsiteY13" fmla="*/ 1194909 h 1219234"/>
                  <a:gd name="connsiteX14" fmla="*/ 499461 w 2772106"/>
                  <a:gd name="connsiteY14" fmla="*/ 1179939 h 1219234"/>
                  <a:gd name="connsiteX15" fmla="*/ 481262 w 2772106"/>
                  <a:gd name="connsiteY15" fmla="*/ 1154796 h 1219234"/>
                  <a:gd name="connsiteX16" fmla="*/ 0 w 2772106"/>
                  <a:gd name="connsiteY16" fmla="*/ 719171 h 1219234"/>
                  <a:gd name="connsiteX17" fmla="*/ 481264 w 2772106"/>
                  <a:gd name="connsiteY17" fmla="*/ 283544 h 1219234"/>
                  <a:gd name="connsiteX18" fmla="*/ 499461 w 2772106"/>
                  <a:gd name="connsiteY18" fmla="*/ 258404 h 1219234"/>
                  <a:gd name="connsiteX19" fmla="*/ 525574 w 2772106"/>
                  <a:gd name="connsiteY19" fmla="*/ 243436 h 1219234"/>
                  <a:gd name="connsiteX20" fmla="*/ 552450 w 2772106"/>
                  <a:gd name="connsiteY20" fmla="*/ 219108 h 1219234"/>
                  <a:gd name="connsiteX0" fmla="*/ 552450 w 2772106"/>
                  <a:gd name="connsiteY0" fmla="*/ 304812 h 1304938"/>
                  <a:gd name="connsiteX1" fmla="*/ 563103 w 2772106"/>
                  <a:gd name="connsiteY1" fmla="*/ 313159 h 1304938"/>
                  <a:gd name="connsiteX2" fmla="*/ 622092 w 2772106"/>
                  <a:gd name="connsiteY2" fmla="*/ 304813 h 1304938"/>
                  <a:gd name="connsiteX3" fmla="*/ 1469997 w 2772106"/>
                  <a:gd name="connsiteY3" fmla="*/ 265530 h 1304938"/>
                  <a:gd name="connsiteX4" fmla="*/ 2416386 w 2772106"/>
                  <a:gd name="connsiteY4" fmla="*/ 13 h 1304938"/>
                  <a:gd name="connsiteX5" fmla="*/ 2698721 w 2772106"/>
                  <a:gd name="connsiteY5" fmla="*/ 227431 h 1304938"/>
                  <a:gd name="connsiteX6" fmla="*/ 2743201 w 2772106"/>
                  <a:gd name="connsiteY6" fmla="*/ 614376 h 1304938"/>
                  <a:gd name="connsiteX7" fmla="*/ 2321136 w 2772106"/>
                  <a:gd name="connsiteY7" fmla="*/ 1095388 h 1304938"/>
                  <a:gd name="connsiteX8" fmla="*/ 1517621 w 2772106"/>
                  <a:gd name="connsiteY8" fmla="*/ 1246605 h 1304938"/>
                  <a:gd name="connsiteX9" fmla="*/ 860397 w 2772106"/>
                  <a:gd name="connsiteY9" fmla="*/ 1297809 h 1304938"/>
                  <a:gd name="connsiteX10" fmla="*/ 622092 w 2772106"/>
                  <a:gd name="connsiteY10" fmla="*/ 1304938 h 1304938"/>
                  <a:gd name="connsiteX11" fmla="*/ 563102 w 2772106"/>
                  <a:gd name="connsiteY11" fmla="*/ 1296592 h 1304938"/>
                  <a:gd name="connsiteX12" fmla="*/ 552450 w 2772106"/>
                  <a:gd name="connsiteY12" fmla="*/ 1304938 h 1304938"/>
                  <a:gd name="connsiteX13" fmla="*/ 525577 w 2772106"/>
                  <a:gd name="connsiteY13" fmla="*/ 1280613 h 1304938"/>
                  <a:gd name="connsiteX14" fmla="*/ 499461 w 2772106"/>
                  <a:gd name="connsiteY14" fmla="*/ 1265643 h 1304938"/>
                  <a:gd name="connsiteX15" fmla="*/ 481262 w 2772106"/>
                  <a:gd name="connsiteY15" fmla="*/ 1240500 h 1304938"/>
                  <a:gd name="connsiteX16" fmla="*/ 0 w 2772106"/>
                  <a:gd name="connsiteY16" fmla="*/ 804875 h 1304938"/>
                  <a:gd name="connsiteX17" fmla="*/ 481264 w 2772106"/>
                  <a:gd name="connsiteY17" fmla="*/ 369248 h 1304938"/>
                  <a:gd name="connsiteX18" fmla="*/ 499461 w 2772106"/>
                  <a:gd name="connsiteY18" fmla="*/ 344108 h 1304938"/>
                  <a:gd name="connsiteX19" fmla="*/ 525574 w 2772106"/>
                  <a:gd name="connsiteY19" fmla="*/ 329140 h 1304938"/>
                  <a:gd name="connsiteX20" fmla="*/ 552450 w 2772106"/>
                  <a:gd name="connsiteY20" fmla="*/ 304812 h 1304938"/>
                  <a:gd name="connsiteX0" fmla="*/ 552450 w 2792423"/>
                  <a:gd name="connsiteY0" fmla="*/ 304813 h 1304939"/>
                  <a:gd name="connsiteX1" fmla="*/ 563103 w 2792423"/>
                  <a:gd name="connsiteY1" fmla="*/ 313160 h 1304939"/>
                  <a:gd name="connsiteX2" fmla="*/ 622092 w 2792423"/>
                  <a:gd name="connsiteY2" fmla="*/ 304814 h 1304939"/>
                  <a:gd name="connsiteX3" fmla="*/ 1469997 w 2792423"/>
                  <a:gd name="connsiteY3" fmla="*/ 265531 h 1304939"/>
                  <a:gd name="connsiteX4" fmla="*/ 2416386 w 2792423"/>
                  <a:gd name="connsiteY4" fmla="*/ 14 h 1304939"/>
                  <a:gd name="connsiteX5" fmla="*/ 2746346 w 2792423"/>
                  <a:gd name="connsiteY5" fmla="*/ 217907 h 1304939"/>
                  <a:gd name="connsiteX6" fmla="*/ 2743201 w 2792423"/>
                  <a:gd name="connsiteY6" fmla="*/ 614377 h 1304939"/>
                  <a:gd name="connsiteX7" fmla="*/ 2321136 w 2792423"/>
                  <a:gd name="connsiteY7" fmla="*/ 1095389 h 1304939"/>
                  <a:gd name="connsiteX8" fmla="*/ 1517621 w 2792423"/>
                  <a:gd name="connsiteY8" fmla="*/ 1246606 h 1304939"/>
                  <a:gd name="connsiteX9" fmla="*/ 860397 w 2792423"/>
                  <a:gd name="connsiteY9" fmla="*/ 1297810 h 1304939"/>
                  <a:gd name="connsiteX10" fmla="*/ 622092 w 2792423"/>
                  <a:gd name="connsiteY10" fmla="*/ 1304939 h 1304939"/>
                  <a:gd name="connsiteX11" fmla="*/ 563102 w 2792423"/>
                  <a:gd name="connsiteY11" fmla="*/ 1296593 h 1304939"/>
                  <a:gd name="connsiteX12" fmla="*/ 552450 w 2792423"/>
                  <a:gd name="connsiteY12" fmla="*/ 1304939 h 1304939"/>
                  <a:gd name="connsiteX13" fmla="*/ 525577 w 2792423"/>
                  <a:gd name="connsiteY13" fmla="*/ 1280614 h 1304939"/>
                  <a:gd name="connsiteX14" fmla="*/ 499461 w 2792423"/>
                  <a:gd name="connsiteY14" fmla="*/ 1265644 h 1304939"/>
                  <a:gd name="connsiteX15" fmla="*/ 481262 w 2792423"/>
                  <a:gd name="connsiteY15" fmla="*/ 1240501 h 1304939"/>
                  <a:gd name="connsiteX16" fmla="*/ 0 w 2792423"/>
                  <a:gd name="connsiteY16" fmla="*/ 804876 h 1304939"/>
                  <a:gd name="connsiteX17" fmla="*/ 481264 w 2792423"/>
                  <a:gd name="connsiteY17" fmla="*/ 369249 h 1304939"/>
                  <a:gd name="connsiteX18" fmla="*/ 499461 w 2792423"/>
                  <a:gd name="connsiteY18" fmla="*/ 344109 h 1304939"/>
                  <a:gd name="connsiteX19" fmla="*/ 525574 w 2792423"/>
                  <a:gd name="connsiteY19" fmla="*/ 329141 h 1304939"/>
                  <a:gd name="connsiteX20" fmla="*/ 552450 w 2792423"/>
                  <a:gd name="connsiteY20" fmla="*/ 304813 h 1304939"/>
                  <a:gd name="connsiteX0" fmla="*/ 552450 w 2787689"/>
                  <a:gd name="connsiteY0" fmla="*/ 304813 h 1304939"/>
                  <a:gd name="connsiteX1" fmla="*/ 563103 w 2787689"/>
                  <a:gd name="connsiteY1" fmla="*/ 313160 h 1304939"/>
                  <a:gd name="connsiteX2" fmla="*/ 622092 w 2787689"/>
                  <a:gd name="connsiteY2" fmla="*/ 304814 h 1304939"/>
                  <a:gd name="connsiteX3" fmla="*/ 1469997 w 2787689"/>
                  <a:gd name="connsiteY3" fmla="*/ 265531 h 1304939"/>
                  <a:gd name="connsiteX4" fmla="*/ 2416386 w 2787689"/>
                  <a:gd name="connsiteY4" fmla="*/ 14 h 1304939"/>
                  <a:gd name="connsiteX5" fmla="*/ 2746346 w 2787689"/>
                  <a:gd name="connsiteY5" fmla="*/ 217907 h 1304939"/>
                  <a:gd name="connsiteX6" fmla="*/ 2733676 w 2787689"/>
                  <a:gd name="connsiteY6" fmla="*/ 681052 h 1304939"/>
                  <a:gd name="connsiteX7" fmla="*/ 2321136 w 2787689"/>
                  <a:gd name="connsiteY7" fmla="*/ 1095389 h 1304939"/>
                  <a:gd name="connsiteX8" fmla="*/ 1517621 w 2787689"/>
                  <a:gd name="connsiteY8" fmla="*/ 1246606 h 1304939"/>
                  <a:gd name="connsiteX9" fmla="*/ 860397 w 2787689"/>
                  <a:gd name="connsiteY9" fmla="*/ 1297810 h 1304939"/>
                  <a:gd name="connsiteX10" fmla="*/ 622092 w 2787689"/>
                  <a:gd name="connsiteY10" fmla="*/ 1304939 h 1304939"/>
                  <a:gd name="connsiteX11" fmla="*/ 563102 w 2787689"/>
                  <a:gd name="connsiteY11" fmla="*/ 1296593 h 1304939"/>
                  <a:gd name="connsiteX12" fmla="*/ 552450 w 2787689"/>
                  <a:gd name="connsiteY12" fmla="*/ 1304939 h 1304939"/>
                  <a:gd name="connsiteX13" fmla="*/ 525577 w 2787689"/>
                  <a:gd name="connsiteY13" fmla="*/ 1280614 h 1304939"/>
                  <a:gd name="connsiteX14" fmla="*/ 499461 w 2787689"/>
                  <a:gd name="connsiteY14" fmla="*/ 1265644 h 1304939"/>
                  <a:gd name="connsiteX15" fmla="*/ 481262 w 2787689"/>
                  <a:gd name="connsiteY15" fmla="*/ 1240501 h 1304939"/>
                  <a:gd name="connsiteX16" fmla="*/ 0 w 2787689"/>
                  <a:gd name="connsiteY16" fmla="*/ 804876 h 1304939"/>
                  <a:gd name="connsiteX17" fmla="*/ 481264 w 2787689"/>
                  <a:gd name="connsiteY17" fmla="*/ 369249 h 1304939"/>
                  <a:gd name="connsiteX18" fmla="*/ 499461 w 2787689"/>
                  <a:gd name="connsiteY18" fmla="*/ 344109 h 1304939"/>
                  <a:gd name="connsiteX19" fmla="*/ 525574 w 2787689"/>
                  <a:gd name="connsiteY19" fmla="*/ 329141 h 1304939"/>
                  <a:gd name="connsiteX20" fmla="*/ 552450 w 2787689"/>
                  <a:gd name="connsiteY20" fmla="*/ 304813 h 130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87689" h="1304939">
                    <a:moveTo>
                      <a:pt x="552450" y="304813"/>
                    </a:moveTo>
                    <a:lnTo>
                      <a:pt x="563103" y="313160"/>
                    </a:lnTo>
                    <a:lnTo>
                      <a:pt x="622092" y="304814"/>
                    </a:lnTo>
                    <a:cubicBezTo>
                      <a:pt x="768479" y="290526"/>
                      <a:pt x="1174123" y="295694"/>
                      <a:pt x="1469997" y="265531"/>
                    </a:cubicBezTo>
                    <a:cubicBezTo>
                      <a:pt x="1765871" y="235368"/>
                      <a:pt x="2219536" y="1601"/>
                      <a:pt x="2416386" y="14"/>
                    </a:cubicBezTo>
                    <a:cubicBezTo>
                      <a:pt x="2613236" y="-1573"/>
                      <a:pt x="2690289" y="129801"/>
                      <a:pt x="2746346" y="217907"/>
                    </a:cubicBezTo>
                    <a:cubicBezTo>
                      <a:pt x="2802403" y="306013"/>
                      <a:pt x="2804544" y="534805"/>
                      <a:pt x="2733676" y="681052"/>
                    </a:cubicBezTo>
                    <a:cubicBezTo>
                      <a:pt x="2662808" y="827299"/>
                      <a:pt x="2534924" y="993193"/>
                      <a:pt x="2321136" y="1095389"/>
                    </a:cubicBezTo>
                    <a:cubicBezTo>
                      <a:pt x="2107348" y="1197586"/>
                      <a:pt x="1761078" y="1212869"/>
                      <a:pt x="1517621" y="1246606"/>
                    </a:cubicBezTo>
                    <a:cubicBezTo>
                      <a:pt x="1274165" y="1280343"/>
                      <a:pt x="1000127" y="1284913"/>
                      <a:pt x="860397" y="1297810"/>
                    </a:cubicBezTo>
                    <a:lnTo>
                      <a:pt x="622092" y="1304939"/>
                    </a:lnTo>
                    <a:lnTo>
                      <a:pt x="563102" y="1296593"/>
                    </a:lnTo>
                    <a:lnTo>
                      <a:pt x="552450" y="1304939"/>
                    </a:lnTo>
                    <a:lnTo>
                      <a:pt x="525577" y="1280614"/>
                    </a:lnTo>
                    <a:lnTo>
                      <a:pt x="499461" y="1265644"/>
                    </a:lnTo>
                    <a:lnTo>
                      <a:pt x="481262" y="1240501"/>
                    </a:lnTo>
                    <a:lnTo>
                      <a:pt x="0" y="804876"/>
                    </a:lnTo>
                    <a:lnTo>
                      <a:pt x="481264" y="369249"/>
                    </a:lnTo>
                    <a:lnTo>
                      <a:pt x="499461" y="344109"/>
                    </a:lnTo>
                    <a:lnTo>
                      <a:pt x="525574" y="329141"/>
                    </a:lnTo>
                    <a:lnTo>
                      <a:pt x="552450" y="30481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8C9C45F-F0E2-5A41-8222-F1EAC2951FB8}"/>
                </a:ext>
              </a:extLst>
            </p:cNvPr>
            <p:cNvSpPr txBox="1"/>
            <p:nvPr/>
          </p:nvSpPr>
          <p:spPr>
            <a:xfrm rot="473812">
              <a:off x="4394627" y="2223633"/>
              <a:ext cx="2050813" cy="523220"/>
            </a:xfrm>
            <a:prstGeom prst="rect">
              <a:avLst/>
            </a:prstGeom>
            <a:noFill/>
          </p:spPr>
          <p:txBody>
            <a:bodyPr wrap="square" rtlCol="0">
              <a:prstTxWarp prst="textCurveDown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HAWP" panose="02000506050000020004" pitchFamily="2" charset="77"/>
                  <a:cs typeface="Arial" panose="020B0604020202020204" pitchFamily="34" charset="0"/>
                </a:rPr>
                <a:t>OBJEKTIF</a:t>
              </a:r>
              <a:endParaRPr lang="en-US" sz="2800" b="1" dirty="0">
                <a:solidFill>
                  <a:srgbClr val="000000"/>
                </a:solidFill>
                <a:latin typeface="CHAWP" panose="02000506050000020004" pitchFamily="2" charset="77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4664" y="170860"/>
            <a:ext cx="887744" cy="784633"/>
          </a:xfrm>
          <a:prstGeom prst="rect">
            <a:avLst/>
          </a:prstGeom>
          <a:solidFill>
            <a:srgbClr val="003366"/>
          </a:solidFill>
          <a:ln w="25400" cap="flat" cmpd="sng" algn="ctr">
            <a:solidFill>
              <a:srgbClr val="0033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" y="188640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Fungsi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JKDM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3203848" y="991810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smtClean="0"/>
              <a:t>KETUA PENGARAH KASTAM</a:t>
            </a:r>
            <a:endParaRPr lang="en-MY" sz="1200" dirty="0"/>
          </a:p>
        </p:txBody>
      </p:sp>
      <p:sp>
        <p:nvSpPr>
          <p:cNvPr id="5" name="Rectangle 4"/>
          <p:cNvSpPr/>
          <p:nvPr/>
        </p:nvSpPr>
        <p:spPr>
          <a:xfrm>
            <a:off x="203938" y="1639307"/>
            <a:ext cx="1872208" cy="4320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err="1" smtClean="0">
                <a:solidFill>
                  <a:srgbClr val="000000"/>
                </a:solidFill>
              </a:rPr>
              <a:t>Penguatkuasaan</a:t>
            </a:r>
            <a:r>
              <a:rPr lang="en-MY" sz="1200" dirty="0" smtClean="0">
                <a:solidFill>
                  <a:srgbClr val="000000"/>
                </a:solidFill>
              </a:rPr>
              <a:t> &amp; </a:t>
            </a:r>
            <a:r>
              <a:rPr lang="en-MY" sz="1200" dirty="0" err="1" smtClean="0">
                <a:solidFill>
                  <a:srgbClr val="000000"/>
                </a:solidFill>
              </a:rPr>
              <a:t>Pematuhan</a:t>
            </a:r>
            <a:endParaRPr lang="en-MY" sz="1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1630522"/>
            <a:ext cx="1872208" cy="4320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err="1" smtClean="0">
                <a:solidFill>
                  <a:srgbClr val="000000"/>
                </a:solidFill>
              </a:rPr>
              <a:t>Perkastaman</a:t>
            </a:r>
            <a:r>
              <a:rPr lang="en-MY" sz="1200" dirty="0" smtClean="0">
                <a:solidFill>
                  <a:srgbClr val="000000"/>
                </a:solidFill>
              </a:rPr>
              <a:t> &amp; CDN</a:t>
            </a:r>
            <a:endParaRPr lang="en-MY" sz="1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232" y="1623796"/>
            <a:ext cx="1872208" cy="4320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 err="1" smtClean="0">
                <a:solidFill>
                  <a:srgbClr val="000000"/>
                </a:solidFill>
              </a:rPr>
              <a:t>Pengurusan</a:t>
            </a:r>
            <a:endParaRPr lang="en-MY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707" y="2208307"/>
            <a:ext cx="3047782" cy="453668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Mentadbir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mengurus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hal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ehwal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pengurusan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sumber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manusia</a:t>
            </a:r>
            <a:r>
              <a:rPr lang="en-MY" sz="1200" dirty="0" smtClean="0">
                <a:solidFill>
                  <a:srgbClr val="000000"/>
                </a:solidFill>
              </a:rPr>
              <a:t>, </a:t>
            </a:r>
            <a:r>
              <a:rPr lang="en-MY" sz="1200" dirty="0" err="1" smtClean="0">
                <a:solidFill>
                  <a:srgbClr val="000000"/>
                </a:solidFill>
              </a:rPr>
              <a:t>aset</a:t>
            </a:r>
            <a:r>
              <a:rPr lang="en-MY" sz="1200" dirty="0" smtClean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kewangan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dan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akaun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serta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perolehan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Jabatan</a:t>
            </a:r>
            <a:r>
              <a:rPr lang="en-MY" sz="1200" dirty="0" smtClean="0">
                <a:solidFill>
                  <a:srgbClr val="000000"/>
                </a:solidFill>
              </a:rPr>
              <a:t>.</a:t>
            </a:r>
            <a:endParaRPr lang="en-MY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Mengurus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perancangan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strategik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jabatan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hal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ehwal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antarabangsa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perhubungan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awam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dan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keurusetiaan</a:t>
            </a:r>
            <a:r>
              <a:rPr lang="en-MY" sz="1200" dirty="0" smtClean="0">
                <a:solidFill>
                  <a:srgbClr val="000000"/>
                </a:solidFill>
              </a:rPr>
              <a:t>.</a:t>
            </a:r>
            <a:endParaRPr lang="en-MY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Merancang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membangun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melaksana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menyelenggara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sistem-sistem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>
                <a:solidFill>
                  <a:srgbClr val="000000"/>
                </a:solidFill>
              </a:rPr>
              <a:t>di </a:t>
            </a:r>
            <a:r>
              <a:rPr lang="en-MY" sz="1200" dirty="0" err="1">
                <a:solidFill>
                  <a:srgbClr val="000000"/>
                </a:solidFill>
              </a:rPr>
              <a:t>bawah</a:t>
            </a:r>
            <a:r>
              <a:rPr lang="en-MY" sz="1200" dirty="0">
                <a:solidFill>
                  <a:srgbClr val="000000"/>
                </a:solidFill>
              </a:rPr>
              <a:t> JKDM </a:t>
            </a:r>
            <a:r>
              <a:rPr lang="en-MY" sz="1200" dirty="0" err="1">
                <a:solidFill>
                  <a:srgbClr val="000000"/>
                </a:solidFill>
              </a:rPr>
              <a:t>serta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memberi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khidmat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nasihat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teknikal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selaras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dengan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dasar</a:t>
            </a:r>
            <a:r>
              <a:rPr lang="en-MY" sz="1200" dirty="0">
                <a:solidFill>
                  <a:srgbClr val="000000"/>
                </a:solidFill>
              </a:rPr>
              <a:t> ICT </a:t>
            </a:r>
            <a:r>
              <a:rPr lang="en-MY" sz="1200" dirty="0" err="1">
                <a:solidFill>
                  <a:srgbClr val="000000"/>
                </a:solidFill>
              </a:rPr>
              <a:t>Jabatan</a:t>
            </a:r>
            <a:r>
              <a:rPr lang="en-MY" sz="1200" dirty="0" smtClean="0">
                <a:solidFill>
                  <a:srgbClr val="000000"/>
                </a:solidFill>
              </a:rPr>
              <a:t>.</a:t>
            </a:r>
            <a:endParaRPr lang="en-MY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Mengendalikan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latihan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kursus-kursus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berkaitan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sistem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kepada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pegawai-pegawai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smtClean="0">
                <a:solidFill>
                  <a:srgbClr val="000000"/>
                </a:solidFill>
              </a:rPr>
              <a:t>JKDM.</a:t>
            </a:r>
            <a:endParaRPr lang="en-MY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Mengkaji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meneliti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memberi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khidmat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nasihat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perundangan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serta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mengendalikan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kes-kes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perbicaraan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rayuan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semakan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jenayah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berkaitan</a:t>
            </a:r>
            <a:r>
              <a:rPr lang="en-MY" sz="1200" dirty="0">
                <a:solidFill>
                  <a:srgbClr val="000000"/>
                </a:solidFill>
              </a:rPr>
              <a:t> JKDM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2233641"/>
            <a:ext cx="3384376" cy="451135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Merangka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memperaku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mengkaji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menyelaras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dasar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prosedur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aktiviti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perlaksanaan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berkaitan</a:t>
            </a:r>
            <a:r>
              <a:rPr lang="en-MY" sz="1200" dirty="0">
                <a:solidFill>
                  <a:srgbClr val="000000"/>
                </a:solidFill>
              </a:rPr>
              <a:t> import, </a:t>
            </a:r>
            <a:r>
              <a:rPr lang="en-MY" sz="1200" dirty="0" err="1">
                <a:solidFill>
                  <a:srgbClr val="000000"/>
                </a:solidFill>
              </a:rPr>
              <a:t>eksport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penggudangan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zon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perindustrian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bebas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cukai</a:t>
            </a:r>
            <a:r>
              <a:rPr lang="en-MY" sz="1200" dirty="0">
                <a:solidFill>
                  <a:srgbClr val="000000"/>
                </a:solidFill>
              </a:rPr>
              <a:t> 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kawalan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penumpang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serta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kawalan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sempadan</a:t>
            </a:r>
            <a:r>
              <a:rPr lang="en-MY" sz="1200" dirty="0">
                <a:solidFill>
                  <a:srgbClr val="000000"/>
                </a:solidFill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Melaksanakan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komitmen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kerjasama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antarabangsa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dengan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smtClean="0">
                <a:solidFill>
                  <a:srgbClr val="000000"/>
                </a:solidFill>
              </a:rPr>
              <a:t>WCO, ASEAN, WTO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smtClean="0">
                <a:solidFill>
                  <a:srgbClr val="000000"/>
                </a:solidFill>
              </a:rPr>
              <a:t>APEC </a:t>
            </a:r>
            <a:r>
              <a:rPr lang="en-MY" sz="1200" dirty="0" err="1">
                <a:solidFill>
                  <a:srgbClr val="000000"/>
                </a:solidFill>
              </a:rPr>
              <a:t>serta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smtClean="0">
                <a:solidFill>
                  <a:srgbClr val="000000"/>
                </a:solidFill>
              </a:rPr>
              <a:t>FTA </a:t>
            </a:r>
            <a:r>
              <a:rPr lang="en-MY" sz="1200" dirty="0" err="1">
                <a:solidFill>
                  <a:srgbClr val="000000"/>
                </a:solidFill>
              </a:rPr>
              <a:t>dengan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negara-negara</a:t>
            </a:r>
            <a:r>
              <a:rPr lang="en-MY" sz="1200" dirty="0">
                <a:solidFill>
                  <a:srgbClr val="000000"/>
                </a:solidFill>
              </a:rPr>
              <a:t> lain.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Merangka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memperaku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mengkaji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menyelaras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dasar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prosedur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aktiviti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perlaksanaan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pengauditan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berkaitan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perlaksanaan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Cukai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Dalam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 smtClean="0">
                <a:solidFill>
                  <a:srgbClr val="000000"/>
                </a:solidFill>
              </a:rPr>
              <a:t>Negeri</a:t>
            </a:r>
            <a:endParaRPr lang="en-MY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Merangka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memperaku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mengkaji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menyelaras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dasar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prosedur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aktiviti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perlaksanaan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berkaitan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pungutan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hasil</a:t>
            </a:r>
            <a:r>
              <a:rPr lang="en-MY" sz="1200" dirty="0">
                <a:solidFill>
                  <a:srgbClr val="000000"/>
                </a:solidFill>
              </a:rPr>
              <a:t>,  </a:t>
            </a:r>
            <a:r>
              <a:rPr lang="en-MY" sz="1200" dirty="0" err="1">
                <a:solidFill>
                  <a:srgbClr val="000000"/>
                </a:solidFill>
              </a:rPr>
              <a:t>membuat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penyelidikan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pasaran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penilaian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barangan</a:t>
            </a:r>
            <a:r>
              <a:rPr lang="en-MY" sz="1200" dirty="0">
                <a:solidFill>
                  <a:srgbClr val="000000"/>
                </a:solidFill>
              </a:rPr>
              <a:t> Import/</a:t>
            </a:r>
            <a:r>
              <a:rPr lang="en-MY" sz="1200" dirty="0" err="1">
                <a:solidFill>
                  <a:srgbClr val="000000"/>
                </a:solidFill>
              </a:rPr>
              <a:t>Eksport</a:t>
            </a:r>
            <a:r>
              <a:rPr lang="en-MY" sz="1200" dirty="0">
                <a:solidFill>
                  <a:srgbClr val="000000"/>
                </a:solidFill>
              </a:rPr>
              <a:t>, </a:t>
            </a:r>
            <a:r>
              <a:rPr lang="en-MY" sz="1200" dirty="0" err="1">
                <a:solidFill>
                  <a:srgbClr val="000000"/>
                </a:solidFill>
              </a:rPr>
              <a:t>tempatan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serta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rayuan</a:t>
            </a:r>
            <a:r>
              <a:rPr lang="en-MY" sz="12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895" y="2236182"/>
            <a:ext cx="1872208" cy="342506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Menjalankan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operasi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risikan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pencegahan</a:t>
            </a:r>
            <a:endParaRPr lang="en-MY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 smtClean="0">
                <a:solidFill>
                  <a:srgbClr val="000000"/>
                </a:solidFill>
              </a:rPr>
              <a:t>Menguruskan</a:t>
            </a:r>
            <a:r>
              <a:rPr lang="en-MY" sz="1200" dirty="0" smtClean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penyimpanan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pelupusan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barang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rampasan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secara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efisyen</a:t>
            </a:r>
            <a:r>
              <a:rPr lang="en-MY" sz="1200" dirty="0">
                <a:solidFill>
                  <a:srgbClr val="00000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Melaksanakan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tugas-tugas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penguatkuasaan</a:t>
            </a:r>
            <a:endParaRPr lang="en-MY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200" dirty="0" err="1">
                <a:solidFill>
                  <a:srgbClr val="000000"/>
                </a:solidFill>
              </a:rPr>
              <a:t>Menjalankan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auditan</a:t>
            </a:r>
            <a:r>
              <a:rPr lang="en-MY" sz="1200" dirty="0">
                <a:solidFill>
                  <a:srgbClr val="000000"/>
                </a:solidFill>
              </a:rPr>
              <a:t> yang </a:t>
            </a:r>
            <a:r>
              <a:rPr lang="en-MY" sz="1200" dirty="0" err="1">
                <a:solidFill>
                  <a:srgbClr val="000000"/>
                </a:solidFill>
              </a:rPr>
              <a:t>sistematik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dan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terancang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serta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membuat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analisa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ke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atas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hasil</a:t>
            </a:r>
            <a:r>
              <a:rPr lang="en-MY" sz="1200" dirty="0">
                <a:solidFill>
                  <a:srgbClr val="000000"/>
                </a:solidFill>
              </a:rPr>
              <a:t> </a:t>
            </a:r>
            <a:r>
              <a:rPr lang="en-MY" sz="1200" dirty="0" err="1">
                <a:solidFill>
                  <a:srgbClr val="000000"/>
                </a:solidFill>
              </a:rPr>
              <a:t>auditan</a:t>
            </a:r>
            <a:endParaRPr lang="en-MY" sz="1200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031940" y="1409425"/>
            <a:ext cx="4927" cy="229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6847" y="1495317"/>
            <a:ext cx="680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03592" y="1471105"/>
            <a:ext cx="0" cy="1233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6847" y="1471105"/>
            <a:ext cx="0" cy="1233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4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44624" y="332656"/>
            <a:ext cx="1116124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tique Olive Roman" pitchFamily="34" charset="0"/>
              </a:rPr>
              <a:t>STATISTIK JUMLAH HASIL (KASAR DAN BERSIH) JKDM </a:t>
            </a:r>
          </a:p>
          <a:p>
            <a:pPr algn="ctr">
              <a:defRPr/>
            </a:pPr>
            <a:r>
              <a:rPr lang="en-US" sz="2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ntique Olive Roman" pitchFamily="34" charset="0"/>
              </a:rPr>
              <a:t>BAGI TEMPOH 5 TAHUN</a:t>
            </a:r>
            <a:endParaRPr lang="en-US" sz="2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ntique Olive Roman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47628"/>
            <a:ext cx="7632848" cy="50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999C7B-6B70-4E62-A8C7-049A0F72CB3B}"/>
              </a:ext>
            </a:extLst>
          </p:cNvPr>
          <p:cNvSpPr/>
          <p:nvPr/>
        </p:nvSpPr>
        <p:spPr>
          <a:xfrm>
            <a:off x="0" y="980728"/>
            <a:ext cx="9144000" cy="5400600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00B0F0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82296"/>
              </p:ext>
            </p:extLst>
          </p:nvPr>
        </p:nvGraphicFramePr>
        <p:xfrm>
          <a:off x="11832" y="1223293"/>
          <a:ext cx="8736060" cy="513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87624" y="329873"/>
            <a:ext cx="7956376" cy="650856"/>
          </a:xfrm>
          <a:prstGeom prst="roundRect">
            <a:avLst/>
          </a:prstGeom>
          <a:solidFill>
            <a:srgbClr val="FF5050"/>
          </a:solidFill>
          <a:ln w="15875" cap="flat" cmpd="sng" algn="ctr">
            <a:solidFill>
              <a:srgbClr val="000099"/>
            </a:solidFill>
            <a:prstDash val="solid"/>
          </a:ln>
          <a:effectLst/>
        </p:spPr>
        <p:txBody>
          <a:bodyPr anchor="ctr"/>
          <a:lstStyle/>
          <a:p>
            <a:pPr lvl="0"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i-FI" sz="2000" b="1" kern="0" dirty="0" smtClean="0">
                <a:solidFill>
                  <a:srgbClr val="000000"/>
                </a:solidFill>
                <a:latin typeface="Cambria" pitchFamily="18" charset="0"/>
              </a:rPr>
              <a:t>PELAKSANAAN PERAKAUNAN AKRUAN KERAJAAN PERSEKUTUAN</a:t>
            </a:r>
            <a:endParaRPr kumimoji="0" lang="ms-MY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7883352" cy="6858000"/>
          </a:xfrm>
          <a:prstGeom prst="rect">
            <a:avLst/>
          </a:pr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9" y="-33272"/>
            <a:ext cx="3128963" cy="6858000"/>
          </a:xfrm>
          <a:prstGeom prst="rect">
            <a:avLst/>
          </a:prstGeom>
          <a:blipFill dpi="0" rotWithShape="1">
            <a:blip r:embed="rId3">
              <a:alphaModFix amt="5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4816" y="1008959"/>
            <a:ext cx="3824756" cy="4586288"/>
          </a:xfrm>
          <a:prstGeom prst="ellipse">
            <a:avLst/>
          </a:prstGeom>
          <a:solidFill>
            <a:srgbClr val="002060">
              <a:alpha val="65000"/>
            </a:srgbClr>
          </a:solidFill>
          <a:ln w="307975"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2235" y="4150519"/>
            <a:ext cx="1280876" cy="1535906"/>
          </a:xfrm>
          <a:prstGeom prst="ellipse">
            <a:avLst/>
          </a:prstGeom>
          <a:solidFill>
            <a:schemeClr val="accent1">
              <a:lumMod val="60000"/>
              <a:lumOff val="40000"/>
              <a:alpha val="74000"/>
            </a:schemeClr>
          </a:solidFill>
          <a:ln w="127000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 flipV="1">
            <a:off x="4143293" y="5628"/>
            <a:ext cx="5013417" cy="6858000"/>
          </a:xfrm>
          <a:prstGeom prst="rect">
            <a:avLst/>
          </a:prstGeom>
          <a:blipFill dpi="0" rotWithShape="1">
            <a:blip r:embed="rId4">
              <a:alphaModFix amt="31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4168" y="2101525"/>
            <a:ext cx="245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solidFill>
                  <a:srgbClr val="FFFF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DEFINISI</a:t>
            </a:r>
            <a:endParaRPr lang="en-IN" sz="3600" dirty="0">
              <a:solidFill>
                <a:srgbClr val="FFFF0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19563" y="2747728"/>
            <a:ext cx="1414507" cy="1610179"/>
            <a:chOff x="3436155" y="2506965"/>
            <a:chExt cx="2261525" cy="2146905"/>
          </a:xfrm>
        </p:grpSpPr>
        <p:sp>
          <p:nvSpPr>
            <p:cNvPr id="25" name="TextBox 24"/>
            <p:cNvSpPr txBox="1"/>
            <p:nvPr/>
          </p:nvSpPr>
          <p:spPr>
            <a:xfrm>
              <a:off x="3525434" y="2978289"/>
              <a:ext cx="20764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99FFCC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MPSAS</a:t>
              </a:r>
            </a:p>
            <a:p>
              <a:pPr algn="ctr"/>
              <a:r>
                <a:rPr lang="en-IN" sz="2400" dirty="0" smtClean="0">
                  <a:solidFill>
                    <a:srgbClr val="99FFCC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23</a:t>
              </a:r>
              <a:endParaRPr lang="en-IN" sz="2400" dirty="0">
                <a:solidFill>
                  <a:srgbClr val="99FFCC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39709" y="2506965"/>
              <a:ext cx="224790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39709" y="4558620"/>
              <a:ext cx="224790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3051780" y="4170318"/>
              <a:ext cx="86400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3051781" y="2891340"/>
              <a:ext cx="86400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5218055" y="4170318"/>
              <a:ext cx="86400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5218055" y="2891340"/>
              <a:ext cx="864000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solidFill>
                  <a:prstClr val="white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139082" y="1048951"/>
            <a:ext cx="4393359" cy="732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u="sng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URUS NIAGA BUKAN PERTUKARAN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39082" y="1962329"/>
            <a:ext cx="487855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ms-MY" altLang="en-US" sz="2400" b="1" dirty="0" smtClean="0">
                <a:solidFill>
                  <a:prstClr val="black"/>
                </a:solidFill>
                <a:ea typeface="MS PGothic" pitchFamily="34" charset="-128"/>
              </a:rPr>
              <a:t>Samada sesebuah entiti menerima menilai dari entiti lain tanpa memberi secara langsung nilai setara pertukaran</a:t>
            </a: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ms-MY" altLang="en-US" sz="2400" b="1" dirty="0" smtClean="0">
                <a:solidFill>
                  <a:prstClr val="black"/>
                </a:solidFill>
                <a:ea typeface="MS PGothic" pitchFamily="34" charset="-128"/>
              </a:rPr>
              <a:t>Atau memberi nilai kepada entiti lain tanpa memberi secara langsung nilai setara pertukaran </a:t>
            </a: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ms-MY" altLang="en-US" sz="2400" dirty="0" smtClean="0">
                <a:solidFill>
                  <a:srgbClr val="FF0000"/>
                </a:solidFill>
                <a:ea typeface="MS PGothic" pitchFamily="34" charset="-128"/>
              </a:rPr>
              <a:t>contoh </a:t>
            </a:r>
            <a:r>
              <a:rPr lang="ms-MY" altLang="en-US" sz="2400" dirty="0">
                <a:solidFill>
                  <a:srgbClr val="FF0000"/>
                </a:solidFill>
                <a:ea typeface="MS PGothic" pitchFamily="34" charset="-128"/>
              </a:rPr>
              <a:t>: cukai, pindahan dan </a:t>
            </a:r>
            <a:r>
              <a:rPr lang="ms-MY" altLang="en-US" sz="2400" dirty="0" smtClean="0">
                <a:solidFill>
                  <a:srgbClr val="FF0000"/>
                </a:solidFill>
                <a:ea typeface="MS PGothic" pitchFamily="34" charset="-128"/>
              </a:rPr>
              <a:t> sumbangan</a:t>
            </a:r>
            <a:endParaRPr lang="ms-MY" altLang="en-US" sz="24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3341" y="264318"/>
            <a:ext cx="887744" cy="784633"/>
          </a:xfrm>
          <a:prstGeom prst="rect">
            <a:avLst/>
          </a:prstGeom>
          <a:solidFill>
            <a:srgbClr val="003366"/>
          </a:solidFill>
          <a:ln w="25400" cap="flat" cmpd="sng" algn="ctr">
            <a:solidFill>
              <a:srgbClr val="0033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9" y="28209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2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414D"/>
            </a:gs>
            <a:gs pos="35000">
              <a:srgbClr val="3C475E"/>
            </a:gs>
            <a:gs pos="65000">
              <a:srgbClr val="3C475E"/>
            </a:gs>
            <a:gs pos="97000">
              <a:srgbClr val="37424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flipV="1">
            <a:off x="179512" y="114553"/>
            <a:ext cx="3347864" cy="142278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38" y="222960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300" u="sng" dirty="0" smtClean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DEF</a:t>
            </a:r>
            <a:r>
              <a:rPr lang="en-IN" sz="3300" u="sng" dirty="0" smtClea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INISI</a:t>
            </a:r>
            <a:endParaRPr lang="en-IN" sz="3300" u="sng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951" y="1325971"/>
            <a:ext cx="161389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u="sng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HASIL</a:t>
            </a:r>
            <a:endParaRPr lang="en-IN" sz="2400" b="1" u="sng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11560" y="2160392"/>
            <a:ext cx="7416824" cy="34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1950" lvl="1" indent="-361950" algn="just" defTabSz="84455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Aliran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masuk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kasar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manfaat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ekonomi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atau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potensi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perkhidmatan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yang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diterima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dan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belum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terima</a:t>
            </a:r>
            <a:endParaRPr lang="en-MY" altLang="en-US" sz="2400" dirty="0">
              <a:solidFill>
                <a:schemeClr val="bg1"/>
              </a:solidFill>
              <a:ea typeface="MS PGothic" pitchFamily="34" charset="-128"/>
            </a:endParaRPr>
          </a:p>
          <a:p>
            <a:pPr marL="361950" lvl="1" indent="-361950" algn="just" defTabSz="84455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Yang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menyebabkan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pertambahan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aset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bersih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/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ekuiti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,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selain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dari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peningkatan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sumbangan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dari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pemilik</a:t>
            </a:r>
            <a:endParaRPr lang="en-MY" altLang="en-US" sz="2400" b="1" dirty="0">
              <a:solidFill>
                <a:schemeClr val="bg1"/>
              </a:solidFill>
              <a:ea typeface="MS PGothic" pitchFamily="34" charset="-128"/>
            </a:endParaRPr>
          </a:p>
          <a:p>
            <a:pPr marL="361950" lvl="1" indent="-361950" algn="just" defTabSz="8445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diukur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pada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pertimbangan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nilai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saksama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yang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diterima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atau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belum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terima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setelah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mengambil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dirty="0" err="1">
                <a:solidFill>
                  <a:schemeClr val="bg1"/>
                </a:solidFill>
                <a:ea typeface="MS PGothic" pitchFamily="34" charset="-128"/>
              </a:rPr>
              <a:t>kira</a:t>
            </a:r>
            <a:r>
              <a:rPr lang="en-MY" altLang="en-US" sz="24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diskaun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perniagaan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dan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>
                <a:solidFill>
                  <a:schemeClr val="bg1"/>
                </a:solidFill>
                <a:ea typeface="MS PGothic" pitchFamily="34" charset="-128"/>
              </a:rPr>
              <a:t>volum</a:t>
            </a:r>
            <a:r>
              <a:rPr lang="en-MY" altLang="en-US" sz="2400" b="1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en-MY" altLang="en-US" sz="2400" b="1" dirty="0" err="1" smtClean="0">
                <a:solidFill>
                  <a:schemeClr val="bg1"/>
                </a:solidFill>
                <a:ea typeface="MS PGothic" pitchFamily="34" charset="-128"/>
              </a:rPr>
              <a:t>rebat</a:t>
            </a:r>
            <a:endParaRPr lang="en-MY" altLang="en-US" sz="2400" b="1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marL="361950" lvl="1" indent="-361950" algn="just" defTabSz="8445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altLang="en-US" sz="2400" b="1" i="1" dirty="0">
              <a:solidFill>
                <a:schemeClr val="bg1"/>
              </a:solidFill>
              <a:ea typeface="MS PGothic" pitchFamily="34" charset="-128"/>
            </a:endParaRPr>
          </a:p>
          <a:p>
            <a:pPr marL="0" lvl="1" algn="just" defTabSz="8445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MY" altLang="en-US" i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6159" y="225780"/>
            <a:ext cx="887744" cy="784633"/>
          </a:xfrm>
          <a:prstGeom prst="rect">
            <a:avLst/>
          </a:prstGeom>
          <a:solidFill>
            <a:srgbClr val="003366"/>
          </a:solidFill>
          <a:ln w="25400" cap="flat" cmpd="sng" algn="ctr">
            <a:solidFill>
              <a:srgbClr val="0033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667" y="243560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414D"/>
            </a:gs>
            <a:gs pos="35000">
              <a:srgbClr val="3C475E"/>
            </a:gs>
            <a:gs pos="65000">
              <a:srgbClr val="3C475E"/>
            </a:gs>
            <a:gs pos="97000">
              <a:srgbClr val="37424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flipV="1">
            <a:off x="0" y="11698"/>
            <a:ext cx="3347864" cy="142278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00" y="64652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300" u="sng" dirty="0" smtClean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DEF</a:t>
            </a:r>
            <a:r>
              <a:rPr lang="en-IN" sz="3300" u="sng" dirty="0" smtClea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INISI</a:t>
            </a:r>
            <a:endParaRPr lang="en-IN" sz="3300" u="sng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93" y="941146"/>
            <a:ext cx="1531718" cy="367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u="sng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CUKAI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826" y="3356992"/>
            <a:ext cx="1541885" cy="31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u="sng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PINDAHAN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827" y="1355516"/>
            <a:ext cx="83005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44550" fontAlgn="base">
              <a:spcBef>
                <a:spcPct val="0"/>
              </a:spcBef>
              <a:spcAft>
                <a:spcPts val="1200"/>
              </a:spcAft>
            </a:pPr>
            <a:r>
              <a:rPr lang="ms-MY" altLang="en-US" sz="2000" dirty="0">
                <a:solidFill>
                  <a:schemeClr val="bg1"/>
                </a:solidFill>
                <a:ea typeface="MS PGothic" pitchFamily="34" charset="-128"/>
              </a:rPr>
              <a:t>Manfaat ekonomi atau potensi perkhidmatan yang </a:t>
            </a:r>
            <a:r>
              <a:rPr lang="ms-MY" altLang="en-US" sz="2000" b="1" dirty="0">
                <a:solidFill>
                  <a:schemeClr val="bg1"/>
                </a:solidFill>
                <a:ea typeface="MS PGothic" pitchFamily="34" charset="-128"/>
              </a:rPr>
              <a:t>mesti dibayar atau kena bayar selaras dengan undang-undang </a:t>
            </a:r>
            <a:r>
              <a:rPr lang="ms-MY" altLang="en-US" sz="2000" dirty="0">
                <a:solidFill>
                  <a:schemeClr val="bg1"/>
                </a:solidFill>
                <a:ea typeface="MS PGothic" pitchFamily="34" charset="-128"/>
              </a:rPr>
              <a:t>dan peraturan yang termaktub </a:t>
            </a:r>
            <a:r>
              <a:rPr lang="ms-MY" altLang="en-US" sz="2000" b="1" u="sng" dirty="0">
                <a:solidFill>
                  <a:schemeClr val="bg1"/>
                </a:solidFill>
                <a:ea typeface="MS PGothic" pitchFamily="34" charset="-128"/>
              </a:rPr>
              <a:t>TETAPI</a:t>
            </a:r>
            <a:r>
              <a:rPr lang="ms-MY" altLang="en-US" sz="2000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ms-MY" altLang="en-US" sz="2000" b="1" dirty="0">
                <a:solidFill>
                  <a:schemeClr val="bg1"/>
                </a:solidFill>
                <a:ea typeface="MS PGothic" pitchFamily="34" charset="-128"/>
              </a:rPr>
              <a:t>tidak termasuk penguatkuasaan denda atau penalti </a:t>
            </a:r>
            <a:r>
              <a:rPr lang="ms-MY" altLang="en-US" sz="2000" dirty="0">
                <a:solidFill>
                  <a:schemeClr val="bg1"/>
                </a:solidFill>
                <a:ea typeface="MS PGothic" pitchFamily="34" charset="-128"/>
              </a:rPr>
              <a:t>disebabkan ketidakpatuhan undang-undang</a:t>
            </a:r>
          </a:p>
          <a:p>
            <a:pPr algn="just"/>
            <a:r>
              <a:rPr lang="en-IN" sz="2000" dirty="0" err="1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contoh</a:t>
            </a:r>
            <a:r>
              <a:rPr lang="en-IN" sz="20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: SST</a:t>
            </a:r>
            <a:r>
              <a:rPr lang="fi-FI" sz="20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fi-FI" sz="2000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Cukai Pendapatan, Cukai </a:t>
            </a:r>
            <a:r>
              <a:rPr lang="fi-FI" sz="20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Hartanah</a:t>
            </a:r>
            <a:endParaRPr lang="en-IN" sz="2000" dirty="0">
              <a:solidFill>
                <a:srgbClr val="FFC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28" y="3717032"/>
            <a:ext cx="8300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44550" fontAlgn="base">
              <a:spcBef>
                <a:spcPts val="1200"/>
              </a:spcBef>
              <a:spcAft>
                <a:spcPts val="1200"/>
              </a:spcAft>
              <a:defRPr/>
            </a:pP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Adalah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aliran</a:t>
            </a:r>
            <a:r>
              <a:rPr lang="en-MY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masuk</a:t>
            </a:r>
            <a:r>
              <a:rPr lang="en-MY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manfaat</a:t>
            </a:r>
            <a:r>
              <a:rPr lang="en-MY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ekonomi</a:t>
            </a:r>
            <a:r>
              <a:rPr lang="en-MY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masa </a:t>
            </a:r>
            <a:r>
              <a:rPr lang="en-MY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hadapan</a:t>
            </a:r>
            <a:r>
              <a:rPr lang="en-MY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atau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potensi</a:t>
            </a:r>
            <a:r>
              <a:rPr lang="en-MY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perkhidmatan</a:t>
            </a:r>
            <a:r>
              <a:rPr lang="en-MY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daripada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urus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niaga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bukan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pertukaran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selain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dari</a:t>
            </a:r>
            <a:r>
              <a:rPr lang="en-MY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MY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cukai</a:t>
            </a:r>
            <a:endParaRPr lang="en-MY" sz="2000" b="1" dirty="0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  <a:p>
            <a:pPr marL="171450" lvl="1" indent="-171450" defTabSz="8445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bentuk</a:t>
            </a: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aliran</a:t>
            </a:r>
            <a:r>
              <a:rPr lang="en-U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masuk</a:t>
            </a:r>
            <a:r>
              <a:rPr lang="en-U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tunai</a:t>
            </a:r>
            <a:r>
              <a:rPr lang="en-U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atau</a:t>
            </a:r>
            <a:r>
              <a:rPr lang="en-U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bukan</a:t>
            </a:r>
            <a:r>
              <a:rPr lang="en-US" sz="20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tunai</a:t>
            </a:r>
            <a:endParaRPr lang="en-US" sz="2000" b="1" dirty="0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  <a:p>
            <a:pPr marL="171450" lvl="1" indent="-171450" defTabSz="8445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IN" sz="2000" kern="0" spc="-100" dirty="0" err="1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contoh</a:t>
            </a:r>
            <a:r>
              <a:rPr lang="en-IN" sz="2000" kern="0" spc="-1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: </a:t>
            </a:r>
            <a:r>
              <a:rPr lang="fi-FI" sz="2000" kern="0" spc="-100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geran, pelepasan hutang, denda, penalti, harta </a:t>
            </a:r>
            <a:r>
              <a:rPr lang="fi-FI" sz="2000" kern="0" spc="-1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171450" lvl="1" indent="-171450" defTabSz="8445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fi-FI" sz="2000" kern="0" spc="-100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i-FI" sz="2000" kern="0" spc="-1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wasiat</a:t>
            </a:r>
            <a:r>
              <a:rPr lang="fi-FI" sz="2000" kern="0" spc="-100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fi-FI" sz="2000" kern="0" spc="-1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hadiah</a:t>
            </a:r>
            <a:r>
              <a:rPr lang="fi-FI" sz="2000" kern="0" spc="-100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sumbangan, barang dan </a:t>
            </a:r>
            <a:r>
              <a:rPr lang="fi-FI" sz="2000" kern="0" spc="-1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services </a:t>
            </a:r>
          </a:p>
          <a:p>
            <a:pPr marL="171450" lvl="1" indent="-171450" defTabSz="8445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fi-FI" sz="2000" kern="0" spc="-100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i-FI" sz="2000" kern="0" spc="-100" dirty="0" smtClean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in-kind</a:t>
            </a:r>
            <a:endParaRPr lang="en-IN" sz="2000" dirty="0" smtClean="0">
              <a:solidFill>
                <a:srgbClr val="FFC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171450" lvl="1" indent="-171450" defTabSz="844550" fontAlgn="base">
              <a:spcBef>
                <a:spcPct val="0"/>
              </a:spcBef>
              <a:spcAft>
                <a:spcPts val="1200"/>
              </a:spcAft>
              <a:defRPr/>
            </a:pPr>
            <a:endParaRPr lang="en-US" sz="2000" b="1" dirty="0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  <a:p>
            <a:pPr algn="just"/>
            <a:endParaRPr lang="en-IN" sz="20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en-IN" sz="20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48108" y="189858"/>
            <a:ext cx="887744" cy="784633"/>
          </a:xfrm>
          <a:prstGeom prst="rect">
            <a:avLst/>
          </a:prstGeom>
          <a:solidFill>
            <a:srgbClr val="003366"/>
          </a:solidFill>
          <a:ln w="25400" cap="flat" cmpd="sng" algn="ctr">
            <a:solidFill>
              <a:srgbClr val="0033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16" y="207638"/>
            <a:ext cx="69272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63"/>
          <p:cNvSpPr/>
          <p:nvPr/>
        </p:nvSpPr>
        <p:spPr>
          <a:xfrm>
            <a:off x="-21518" y="1065712"/>
            <a:ext cx="8046720" cy="5792287"/>
          </a:xfrm>
          <a:custGeom>
            <a:avLst/>
            <a:gdLst/>
            <a:ahLst/>
            <a:cxnLst/>
            <a:rect l="l" t="t" r="r" b="b"/>
            <a:pathLst>
              <a:path w="5999988" h="6857999">
                <a:moveTo>
                  <a:pt x="2204720" y="0"/>
                </a:moveTo>
                <a:lnTo>
                  <a:pt x="0" y="0"/>
                </a:lnTo>
                <a:lnTo>
                  <a:pt x="0" y="6857998"/>
                </a:lnTo>
                <a:lnTo>
                  <a:pt x="5999987" y="6857998"/>
                </a:lnTo>
                <a:lnTo>
                  <a:pt x="2204720" y="0"/>
                </a:lnTo>
                <a:close/>
              </a:path>
            </a:pathLst>
          </a:custGeom>
          <a:solidFill>
            <a:srgbClr val="99FFCC">
              <a:alpha val="49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sz="1801"/>
          </a:p>
        </p:txBody>
      </p:sp>
      <p:sp>
        <p:nvSpPr>
          <p:cNvPr id="82" name="Rectangle 81"/>
          <p:cNvSpPr/>
          <p:nvPr/>
        </p:nvSpPr>
        <p:spPr>
          <a:xfrm>
            <a:off x="3254156" y="1082875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52482" y="1065712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94869" y="1095210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1457042"/>
            <a:ext cx="8649678" cy="5318297"/>
            <a:chOff x="-226343" y="2992696"/>
            <a:chExt cx="8649678" cy="5008757"/>
          </a:xfrm>
        </p:grpSpPr>
        <p:grpSp>
          <p:nvGrpSpPr>
            <p:cNvPr id="31" name="Group 30"/>
            <p:cNvGrpSpPr/>
            <p:nvPr/>
          </p:nvGrpSpPr>
          <p:grpSpPr>
            <a:xfrm>
              <a:off x="-226343" y="2992696"/>
              <a:ext cx="8649678" cy="5008757"/>
              <a:chOff x="251520" y="1988840"/>
              <a:chExt cx="10224866" cy="4176251"/>
            </a:xfrm>
          </p:grpSpPr>
          <p:grpSp>
            <p:nvGrpSpPr>
              <p:cNvPr id="32" name="Group 53">
                <a:extLst>
                  <a:ext uri="{FF2B5EF4-FFF2-40B4-BE49-F238E27FC236}">
                    <a16:creationId xmlns="" xmlns:a16="http://schemas.microsoft.com/office/drawing/2014/main" id="{6C51BE4E-F038-43CE-B48B-816E9EB95647}"/>
                  </a:ext>
                </a:extLst>
              </p:cNvPr>
              <p:cNvGrpSpPr/>
              <p:nvPr/>
            </p:nvGrpSpPr>
            <p:grpSpPr>
              <a:xfrm>
                <a:off x="2920536" y="1988840"/>
                <a:ext cx="2207512" cy="4142728"/>
                <a:chOff x="539552" y="1772816"/>
                <a:chExt cx="2088232" cy="3960440"/>
              </a:xfrm>
            </p:grpSpPr>
            <p:sp>
              <p:nvSpPr>
                <p:cNvPr id="68" name="Rounded Rectangle 55">
                  <a:extLst>
                    <a:ext uri="{FF2B5EF4-FFF2-40B4-BE49-F238E27FC236}">
                      <a16:creationId xmlns="" xmlns:a16="http://schemas.microsoft.com/office/drawing/2014/main" id="{E9A38C92-5DCE-41F9-B039-78278A8BAF0A}"/>
                    </a:ext>
                  </a:extLst>
                </p:cNvPr>
                <p:cNvSpPr/>
                <p:nvPr/>
              </p:nvSpPr>
              <p:spPr>
                <a:xfrm>
                  <a:off x="539552" y="1772816"/>
                  <a:ext cx="2088232" cy="3960440"/>
                </a:xfrm>
                <a:prstGeom prst="roundRect">
                  <a:avLst>
                    <a:gd name="adj" fmla="val 3866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9" name="Rounded Rectangle 4">
                  <a:extLst>
                    <a:ext uri="{FF2B5EF4-FFF2-40B4-BE49-F238E27FC236}">
                      <a16:creationId xmlns="" xmlns:a16="http://schemas.microsoft.com/office/drawing/2014/main" id="{8365A6FD-2535-4132-8FBA-E2E502E26363}"/>
                    </a:ext>
                  </a:extLst>
                </p:cNvPr>
                <p:cNvSpPr/>
                <p:nvPr/>
              </p:nvSpPr>
              <p:spPr>
                <a:xfrm>
                  <a:off x="539552" y="1772816"/>
                  <a:ext cx="2088232" cy="956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48" h="956295">
                      <a:moveTo>
                        <a:pt x="86299" y="0"/>
                      </a:moveTo>
                      <a:lnTo>
                        <a:pt x="2145949" y="0"/>
                      </a:lnTo>
                      <a:cubicBezTo>
                        <a:pt x="2193611" y="0"/>
                        <a:pt x="2232248" y="38637"/>
                        <a:pt x="2232248" y="86299"/>
                      </a:cubicBezTo>
                      <a:lnTo>
                        <a:pt x="2232248" y="956295"/>
                      </a:lnTo>
                      <a:lnTo>
                        <a:pt x="0" y="956295"/>
                      </a:lnTo>
                      <a:lnTo>
                        <a:pt x="0" y="86299"/>
                      </a:lnTo>
                      <a:cubicBezTo>
                        <a:pt x="0" y="38637"/>
                        <a:pt x="38637" y="0"/>
                        <a:pt x="86299" y="0"/>
                      </a:cubicBezTo>
                      <a:close/>
                    </a:path>
                  </a:pathLst>
                </a:custGeom>
                <a:solidFill>
                  <a:srgbClr val="07A39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grpSp>
            <p:nvGrpSpPr>
              <p:cNvPr id="33" name="Group 62">
                <a:extLst>
                  <a:ext uri="{FF2B5EF4-FFF2-40B4-BE49-F238E27FC236}">
                    <a16:creationId xmlns="" xmlns:a16="http://schemas.microsoft.com/office/drawing/2014/main" id="{2937DAD9-9998-4E1C-AEDB-B8B231E438A8}"/>
                  </a:ext>
                </a:extLst>
              </p:cNvPr>
              <p:cNvGrpSpPr/>
              <p:nvPr/>
            </p:nvGrpSpPr>
            <p:grpSpPr>
              <a:xfrm>
                <a:off x="5589552" y="1988840"/>
                <a:ext cx="2464565" cy="4149574"/>
                <a:chOff x="539552" y="1772816"/>
                <a:chExt cx="2331395" cy="3966985"/>
              </a:xfrm>
            </p:grpSpPr>
            <p:sp>
              <p:nvSpPr>
                <p:cNvPr id="62" name="Rounded Rectangle 64">
                  <a:extLst>
                    <a:ext uri="{FF2B5EF4-FFF2-40B4-BE49-F238E27FC236}">
                      <a16:creationId xmlns="" xmlns:a16="http://schemas.microsoft.com/office/drawing/2014/main" id="{C9DF29AC-C253-4226-853C-C36A8FE6F167}"/>
                    </a:ext>
                  </a:extLst>
                </p:cNvPr>
                <p:cNvSpPr/>
                <p:nvPr/>
              </p:nvSpPr>
              <p:spPr>
                <a:xfrm>
                  <a:off x="592556" y="1779361"/>
                  <a:ext cx="2278391" cy="3960440"/>
                </a:xfrm>
                <a:prstGeom prst="roundRect">
                  <a:avLst>
                    <a:gd name="adj" fmla="val 3866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3" name="Rounded Rectangle 4">
                  <a:extLst>
                    <a:ext uri="{FF2B5EF4-FFF2-40B4-BE49-F238E27FC236}">
                      <a16:creationId xmlns="" xmlns:a16="http://schemas.microsoft.com/office/drawing/2014/main" id="{26E629DB-7626-45C2-A3CB-68BA8BC5C8BC}"/>
                    </a:ext>
                  </a:extLst>
                </p:cNvPr>
                <p:cNvSpPr/>
                <p:nvPr/>
              </p:nvSpPr>
              <p:spPr>
                <a:xfrm>
                  <a:off x="539552" y="1772816"/>
                  <a:ext cx="2088232" cy="956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48" h="956295">
                      <a:moveTo>
                        <a:pt x="86299" y="0"/>
                      </a:moveTo>
                      <a:lnTo>
                        <a:pt x="2145949" y="0"/>
                      </a:lnTo>
                      <a:cubicBezTo>
                        <a:pt x="2193611" y="0"/>
                        <a:pt x="2232248" y="38637"/>
                        <a:pt x="2232248" y="86299"/>
                      </a:cubicBezTo>
                      <a:lnTo>
                        <a:pt x="2232248" y="956295"/>
                      </a:lnTo>
                      <a:lnTo>
                        <a:pt x="0" y="956295"/>
                      </a:lnTo>
                      <a:lnTo>
                        <a:pt x="0" y="86299"/>
                      </a:lnTo>
                      <a:cubicBezTo>
                        <a:pt x="0" y="38637"/>
                        <a:pt x="38637" y="0"/>
                        <a:pt x="86299" y="0"/>
                      </a:cubicBezTo>
                      <a:close/>
                    </a:path>
                  </a:pathLst>
                </a:custGeom>
                <a:solidFill>
                  <a:srgbClr val="90C2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grpSp>
            <p:nvGrpSpPr>
              <p:cNvPr id="34" name="Group 71">
                <a:extLst>
                  <a:ext uri="{FF2B5EF4-FFF2-40B4-BE49-F238E27FC236}">
                    <a16:creationId xmlns="" xmlns:a16="http://schemas.microsoft.com/office/drawing/2014/main" id="{5143D45C-0F92-4829-9320-11BF7C060E02}"/>
                  </a:ext>
                </a:extLst>
              </p:cNvPr>
              <p:cNvGrpSpPr/>
              <p:nvPr/>
            </p:nvGrpSpPr>
            <p:grpSpPr>
              <a:xfrm>
                <a:off x="8258568" y="1988840"/>
                <a:ext cx="2217818" cy="4149574"/>
                <a:chOff x="539552" y="1772816"/>
                <a:chExt cx="2097981" cy="3966985"/>
              </a:xfrm>
            </p:grpSpPr>
            <p:sp>
              <p:nvSpPr>
                <p:cNvPr id="60" name="Rounded Rectangle 73">
                  <a:extLst>
                    <a:ext uri="{FF2B5EF4-FFF2-40B4-BE49-F238E27FC236}">
                      <a16:creationId xmlns="" xmlns:a16="http://schemas.microsoft.com/office/drawing/2014/main" id="{5AAB91A2-1859-4A78-95B8-F1A92E99058C}"/>
                    </a:ext>
                  </a:extLst>
                </p:cNvPr>
                <p:cNvSpPr/>
                <p:nvPr/>
              </p:nvSpPr>
              <p:spPr>
                <a:xfrm>
                  <a:off x="549301" y="1779361"/>
                  <a:ext cx="2088232" cy="3960440"/>
                </a:xfrm>
                <a:prstGeom prst="roundRect">
                  <a:avLst>
                    <a:gd name="adj" fmla="val 3866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61" name="Rounded Rectangle 4">
                  <a:extLst>
                    <a:ext uri="{FF2B5EF4-FFF2-40B4-BE49-F238E27FC236}">
                      <a16:creationId xmlns="" xmlns:a16="http://schemas.microsoft.com/office/drawing/2014/main" id="{0E0C6402-7A5B-4FD2-BCE8-5424554050D1}"/>
                    </a:ext>
                  </a:extLst>
                </p:cNvPr>
                <p:cNvSpPr/>
                <p:nvPr/>
              </p:nvSpPr>
              <p:spPr>
                <a:xfrm>
                  <a:off x="539552" y="1772816"/>
                  <a:ext cx="2088232" cy="956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48" h="956295">
                      <a:moveTo>
                        <a:pt x="86299" y="0"/>
                      </a:moveTo>
                      <a:lnTo>
                        <a:pt x="2145949" y="0"/>
                      </a:lnTo>
                      <a:cubicBezTo>
                        <a:pt x="2193611" y="0"/>
                        <a:pt x="2232248" y="38637"/>
                        <a:pt x="2232248" y="86299"/>
                      </a:cubicBezTo>
                      <a:lnTo>
                        <a:pt x="2232248" y="956295"/>
                      </a:lnTo>
                      <a:lnTo>
                        <a:pt x="0" y="956295"/>
                      </a:lnTo>
                      <a:lnTo>
                        <a:pt x="0" y="86299"/>
                      </a:lnTo>
                      <a:cubicBezTo>
                        <a:pt x="0" y="38637"/>
                        <a:pt x="38637" y="0"/>
                        <a:pt x="86299" y="0"/>
                      </a:cubicBezTo>
                      <a:close/>
                    </a:path>
                  </a:pathLst>
                </a:custGeom>
                <a:solidFill>
                  <a:srgbClr val="FBA2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 smtClea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656EE718-8878-4858-9257-88655B667440}"/>
                  </a:ext>
                </a:extLst>
              </p:cNvPr>
              <p:cNvSpPr txBox="1"/>
              <p:nvPr/>
            </p:nvSpPr>
            <p:spPr>
              <a:xfrm>
                <a:off x="2946374" y="3161482"/>
                <a:ext cx="2170303" cy="2078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u="sng" dirty="0" smtClean="0">
                    <a:solidFill>
                      <a:srgbClr val="002060"/>
                    </a:solidFill>
                    <a:latin typeface="Arial"/>
                    <a:ea typeface="Arial Unicode MS"/>
                  </a:rPr>
                  <a:t>HASIL CUKAI DALAM NEGERI</a:t>
                </a:r>
              </a:p>
              <a:p>
                <a:endParaRPr lang="en-US" altLang="ko-KR" sz="1200" dirty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Cukai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Jualan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Tempatan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</a:p>
              <a:p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  <a:endParaRPr lang="en-US" altLang="ko-KR" sz="1400" dirty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Cukai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Perkhidmatan</a:t>
                </a:r>
                <a:endParaRPr lang="en-US" altLang="ko-KR" sz="1400" dirty="0" smtClean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altLang="ko-KR" sz="1400" dirty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Cukai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Pelancongan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</a:p>
              <a:p>
                <a:r>
                  <a:rPr lang="en-US" altLang="ko-KR" sz="1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/>
                    <a:ea typeface="Arial Unicode MS"/>
                  </a:rPr>
                  <a:t>    </a:t>
                </a:r>
                <a:endParaRPr lang="en-US" altLang="ko-KR" sz="1400" dirty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D1BE1E2-44BA-44FC-8CBF-BB1B5520C060}"/>
                  </a:ext>
                </a:extLst>
              </p:cNvPr>
              <p:cNvSpPr txBox="1"/>
              <p:nvPr/>
            </p:nvSpPr>
            <p:spPr>
              <a:xfrm>
                <a:off x="5611482" y="3162787"/>
                <a:ext cx="2293328" cy="1852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altLang="ko-KR" sz="1400" b="1" u="sng" kern="0" dirty="0" smtClean="0">
                    <a:solidFill>
                      <a:srgbClr val="002060"/>
                    </a:solidFill>
                    <a:latin typeface="Arial"/>
                    <a:ea typeface="Arial Unicode MS"/>
                  </a:rPr>
                  <a:t>HASIL BUKAN CUKAI</a:t>
                </a:r>
              </a:p>
              <a:p>
                <a:pPr algn="just"/>
                <a:endParaRPr lang="en-US" altLang="ko-KR" sz="1200" kern="0" dirty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altLang="ko-KR" sz="1400" kern="0" spc="-1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Kompaun</a:t>
                </a:r>
                <a:r>
                  <a:rPr lang="en-US" altLang="ko-KR" sz="1400" kern="0" spc="-1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&amp; </a:t>
                </a:r>
                <a:r>
                  <a:rPr lang="en-US" altLang="ko-KR" sz="1400" kern="0" spc="-1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Denda</a:t>
                </a:r>
                <a:endParaRPr lang="en-US" altLang="ko-KR" sz="1400" kern="0" spc="-100" dirty="0" smtClean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  <a:p>
                <a:pPr algn="just"/>
                <a:r>
                  <a:rPr lang="en-US" altLang="ko-KR" sz="1400" kern="0" spc="-1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 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altLang="ko-KR" sz="1400" kern="0" spc="-1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Penalti</a:t>
                </a:r>
                <a:r>
                  <a:rPr lang="en-US" altLang="ko-KR" sz="1400" kern="0" spc="-1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</a:p>
              <a:p>
                <a:pPr algn="just"/>
                <a:r>
                  <a:rPr lang="en-US" altLang="ko-KR" sz="1400" kern="0" spc="-1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altLang="ko-KR" sz="1400" kern="0" spc="-1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Fi </a:t>
                </a:r>
                <a:r>
                  <a:rPr lang="en-US" altLang="ko-KR" sz="1400" kern="0" spc="-1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Ketetapan</a:t>
                </a:r>
                <a:r>
                  <a:rPr lang="en-US" altLang="ko-KR" sz="1400" kern="0" spc="-1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  <a:r>
                  <a:rPr lang="en-US" altLang="ko-KR" sz="1400" kern="0" spc="-1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Kastam</a:t>
                </a:r>
                <a:endParaRPr lang="en-US" altLang="ko-KR" sz="1400" kern="0" spc="-100" dirty="0" smtClean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D5AF6C73-7012-4C0F-B0ED-AC255E743881}"/>
                  </a:ext>
                </a:extLst>
              </p:cNvPr>
              <p:cNvSpPr txBox="1"/>
              <p:nvPr/>
            </p:nvSpPr>
            <p:spPr>
              <a:xfrm>
                <a:off x="8442295" y="3161482"/>
                <a:ext cx="1840057" cy="72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1400" b="1" u="sng" spc="-100" dirty="0" smtClean="0">
                    <a:solidFill>
                      <a:srgbClr val="002060"/>
                    </a:solidFill>
                    <a:latin typeface="Arial"/>
                    <a:ea typeface="Arial Unicode MS"/>
                  </a:rPr>
                  <a:t>HASIL WILAYAH PERSEKUTUAN</a:t>
                </a:r>
              </a:p>
              <a:p>
                <a:pPr algn="just"/>
                <a:endParaRPr lang="en-US" altLang="ko-KR" sz="1200" dirty="0">
                  <a:solidFill>
                    <a:srgbClr val="002060"/>
                  </a:solidFill>
                  <a:latin typeface="Arial"/>
                  <a:ea typeface="Arial Unicode MS"/>
                </a:endParaRPr>
              </a:p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Lesen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srgbClr val="000000"/>
                    </a:solidFill>
                    <a:latin typeface="Arial"/>
                    <a:ea typeface="Arial Unicode MS"/>
                  </a:rPr>
                  <a:t>Gudang</a:t>
                </a:r>
                <a:endParaRPr lang="en-US" altLang="ko-KR" sz="1400" dirty="0" smtClean="0">
                  <a:solidFill>
                    <a:srgbClr val="000000"/>
                  </a:solidFill>
                  <a:latin typeface="Arial"/>
                  <a:ea typeface="Arial Unicode MS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51520" y="1988840"/>
                <a:ext cx="2306017" cy="4176251"/>
                <a:chOff x="984738" y="1923381"/>
                <a:chExt cx="2306017" cy="4176251"/>
              </a:xfrm>
            </p:grpSpPr>
            <p:grpSp>
              <p:nvGrpSpPr>
                <p:cNvPr id="39" name="Group 7">
                  <a:extLst>
                    <a:ext uri="{FF2B5EF4-FFF2-40B4-BE49-F238E27FC236}">
                      <a16:creationId xmlns="" xmlns:a16="http://schemas.microsoft.com/office/drawing/2014/main" id="{78D67035-2104-40CE-837A-6003B789358D}"/>
                    </a:ext>
                  </a:extLst>
                </p:cNvPr>
                <p:cNvGrpSpPr/>
                <p:nvPr/>
              </p:nvGrpSpPr>
              <p:grpSpPr>
                <a:xfrm>
                  <a:off x="984738" y="1923381"/>
                  <a:ext cx="2207512" cy="4142728"/>
                  <a:chOff x="539552" y="1772816"/>
                  <a:chExt cx="2088232" cy="3960440"/>
                </a:xfrm>
              </p:grpSpPr>
              <p:sp>
                <p:nvSpPr>
                  <p:cNvPr id="58" name="Rounded Rectangle 3">
                    <a:extLst>
                      <a:ext uri="{FF2B5EF4-FFF2-40B4-BE49-F238E27FC236}">
                        <a16:creationId xmlns="" xmlns:a16="http://schemas.microsoft.com/office/drawing/2014/main" id="{F914EC46-87DE-43C6-9434-CA384EF5AC09}"/>
                      </a:ext>
                    </a:extLst>
                  </p:cNvPr>
                  <p:cNvSpPr/>
                  <p:nvPr/>
                </p:nvSpPr>
                <p:spPr>
                  <a:xfrm>
                    <a:off x="539552" y="1772816"/>
                    <a:ext cx="2084712" cy="3960440"/>
                  </a:xfrm>
                  <a:prstGeom prst="roundRect">
                    <a:avLst>
                      <a:gd name="adj" fmla="val 3866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smtClean="0">
                      <a:solidFill>
                        <a:prstClr val="white"/>
                      </a:solidFill>
                      <a:latin typeface="Arial"/>
                      <a:ea typeface="Arial Unicode MS"/>
                    </a:endParaRPr>
                  </a:p>
                </p:txBody>
              </p:sp>
              <p:sp>
                <p:nvSpPr>
                  <p:cNvPr id="59" name="Rounded Rectangle 4">
                    <a:extLst>
                      <a:ext uri="{FF2B5EF4-FFF2-40B4-BE49-F238E27FC236}">
                        <a16:creationId xmlns="" xmlns:a16="http://schemas.microsoft.com/office/drawing/2014/main" id="{EE298935-08E7-4F08-8D38-4B63B49A6089}"/>
                      </a:ext>
                    </a:extLst>
                  </p:cNvPr>
                  <p:cNvSpPr/>
                  <p:nvPr/>
                </p:nvSpPr>
                <p:spPr>
                  <a:xfrm>
                    <a:off x="539552" y="1772816"/>
                    <a:ext cx="2088232" cy="956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248" h="956295">
                        <a:moveTo>
                          <a:pt x="86299" y="0"/>
                        </a:moveTo>
                        <a:lnTo>
                          <a:pt x="2145949" y="0"/>
                        </a:lnTo>
                        <a:cubicBezTo>
                          <a:pt x="2193611" y="0"/>
                          <a:pt x="2232248" y="38637"/>
                          <a:pt x="2232248" y="86299"/>
                        </a:cubicBezTo>
                        <a:lnTo>
                          <a:pt x="2232248" y="956295"/>
                        </a:lnTo>
                        <a:lnTo>
                          <a:pt x="0" y="956295"/>
                        </a:lnTo>
                        <a:lnTo>
                          <a:pt x="0" y="86299"/>
                        </a:lnTo>
                        <a:cubicBezTo>
                          <a:pt x="0" y="38637"/>
                          <a:pt x="38637" y="0"/>
                          <a:pt x="86299" y="0"/>
                        </a:cubicBezTo>
                        <a:close/>
                      </a:path>
                    </a:pathLst>
                  </a:custGeom>
                  <a:solidFill>
                    <a:srgbClr val="0680C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smtClean="0">
                      <a:solidFill>
                        <a:prstClr val="white"/>
                      </a:solidFill>
                      <a:latin typeface="Arial"/>
                      <a:ea typeface="Arial Unicode MS"/>
                    </a:endParaRPr>
                  </a:p>
                </p:txBody>
              </p:sp>
            </p:grpSp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5DCE2664-38D4-4795-9941-250465670EC4}"/>
                    </a:ext>
                  </a:extLst>
                </p:cNvPr>
                <p:cNvSpPr txBox="1"/>
                <p:nvPr/>
              </p:nvSpPr>
              <p:spPr>
                <a:xfrm>
                  <a:off x="1006166" y="3136657"/>
                  <a:ext cx="2284589" cy="296297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ko-KR" sz="1400" b="1" u="sng" kern="0" dirty="0" smtClean="0">
                      <a:solidFill>
                        <a:srgbClr val="002060"/>
                      </a:solidFill>
                      <a:latin typeface="Arial"/>
                      <a:ea typeface="Arial Unicode MS"/>
                    </a:rPr>
                    <a:t>HASIL PERKASTAMAN </a:t>
                  </a:r>
                </a:p>
                <a:p>
                  <a:endParaRPr lang="en-US" altLang="ko-KR" sz="1400" b="1" kern="0" dirty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Duti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Import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Duti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</a:t>
                  </a: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Eksport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Duti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</a:t>
                  </a: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Eksais</a:t>
                  </a:r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Cukai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</a:t>
                  </a: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Jualan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Import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Cukai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</a:t>
                  </a: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Perkhidmatan</a:t>
                  </a: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 Import**</a:t>
                  </a:r>
                </a:p>
                <a:p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altLang="ko-KR" sz="1400" kern="0" dirty="0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Levi </a:t>
                  </a:r>
                  <a:r>
                    <a:rPr lang="en-US" altLang="ko-KR" sz="1400" kern="0" dirty="0" err="1" smtClean="0">
                      <a:solidFill>
                        <a:srgbClr val="000000"/>
                      </a:solidFill>
                      <a:latin typeface="Arial"/>
                      <a:ea typeface="Arial Unicode MS"/>
                    </a:rPr>
                    <a:t>Kenderaan</a:t>
                  </a:r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endParaRPr lang="en-US" altLang="ko-KR" sz="1400" kern="0" dirty="0" smtClean="0">
                    <a:solidFill>
                      <a:srgbClr val="000000"/>
                    </a:solidFill>
                    <a:latin typeface="Arial"/>
                    <a:ea typeface="Arial Unicode MS"/>
                  </a:endParaRPr>
                </a:p>
              </p:txBody>
            </p:sp>
          </p:grp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654" y="3092397"/>
              <a:ext cx="1468506" cy="1000311"/>
            </a:xfrm>
            <a:prstGeom prst="rect">
              <a:avLst/>
            </a:prstGeom>
          </p:spPr>
        </p:pic>
        <p:pic>
          <p:nvPicPr>
            <p:cNvPr id="73" name="Picture 12" descr="PPT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250" y="3073104"/>
              <a:ext cx="1584176" cy="10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3134" y="3121108"/>
              <a:ext cx="1584176" cy="99984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2823" y="3102883"/>
              <a:ext cx="1584176" cy="100031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108144" y="307871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b="1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HASIL CUKAI JKDM</a:t>
            </a:r>
          </a:p>
        </p:txBody>
      </p:sp>
      <p:sp>
        <p:nvSpPr>
          <p:cNvPr id="81" name="Rectangle 80"/>
          <p:cNvSpPr/>
          <p:nvPr/>
        </p:nvSpPr>
        <p:spPr>
          <a:xfrm>
            <a:off x="919222" y="1082875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ny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1C44BA9-207B-1E41-8031-2AB227DBE537}" vid="{69B07394-D07D-604F-8402-372256275A4D}"/>
    </a:ext>
  </a:extLst>
</a:theme>
</file>

<file path=ppt/theme/theme4.xml><?xml version="1.0" encoding="utf-8"?>
<a:theme xmlns:a="http://schemas.openxmlformats.org/drawingml/2006/main" name="7_tiny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1C44BA9-207B-1E41-8031-2AB227DBE537}" vid="{69B07394-D07D-604F-8402-372256275A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ampl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5914</TotalTime>
  <Words>835</Words>
  <Application>Microsoft Office PowerPoint</Application>
  <PresentationFormat>On-screen Show (4:3)</PresentationFormat>
  <Paragraphs>191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49" baseType="lpstr">
      <vt:lpstr>Arial Unicode MS</vt:lpstr>
      <vt:lpstr>MS PGothic</vt:lpstr>
      <vt:lpstr>宋体</vt:lpstr>
      <vt:lpstr>Antique Olive Roman</vt:lpstr>
      <vt:lpstr>Arial</vt:lpstr>
      <vt:lpstr>Bernard MT Condensed</vt:lpstr>
      <vt:lpstr>Bookman Old Style</vt:lpstr>
      <vt:lpstr>Calibri</vt:lpstr>
      <vt:lpstr>Calibri Light</vt:lpstr>
      <vt:lpstr>Cambria</vt:lpstr>
      <vt:lpstr>Century Gothic</vt:lpstr>
      <vt:lpstr>CHAWP</vt:lpstr>
      <vt:lpstr>Eurostile BQ</vt:lpstr>
      <vt:lpstr>Mongolian Baiti</vt:lpstr>
      <vt:lpstr>Nexa Light</vt:lpstr>
      <vt:lpstr>Open Sans</vt:lpstr>
      <vt:lpstr>Open Sans Light</vt:lpstr>
      <vt:lpstr>Roboto Black</vt:lpstr>
      <vt:lpstr>Roboto Condensed</vt:lpstr>
      <vt:lpstr>Roboto Condensed Light</vt:lpstr>
      <vt:lpstr>Roboto Medium</vt:lpstr>
      <vt:lpstr>Verdana</vt:lpstr>
      <vt:lpstr>Wingdings</vt:lpstr>
      <vt:lpstr>1_Office Theme</vt:lpstr>
      <vt:lpstr>sample</vt:lpstr>
      <vt:lpstr>tinyPPT.com</vt:lpstr>
      <vt:lpstr>7_tinyPPT.com</vt:lpstr>
      <vt:lpstr>Office Theme</vt:lpstr>
      <vt:lpstr>2_Office Theme</vt:lpstr>
      <vt:lpstr>3_Office Theme</vt:lpstr>
      <vt:lpstr>1_sample</vt:lpstr>
      <vt:lpstr>PowerPoint Presentation</vt:lpstr>
      <vt:lpstr>PowerPoint Presentation</vt:lpstr>
      <vt:lpstr>Fungsi Utama JKDM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PENGIKTIRAFAN HASIL </vt:lpstr>
      <vt:lpstr>PENGIKTIRAFAN HASIL </vt:lpstr>
      <vt:lpstr>PERSEDIAAN JKDM KE ARAH AKRUAN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AZLINDA</dc:creator>
  <cp:lastModifiedBy>Irnama Bin Kamuri</cp:lastModifiedBy>
  <cp:revision>434</cp:revision>
  <cp:lastPrinted>2018-01-16T00:30:08Z</cp:lastPrinted>
  <dcterms:created xsi:type="dcterms:W3CDTF">2014-03-13T04:22:04Z</dcterms:created>
  <dcterms:modified xsi:type="dcterms:W3CDTF">2019-03-20T03:33:20Z</dcterms:modified>
</cp:coreProperties>
</file>