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MY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42B18F-FBE4-4BE4-9C0F-5E0730D6D74C}" type="datetimeFigureOut">
              <a:rPr lang="en-US" smtClean="0"/>
              <a:pPr/>
              <a:t>8/8/2024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28EAC3-C55E-479F-8902-B24AF97BEE19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72400" cy="1199704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MY" sz="5600" dirty="0"/>
          </a:p>
          <a:p>
            <a:pPr algn="ctr"/>
            <a:r>
              <a:rPr lang="en-MY" sz="5600" b="1" dirty="0"/>
              <a:t>FORUM : </a:t>
            </a:r>
          </a:p>
          <a:p>
            <a:pPr algn="ctr"/>
            <a:r>
              <a:rPr lang="en-MY" sz="7200" b="1" dirty="0"/>
              <a:t>PERANAN  INSTITUSI ZAKAT,WAKAF DAN BAITULMAL DALAM PELAKSANAAN PEMBANGUNAN MAMPAN</a:t>
            </a:r>
          </a:p>
          <a:p>
            <a:pPr algn="ctr"/>
            <a:endParaRPr lang="en-MY" dirty="0"/>
          </a:p>
          <a:p>
            <a:pPr algn="ctr"/>
            <a:endParaRPr lang="en-MY" sz="4800" b="1" dirty="0"/>
          </a:p>
          <a:p>
            <a:pPr algn="ctr"/>
            <a:r>
              <a:rPr lang="en-MY" sz="4800" b="1" dirty="0"/>
              <a:t>OLEH</a:t>
            </a:r>
            <a:r>
              <a:rPr lang="en-MY" sz="4800" dirty="0"/>
              <a:t>  :</a:t>
            </a:r>
          </a:p>
          <a:p>
            <a:pPr algn="ctr"/>
            <a:r>
              <a:rPr lang="en-MY" sz="6400" dirty="0"/>
              <a:t> </a:t>
            </a:r>
            <a:r>
              <a:rPr lang="en-MY" sz="6400" b="1" dirty="0"/>
              <a:t>SAHIBUS SAMAHAH DATUK WIRA  ABDUL HALIM  </a:t>
            </a:r>
            <a:r>
              <a:rPr lang="en-MY" sz="6400" b="1"/>
              <a:t>BIN  TAWIL</a:t>
            </a:r>
            <a:endParaRPr lang="en-MY" sz="6400" b="1" dirty="0"/>
          </a:p>
          <a:p>
            <a:pPr algn="ctr"/>
            <a:r>
              <a:rPr lang="en-MY" sz="6400" b="1" dirty="0"/>
              <a:t>MUFTI  NEGERI MELAKA</a:t>
            </a:r>
          </a:p>
          <a:p>
            <a:pPr algn="ctr"/>
            <a:endParaRPr lang="en-MY" sz="6400" b="1" dirty="0"/>
          </a:p>
          <a:p>
            <a:pPr algn="ctr"/>
            <a:r>
              <a:rPr lang="en-MY" sz="5600" dirty="0"/>
              <a:t>7  OGOS 2024</a:t>
            </a:r>
          </a:p>
          <a:p>
            <a:endParaRPr lang="en-MY" sz="2600" dirty="0"/>
          </a:p>
          <a:p>
            <a:endParaRPr lang="en-MY" sz="2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785949"/>
          </a:xfrm>
        </p:spPr>
        <p:txBody>
          <a:bodyPr>
            <a:normAutofit/>
          </a:bodyPr>
          <a:lstStyle/>
          <a:p>
            <a:pPr algn="ctr"/>
            <a:br>
              <a:rPr lang="en-MY" sz="2700" dirty="0"/>
            </a:br>
            <a:br>
              <a:rPr lang="en-MY" sz="2700" dirty="0"/>
            </a:br>
            <a:r>
              <a:rPr lang="en-MY" sz="2700" dirty="0"/>
              <a:t>PERSIDANGAN  AKAUNTAN SEKTOR KALI -31</a:t>
            </a:r>
            <a:br>
              <a:rPr lang="en-MY" sz="3600" dirty="0"/>
            </a:br>
            <a:r>
              <a:rPr lang="en-MY" sz="2700" dirty="0"/>
              <a:t>  </a:t>
            </a:r>
            <a:r>
              <a:rPr lang="en-MY" sz="2000" dirty="0"/>
              <a:t>(31</a:t>
            </a:r>
            <a:r>
              <a:rPr lang="en-MY" sz="2000" baseline="30000" dirty="0"/>
              <a:t>ST</a:t>
            </a:r>
            <a:r>
              <a:rPr lang="en-MY" sz="2000" dirty="0"/>
              <a:t>  National  Public Sector Accountants Conference)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2800" u="sng" dirty="0"/>
              <a:t>KONSEP HARTA DALAM ISLAM</a:t>
            </a:r>
            <a:r>
              <a:rPr lang="en-MY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MY" dirty="0"/>
              <a:t>Di </a:t>
            </a:r>
            <a:r>
              <a:rPr lang="en-MY" dirty="0" err="1"/>
              <a:t>dalam</a:t>
            </a:r>
            <a:r>
              <a:rPr lang="en-MY" dirty="0"/>
              <a:t> Islam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disebut</a:t>
            </a:r>
            <a:r>
              <a:rPr lang="en-MY" dirty="0"/>
              <a:t> </a:t>
            </a:r>
            <a:r>
              <a:rPr lang="en-MY" dirty="0" err="1"/>
              <a:t>dengan</a:t>
            </a:r>
            <a:r>
              <a:rPr lang="en-MY" dirty="0"/>
              <a:t> “Mal” </a:t>
            </a:r>
            <a:r>
              <a:rPr lang="en-MY" dirty="0" err="1"/>
              <a:t>kata</a:t>
            </a:r>
            <a:r>
              <a:rPr lang="en-MY" dirty="0"/>
              <a:t> </a:t>
            </a:r>
            <a:r>
              <a:rPr lang="en-MY" dirty="0" err="1"/>
              <a:t>tunggal</a:t>
            </a:r>
            <a:endParaRPr lang="en-MY" dirty="0"/>
          </a:p>
          <a:p>
            <a:pPr>
              <a:buNone/>
            </a:pPr>
            <a:r>
              <a:rPr lang="en-MY" dirty="0"/>
              <a:t>“</a:t>
            </a:r>
            <a:r>
              <a:rPr lang="en-MY" dirty="0" err="1"/>
              <a:t>Amwal</a:t>
            </a:r>
            <a:r>
              <a:rPr lang="en-MY" dirty="0"/>
              <a:t>”  </a:t>
            </a:r>
            <a:r>
              <a:rPr lang="en-MY" dirty="0" err="1"/>
              <a:t>kata</a:t>
            </a:r>
            <a:r>
              <a:rPr lang="en-MY" dirty="0"/>
              <a:t> </a:t>
            </a:r>
            <a:r>
              <a:rPr lang="en-MY" dirty="0" err="1"/>
              <a:t>jamak</a:t>
            </a:r>
            <a:r>
              <a:rPr lang="en-MY" dirty="0"/>
              <a:t>.</a:t>
            </a:r>
          </a:p>
          <a:p>
            <a:pPr>
              <a:buNone/>
            </a:pPr>
            <a:endParaRPr lang="en-MY" dirty="0"/>
          </a:p>
          <a:p>
            <a:r>
              <a:rPr lang="en-MY" dirty="0" err="1"/>
              <a:t>Harta</a:t>
            </a:r>
            <a:r>
              <a:rPr lang="en-MY" dirty="0"/>
              <a:t>  </a:t>
            </a:r>
            <a:r>
              <a:rPr lang="en-MY" dirty="0" err="1"/>
              <a:t>adalah</a:t>
            </a:r>
            <a:r>
              <a:rPr lang="en-MY" dirty="0"/>
              <a:t>  </a:t>
            </a:r>
            <a:r>
              <a:rPr lang="en-MY" dirty="0" err="1"/>
              <a:t>anugerah</a:t>
            </a:r>
            <a:r>
              <a:rPr lang="en-MY" dirty="0"/>
              <a:t> Allah  SWT .</a:t>
            </a:r>
          </a:p>
          <a:p>
            <a:r>
              <a:rPr lang="en-MY" dirty="0" err="1"/>
              <a:t>Harta</a:t>
            </a:r>
            <a:r>
              <a:rPr lang="en-MY" dirty="0"/>
              <a:t>  </a:t>
            </a:r>
            <a:r>
              <a:rPr lang="en-MY" dirty="0" err="1"/>
              <a:t>dicari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diuruskan</a:t>
            </a:r>
            <a:r>
              <a:rPr lang="en-MY" dirty="0"/>
              <a:t> </a:t>
            </a:r>
          </a:p>
          <a:p>
            <a:r>
              <a:rPr lang="en-MY" dirty="0" err="1"/>
              <a:t>Mensyukuri</a:t>
            </a:r>
            <a:r>
              <a:rPr lang="en-MY" dirty="0"/>
              <a:t>  </a:t>
            </a:r>
            <a:r>
              <a:rPr lang="en-MY" dirty="0" err="1"/>
              <a:t>kurniaan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nikmat</a:t>
            </a:r>
            <a:r>
              <a:rPr lang="en-MY" dirty="0"/>
              <a:t>, </a:t>
            </a:r>
            <a:r>
              <a:rPr lang="en-MY" dirty="0" err="1"/>
              <a:t>mengkufurinya</a:t>
            </a:r>
            <a:r>
              <a:rPr lang="en-MY" dirty="0"/>
              <a:t> </a:t>
            </a:r>
            <a:r>
              <a:rPr lang="en-MY" dirty="0" err="1"/>
              <a:t>azab</a:t>
            </a:r>
            <a:r>
              <a:rPr lang="en-MY" dirty="0"/>
              <a:t>.</a:t>
            </a:r>
          </a:p>
          <a:p>
            <a:r>
              <a:rPr lang="en-MY" dirty="0" err="1"/>
              <a:t>Dalam</a:t>
            </a:r>
            <a:r>
              <a:rPr lang="en-MY" dirty="0"/>
              <a:t> 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kita</a:t>
            </a:r>
            <a:r>
              <a:rPr lang="en-MY" dirty="0"/>
              <a:t> </a:t>
            </a:r>
            <a:r>
              <a:rPr lang="en-MY" dirty="0" err="1"/>
              <a:t>ada</a:t>
            </a:r>
            <a:r>
              <a:rPr lang="en-MY" dirty="0"/>
              <a:t> </a:t>
            </a:r>
            <a:r>
              <a:rPr lang="en-MY" dirty="0" err="1"/>
              <a:t>hak</a:t>
            </a:r>
            <a:r>
              <a:rPr lang="en-MY" dirty="0"/>
              <a:t> </a:t>
            </a:r>
            <a:r>
              <a:rPr lang="en-MY" dirty="0" err="1"/>
              <a:t>orang</a:t>
            </a:r>
            <a:r>
              <a:rPr lang="en-MY" dirty="0"/>
              <a:t> lain.</a:t>
            </a:r>
          </a:p>
          <a:p>
            <a:r>
              <a:rPr lang="en-MY" dirty="0"/>
              <a:t>Di </a:t>
            </a:r>
            <a:r>
              <a:rPr lang="en-MY" dirty="0" err="1"/>
              <a:t>dunia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dikira</a:t>
            </a:r>
            <a:r>
              <a:rPr lang="en-MY" dirty="0"/>
              <a:t>, </a:t>
            </a:r>
            <a:r>
              <a:rPr lang="en-MY" dirty="0" err="1"/>
              <a:t>di</a:t>
            </a:r>
            <a:r>
              <a:rPr lang="en-MY" dirty="0"/>
              <a:t> </a:t>
            </a:r>
            <a:r>
              <a:rPr lang="en-MY" dirty="0" err="1"/>
              <a:t>akhirat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dihisab</a:t>
            </a:r>
            <a:r>
              <a:rPr lang="en-MY" dirty="0"/>
              <a:t>.</a:t>
            </a:r>
          </a:p>
          <a:p>
            <a:endParaRPr lang="en-M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2400" dirty="0" err="1"/>
              <a:t>Pengurusan</a:t>
            </a:r>
            <a:r>
              <a:rPr lang="en-MY" sz="2400" dirty="0"/>
              <a:t> </a:t>
            </a:r>
            <a:r>
              <a:rPr lang="en-MY" sz="2400" dirty="0" err="1"/>
              <a:t>Kewangan</a:t>
            </a:r>
            <a:r>
              <a:rPr lang="en-MY" sz="2400" dirty="0"/>
              <a:t> </a:t>
            </a:r>
            <a:r>
              <a:rPr lang="en-MY" sz="2400" dirty="0" err="1"/>
              <a:t>Majlis</a:t>
            </a:r>
            <a:r>
              <a:rPr lang="en-MY" sz="2400" dirty="0"/>
              <a:t> Agama Islam </a:t>
            </a:r>
            <a:r>
              <a:rPr lang="en-MY" sz="2400" dirty="0" err="1"/>
              <a:t>Negeri</a:t>
            </a:r>
            <a:r>
              <a:rPr lang="en-MY" sz="2400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MY" dirty="0"/>
              <a:t>  </a:t>
            </a:r>
          </a:p>
          <a:p>
            <a:pPr>
              <a:buNone/>
            </a:pPr>
            <a:r>
              <a:rPr lang="en-MY" dirty="0"/>
              <a:t> </a:t>
            </a:r>
            <a:r>
              <a:rPr lang="en-MY" dirty="0" err="1"/>
              <a:t>Sumber</a:t>
            </a:r>
            <a:r>
              <a:rPr lang="en-MY" dirty="0"/>
              <a:t>  </a:t>
            </a:r>
            <a:r>
              <a:rPr lang="en-MY" dirty="0" err="1"/>
              <a:t>Hasil</a:t>
            </a:r>
            <a:r>
              <a:rPr lang="en-MY" dirty="0"/>
              <a:t>  </a:t>
            </a:r>
            <a:r>
              <a:rPr lang="en-MY" dirty="0" err="1"/>
              <a:t>MAINegeri</a:t>
            </a:r>
            <a:endParaRPr lang="en-MY" dirty="0"/>
          </a:p>
          <a:p>
            <a:r>
              <a:rPr lang="en-MY" dirty="0" err="1"/>
              <a:t>Zakat</a:t>
            </a:r>
            <a:r>
              <a:rPr lang="en-MY" dirty="0"/>
              <a:t>   - </a:t>
            </a:r>
            <a:r>
              <a:rPr lang="en-MY" dirty="0" err="1"/>
              <a:t>Zakat</a:t>
            </a:r>
            <a:r>
              <a:rPr lang="en-MY" dirty="0"/>
              <a:t> 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 </a:t>
            </a:r>
            <a:r>
              <a:rPr lang="en-MY" dirty="0" err="1"/>
              <a:t>Zakat</a:t>
            </a:r>
            <a:r>
              <a:rPr lang="en-MY" dirty="0"/>
              <a:t> </a:t>
            </a:r>
            <a:r>
              <a:rPr lang="en-MY" dirty="0" err="1"/>
              <a:t>Fitrah</a:t>
            </a:r>
            <a:r>
              <a:rPr lang="en-MY" dirty="0"/>
              <a:t>  - </a:t>
            </a:r>
            <a:r>
              <a:rPr lang="en-MY" dirty="0" err="1"/>
              <a:t>Rukun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Wajib</a:t>
            </a:r>
            <a:endParaRPr lang="en-MY" dirty="0"/>
          </a:p>
          <a:p>
            <a:r>
              <a:rPr lang="en-MY" dirty="0" err="1"/>
              <a:t>Wakaf</a:t>
            </a:r>
            <a:r>
              <a:rPr lang="en-MY" dirty="0"/>
              <a:t>  - </a:t>
            </a:r>
            <a:r>
              <a:rPr lang="en-MY" dirty="0" err="1"/>
              <a:t>Wakaf</a:t>
            </a:r>
            <a:r>
              <a:rPr lang="en-MY" dirty="0"/>
              <a:t>  </a:t>
            </a:r>
            <a:r>
              <a:rPr lang="en-MY" dirty="0" err="1"/>
              <a:t>Khas</a:t>
            </a:r>
            <a:r>
              <a:rPr lang="en-MY" dirty="0"/>
              <a:t>  </a:t>
            </a:r>
            <a:r>
              <a:rPr lang="en-MY" dirty="0" err="1"/>
              <a:t>dan</a:t>
            </a:r>
            <a:r>
              <a:rPr lang="en-MY" dirty="0"/>
              <a:t>  </a:t>
            </a:r>
            <a:r>
              <a:rPr lang="en-MY" dirty="0" err="1"/>
              <a:t>Wakaf</a:t>
            </a:r>
            <a:r>
              <a:rPr lang="en-MY" dirty="0"/>
              <a:t>  Am - </a:t>
            </a:r>
            <a:r>
              <a:rPr lang="en-MY" dirty="0" err="1"/>
              <a:t>Sunat</a:t>
            </a:r>
            <a:r>
              <a:rPr lang="en-MY" dirty="0"/>
              <a:t> </a:t>
            </a:r>
          </a:p>
          <a:p>
            <a:r>
              <a:rPr lang="en-MY" dirty="0" err="1"/>
              <a:t>Sumber</a:t>
            </a:r>
            <a:r>
              <a:rPr lang="en-MY" dirty="0"/>
              <a:t>  Am </a:t>
            </a:r>
            <a:r>
              <a:rPr lang="en-MY" dirty="0" err="1"/>
              <a:t>Baitulmal</a:t>
            </a:r>
            <a:r>
              <a:rPr lang="en-MY" dirty="0"/>
              <a:t> -  </a:t>
            </a:r>
            <a:r>
              <a:rPr lang="en-MY" dirty="0" err="1"/>
              <a:t>Hasil</a:t>
            </a:r>
            <a:r>
              <a:rPr lang="en-MY" dirty="0"/>
              <a:t> </a:t>
            </a:r>
            <a:r>
              <a:rPr lang="en-MY" dirty="0" err="1"/>
              <a:t>sewaan</a:t>
            </a:r>
            <a:r>
              <a:rPr lang="en-MY" dirty="0"/>
              <a:t>, </a:t>
            </a:r>
            <a:r>
              <a:rPr lang="en-MY" dirty="0" err="1"/>
              <a:t>pajakan</a:t>
            </a:r>
            <a:r>
              <a:rPr lang="en-MY" dirty="0"/>
              <a:t>   asset </a:t>
            </a:r>
            <a:r>
              <a:rPr lang="en-MY" dirty="0" err="1"/>
              <a:t>bawah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baitulmal</a:t>
            </a:r>
            <a:r>
              <a:rPr lang="en-MY" dirty="0"/>
              <a:t>, </a:t>
            </a:r>
            <a:r>
              <a:rPr lang="en-MY" dirty="0" err="1"/>
              <a:t>fidyah</a:t>
            </a:r>
            <a:r>
              <a:rPr lang="en-MY" dirty="0"/>
              <a:t>, </a:t>
            </a:r>
            <a:r>
              <a:rPr lang="en-MY" dirty="0" err="1"/>
              <a:t>kafarah</a:t>
            </a:r>
            <a:r>
              <a:rPr lang="en-MY" dirty="0"/>
              <a:t> ,</a:t>
            </a:r>
            <a:r>
              <a:rPr lang="en-MY" dirty="0" err="1"/>
              <a:t>luqatah</a:t>
            </a:r>
            <a:r>
              <a:rPr lang="en-MY" dirty="0"/>
              <a:t>, </a:t>
            </a:r>
            <a:r>
              <a:rPr lang="en-MY" dirty="0" err="1"/>
              <a:t>pembahagian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pusaka</a:t>
            </a:r>
            <a:r>
              <a:rPr lang="en-MY" dirty="0"/>
              <a:t> </a:t>
            </a:r>
            <a:r>
              <a:rPr lang="en-MY" dirty="0" err="1"/>
              <a:t>tanpa</a:t>
            </a:r>
            <a:r>
              <a:rPr lang="en-MY" dirty="0"/>
              <a:t> </a:t>
            </a:r>
            <a:r>
              <a:rPr lang="en-MY" dirty="0" err="1"/>
              <a:t>waris</a:t>
            </a:r>
            <a:r>
              <a:rPr lang="en-MY" dirty="0"/>
              <a:t>, </a:t>
            </a:r>
            <a:r>
              <a:rPr lang="en-MY" dirty="0" err="1"/>
              <a:t>denda</a:t>
            </a:r>
            <a:r>
              <a:rPr lang="en-MY" dirty="0"/>
              <a:t> </a:t>
            </a:r>
            <a:r>
              <a:rPr lang="en-MY" dirty="0" err="1"/>
              <a:t>mahkamah</a:t>
            </a:r>
            <a:r>
              <a:rPr lang="en-MY" dirty="0"/>
              <a:t>, </a:t>
            </a:r>
            <a:r>
              <a:rPr lang="en-MY" dirty="0" err="1"/>
              <a:t>pensijilan</a:t>
            </a:r>
            <a:r>
              <a:rPr lang="en-MY" dirty="0"/>
              <a:t> </a:t>
            </a:r>
            <a:r>
              <a:rPr lang="en-MY" dirty="0" err="1"/>
              <a:t>halal</a:t>
            </a:r>
            <a:r>
              <a:rPr lang="en-MY" dirty="0"/>
              <a:t> 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apa</a:t>
            </a:r>
            <a:r>
              <a:rPr lang="en-MY" dirty="0"/>
              <a:t> - </a:t>
            </a:r>
            <a:r>
              <a:rPr lang="en-MY" dirty="0" err="1"/>
              <a:t>apa</a:t>
            </a:r>
            <a:r>
              <a:rPr lang="en-MY" dirty="0"/>
              <a:t> </a:t>
            </a:r>
            <a:r>
              <a:rPr lang="en-MY" dirty="0" err="1"/>
              <a:t>hasil</a:t>
            </a:r>
            <a:r>
              <a:rPr lang="en-MY" dirty="0"/>
              <a:t> yang </a:t>
            </a:r>
            <a:r>
              <a:rPr lang="en-MY" dirty="0" err="1"/>
              <a:t>diputuskan</a:t>
            </a:r>
            <a:r>
              <a:rPr lang="en-MY" dirty="0"/>
              <a:t> </a:t>
            </a:r>
            <a:r>
              <a:rPr lang="en-MY" dirty="0" err="1"/>
              <a:t>di</a:t>
            </a:r>
            <a:r>
              <a:rPr lang="en-MY" dirty="0"/>
              <a:t> </a:t>
            </a:r>
            <a:r>
              <a:rPr lang="en-MY" dirty="0" err="1"/>
              <a:t>bawah</a:t>
            </a:r>
            <a:r>
              <a:rPr lang="en-MY" dirty="0"/>
              <a:t> </a:t>
            </a:r>
            <a:r>
              <a:rPr lang="en-MY" dirty="0" err="1"/>
              <a:t>Majlis</a:t>
            </a:r>
            <a:r>
              <a:rPr lang="en-MY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u="sng" dirty="0" err="1"/>
              <a:t>Ekosistem</a:t>
            </a:r>
            <a:r>
              <a:rPr lang="en-MY" u="sng" dirty="0"/>
              <a:t> </a:t>
            </a:r>
            <a:r>
              <a:rPr lang="en-MY" u="sng" dirty="0" err="1"/>
              <a:t>Pengurusan</a:t>
            </a:r>
            <a:r>
              <a:rPr lang="en-MY" u="sng" dirty="0"/>
              <a:t> </a:t>
            </a:r>
            <a:r>
              <a:rPr lang="en-MY" u="sng" dirty="0" err="1"/>
              <a:t>MAINegeri</a:t>
            </a:r>
            <a:endParaRPr lang="en-MY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MY" dirty="0" err="1"/>
              <a:t>Kesedaran</a:t>
            </a:r>
            <a:r>
              <a:rPr lang="en-MY" dirty="0"/>
              <a:t> </a:t>
            </a:r>
            <a:r>
              <a:rPr lang="en-MY" dirty="0" err="1"/>
              <a:t>masyarakat</a:t>
            </a:r>
            <a:r>
              <a:rPr lang="en-MY" dirty="0"/>
              <a:t> Islam </a:t>
            </a:r>
            <a:r>
              <a:rPr lang="en-MY" dirty="0" err="1"/>
              <a:t>khususnya</a:t>
            </a:r>
            <a:r>
              <a:rPr lang="en-MY" dirty="0"/>
              <a:t> </a:t>
            </a:r>
            <a:r>
              <a:rPr lang="en-MY" dirty="0" err="1"/>
              <a:t>menunaikan</a:t>
            </a:r>
            <a:r>
              <a:rPr lang="en-MY" dirty="0"/>
              <a:t> </a:t>
            </a:r>
            <a:r>
              <a:rPr lang="en-MY" dirty="0" err="1"/>
              <a:t>zakat</a:t>
            </a:r>
            <a:r>
              <a:rPr lang="en-MY" dirty="0"/>
              <a:t>, </a:t>
            </a:r>
            <a:r>
              <a:rPr lang="en-MY" dirty="0" err="1"/>
              <a:t>melaksanakan</a:t>
            </a:r>
            <a:r>
              <a:rPr lang="en-MY" dirty="0"/>
              <a:t>  </a:t>
            </a:r>
            <a:r>
              <a:rPr lang="en-MY" dirty="0" err="1"/>
              <a:t>wakaf</a:t>
            </a:r>
            <a:r>
              <a:rPr lang="en-MY" dirty="0"/>
              <a:t>,  </a:t>
            </a:r>
            <a:r>
              <a:rPr lang="en-MY" dirty="0" err="1"/>
              <a:t>dan</a:t>
            </a:r>
            <a:r>
              <a:rPr lang="en-MY" dirty="0"/>
              <a:t>  </a:t>
            </a:r>
            <a:r>
              <a:rPr lang="en-MY" dirty="0" err="1"/>
              <a:t>perkara</a:t>
            </a:r>
            <a:r>
              <a:rPr lang="en-MY" dirty="0"/>
              <a:t> yang </a:t>
            </a:r>
            <a:r>
              <a:rPr lang="en-MY" dirty="0" err="1"/>
              <a:t>ditentukan</a:t>
            </a:r>
            <a:r>
              <a:rPr lang="en-MY" dirty="0"/>
              <a:t> </a:t>
            </a:r>
            <a:r>
              <a:rPr lang="en-MY" dirty="0" err="1"/>
              <a:t>oleh</a:t>
            </a:r>
            <a:r>
              <a:rPr lang="en-MY" dirty="0"/>
              <a:t> </a:t>
            </a:r>
            <a:r>
              <a:rPr lang="en-MY" dirty="0" err="1"/>
              <a:t>hukum</a:t>
            </a:r>
            <a:r>
              <a:rPr lang="en-MY" dirty="0"/>
              <a:t> </a:t>
            </a:r>
            <a:r>
              <a:rPr lang="en-MY" dirty="0" err="1"/>
              <a:t>syarak</a:t>
            </a:r>
            <a:r>
              <a:rPr lang="en-MY" dirty="0"/>
              <a:t> </a:t>
            </a:r>
            <a:r>
              <a:rPr lang="en-MY" dirty="0" err="1"/>
              <a:t>tinggi</a:t>
            </a:r>
            <a:r>
              <a:rPr lang="en-MY" dirty="0"/>
              <a:t>  </a:t>
            </a:r>
            <a:r>
              <a:rPr lang="en-MY" dirty="0" err="1"/>
              <a:t>di</a:t>
            </a:r>
            <a:r>
              <a:rPr lang="en-MY" dirty="0"/>
              <a:t> </a:t>
            </a:r>
            <a:r>
              <a:rPr lang="en-MY" dirty="0" err="1"/>
              <a:t>kalangan</a:t>
            </a:r>
            <a:r>
              <a:rPr lang="en-MY" dirty="0"/>
              <a:t> </a:t>
            </a:r>
            <a:r>
              <a:rPr lang="en-MY" dirty="0" err="1"/>
              <a:t>umat</a:t>
            </a:r>
            <a:r>
              <a:rPr lang="en-MY" dirty="0"/>
              <a:t> Islam .  </a:t>
            </a:r>
          </a:p>
          <a:p>
            <a:endParaRPr lang="en-MY" dirty="0"/>
          </a:p>
          <a:p>
            <a:r>
              <a:rPr lang="en-MY" u="sng" dirty="0" err="1"/>
              <a:t>Faktor</a:t>
            </a:r>
            <a:r>
              <a:rPr lang="en-MY" u="sng" dirty="0"/>
              <a:t>   </a:t>
            </a:r>
            <a:r>
              <a:rPr lang="en-MY" u="sng" dirty="0" err="1"/>
              <a:t>Penggalak</a:t>
            </a:r>
            <a:r>
              <a:rPr lang="en-MY" u="sng" dirty="0"/>
              <a:t> </a:t>
            </a:r>
            <a:r>
              <a:rPr lang="en-MY" u="sng" dirty="0" err="1"/>
              <a:t>Peningkatan</a:t>
            </a:r>
            <a:r>
              <a:rPr lang="en-MY" u="sng" dirty="0"/>
              <a:t> :</a:t>
            </a:r>
          </a:p>
          <a:p>
            <a:pPr>
              <a:buNone/>
            </a:pPr>
            <a:r>
              <a:rPr lang="en-MY" dirty="0"/>
              <a:t>    - </a:t>
            </a:r>
            <a:r>
              <a:rPr lang="en-MY" dirty="0" err="1"/>
              <a:t>Pengurusan</a:t>
            </a:r>
            <a:r>
              <a:rPr lang="en-MY" dirty="0"/>
              <a:t>  yang </a:t>
            </a:r>
            <a:r>
              <a:rPr lang="en-MY" dirty="0" err="1"/>
              <a:t>cekap</a:t>
            </a:r>
            <a:r>
              <a:rPr lang="en-MY" dirty="0"/>
              <a:t>, </a:t>
            </a:r>
            <a:r>
              <a:rPr lang="en-MY" dirty="0" err="1"/>
              <a:t>telus</a:t>
            </a:r>
            <a:r>
              <a:rPr lang="en-MY" dirty="0"/>
              <a:t>, </a:t>
            </a:r>
            <a:r>
              <a:rPr lang="en-MY" dirty="0" err="1"/>
              <a:t>berintegriti</a:t>
            </a:r>
            <a:r>
              <a:rPr lang="en-MY" dirty="0"/>
              <a:t>, </a:t>
            </a:r>
            <a:r>
              <a:rPr lang="en-MY" dirty="0" err="1"/>
              <a:t>kreatif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      </a:t>
            </a:r>
            <a:r>
              <a:rPr lang="en-MY" dirty="0" err="1"/>
              <a:t>inovatif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- </a:t>
            </a:r>
            <a:r>
              <a:rPr lang="en-MY" dirty="0" err="1"/>
              <a:t>Punca</a:t>
            </a:r>
            <a:r>
              <a:rPr lang="en-MY" dirty="0"/>
              <a:t> </a:t>
            </a:r>
            <a:r>
              <a:rPr lang="en-MY" dirty="0" err="1"/>
              <a:t>Kuasa</a:t>
            </a:r>
            <a:r>
              <a:rPr lang="en-MY" dirty="0"/>
              <a:t> </a:t>
            </a:r>
            <a:r>
              <a:rPr lang="en-MY" dirty="0" err="1"/>
              <a:t>perundangan</a:t>
            </a:r>
            <a:r>
              <a:rPr lang="en-MY" dirty="0"/>
              <a:t> </a:t>
            </a:r>
            <a:r>
              <a:rPr lang="en-MY" dirty="0" err="1"/>
              <a:t>di</a:t>
            </a:r>
            <a:r>
              <a:rPr lang="en-MY" dirty="0"/>
              <a:t> </a:t>
            </a:r>
            <a:r>
              <a:rPr lang="en-MY" dirty="0" err="1"/>
              <a:t>bawah</a:t>
            </a:r>
            <a:r>
              <a:rPr lang="en-MY" dirty="0"/>
              <a:t> </a:t>
            </a:r>
            <a:r>
              <a:rPr lang="en-MY" dirty="0" err="1"/>
              <a:t>Enakmen</a:t>
            </a:r>
            <a:r>
              <a:rPr lang="en-MY" dirty="0"/>
              <a:t>/</a:t>
            </a:r>
            <a:r>
              <a:rPr lang="en-MY" dirty="0" err="1"/>
              <a:t>Akta</a:t>
            </a:r>
            <a:r>
              <a:rPr lang="en-MY" dirty="0"/>
              <a:t> </a:t>
            </a:r>
            <a:r>
              <a:rPr lang="en-MY" dirty="0" err="1"/>
              <a:t>Pentadbiran</a:t>
            </a:r>
            <a:r>
              <a:rPr lang="en-MY" dirty="0"/>
              <a:t>  Agama Islam </a:t>
            </a:r>
            <a:r>
              <a:rPr lang="en-MY" dirty="0" err="1"/>
              <a:t>Negeri</a:t>
            </a:r>
            <a:r>
              <a:rPr lang="en-MY" dirty="0"/>
              <a:t> /</a:t>
            </a:r>
            <a:r>
              <a:rPr lang="en-MY" dirty="0" err="1"/>
              <a:t>Enakmen</a:t>
            </a:r>
            <a:r>
              <a:rPr lang="en-MY" dirty="0"/>
              <a:t> </a:t>
            </a:r>
            <a:r>
              <a:rPr lang="en-MY" dirty="0" err="1"/>
              <a:t>Zakat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- </a:t>
            </a:r>
            <a:r>
              <a:rPr lang="en-MY" dirty="0" err="1"/>
              <a:t>Sumber</a:t>
            </a:r>
            <a:r>
              <a:rPr lang="en-MY" dirty="0"/>
              <a:t> </a:t>
            </a:r>
            <a:r>
              <a:rPr lang="en-MY" dirty="0" err="1"/>
              <a:t>manusia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tenaga</a:t>
            </a:r>
            <a:r>
              <a:rPr lang="en-MY" dirty="0"/>
              <a:t> </a:t>
            </a:r>
            <a:r>
              <a:rPr lang="en-MY" dirty="0" err="1"/>
              <a:t>kerja</a:t>
            </a:r>
            <a:r>
              <a:rPr lang="en-MY" dirty="0"/>
              <a:t> yang </a:t>
            </a:r>
            <a:r>
              <a:rPr lang="en-MY" dirty="0" err="1"/>
              <a:t>cukup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terlatih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- SOP </a:t>
            </a:r>
            <a:r>
              <a:rPr lang="en-MY" dirty="0" err="1"/>
              <a:t>dan</a:t>
            </a:r>
            <a:r>
              <a:rPr lang="en-MY" dirty="0"/>
              <a:t> manual  </a:t>
            </a:r>
            <a:r>
              <a:rPr lang="en-MY" dirty="0" err="1"/>
              <a:t>kerja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publisiti</a:t>
            </a:r>
            <a:r>
              <a:rPr lang="en-MY" dirty="0"/>
              <a:t>  yang  </a:t>
            </a:r>
            <a:r>
              <a:rPr lang="en-MY" dirty="0" err="1"/>
              <a:t>jelas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                                                                       .........</a:t>
            </a:r>
            <a:r>
              <a:rPr lang="en-MY" dirty="0" err="1"/>
              <a:t>sambung</a:t>
            </a:r>
            <a:endParaRPr lang="en-M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428736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MY" dirty="0"/>
              <a:t>...</a:t>
            </a:r>
          </a:p>
          <a:p>
            <a:pPr>
              <a:buNone/>
            </a:pPr>
            <a:r>
              <a:rPr lang="en-MY" dirty="0"/>
              <a:t>    - </a:t>
            </a:r>
            <a:r>
              <a:rPr lang="en-MY" dirty="0" err="1"/>
              <a:t>Kolibrasi</a:t>
            </a:r>
            <a:r>
              <a:rPr lang="en-MY" dirty="0"/>
              <a:t> </a:t>
            </a:r>
            <a:r>
              <a:rPr lang="en-MY" dirty="0" err="1"/>
              <a:t>strategik</a:t>
            </a:r>
            <a:r>
              <a:rPr lang="en-MY" dirty="0"/>
              <a:t>  </a:t>
            </a:r>
            <a:r>
              <a:rPr lang="en-MY" dirty="0" err="1"/>
              <a:t>dengan</a:t>
            </a:r>
            <a:r>
              <a:rPr lang="en-MY" dirty="0"/>
              <a:t>  </a:t>
            </a:r>
            <a:r>
              <a:rPr lang="en-MY" dirty="0" err="1"/>
              <a:t>agensi</a:t>
            </a:r>
            <a:r>
              <a:rPr lang="en-MY" dirty="0"/>
              <a:t> </a:t>
            </a:r>
            <a:r>
              <a:rPr lang="en-MY" dirty="0" err="1"/>
              <a:t>kerajaan</a:t>
            </a:r>
            <a:r>
              <a:rPr lang="en-MY" dirty="0"/>
              <a:t>, LHDN, </a:t>
            </a:r>
            <a:r>
              <a:rPr lang="en-MY" dirty="0" err="1"/>
              <a:t>ipt</a:t>
            </a:r>
            <a:r>
              <a:rPr lang="en-MY" dirty="0"/>
              <a:t>, bank </a:t>
            </a:r>
            <a:r>
              <a:rPr lang="en-MY" dirty="0" err="1"/>
              <a:t>kormesial</a:t>
            </a:r>
            <a:r>
              <a:rPr lang="en-MY" dirty="0"/>
              <a:t>, </a:t>
            </a:r>
            <a:r>
              <a:rPr lang="en-MY" dirty="0" err="1"/>
              <a:t>syarikat</a:t>
            </a:r>
            <a:r>
              <a:rPr lang="en-MY" dirty="0"/>
              <a:t>  </a:t>
            </a:r>
            <a:r>
              <a:rPr lang="en-MY" dirty="0" err="1"/>
              <a:t>percukaian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memasarkan</a:t>
            </a:r>
            <a:r>
              <a:rPr lang="en-MY" dirty="0"/>
              <a:t> </a:t>
            </a:r>
            <a:r>
              <a:rPr lang="en-MY" dirty="0" err="1"/>
              <a:t>perkhidmatan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- </a:t>
            </a:r>
            <a:r>
              <a:rPr lang="en-MY" dirty="0" err="1"/>
              <a:t>Kepelbagaian</a:t>
            </a:r>
            <a:r>
              <a:rPr lang="en-MY" dirty="0"/>
              <a:t> </a:t>
            </a:r>
            <a:r>
              <a:rPr lang="en-MY" dirty="0" err="1"/>
              <a:t>kaedah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perkhidmatan</a:t>
            </a:r>
            <a:r>
              <a:rPr lang="en-MY" dirty="0"/>
              <a:t> </a:t>
            </a:r>
            <a:r>
              <a:rPr lang="en-MY" dirty="0" err="1"/>
              <a:t>sejajar</a:t>
            </a:r>
            <a:r>
              <a:rPr lang="en-MY" dirty="0"/>
              <a:t> </a:t>
            </a:r>
            <a:r>
              <a:rPr lang="en-MY" dirty="0" err="1"/>
              <a:t>perkembangan</a:t>
            </a:r>
            <a:r>
              <a:rPr lang="en-MY" dirty="0"/>
              <a:t> </a:t>
            </a:r>
            <a:r>
              <a:rPr lang="en-MY" dirty="0" err="1"/>
              <a:t>teknologi</a:t>
            </a:r>
            <a:r>
              <a:rPr lang="en-MY" dirty="0"/>
              <a:t>, </a:t>
            </a:r>
            <a:r>
              <a:rPr lang="en-MY" dirty="0" err="1"/>
              <a:t>tanpa</a:t>
            </a:r>
            <a:r>
              <a:rPr lang="en-MY" dirty="0"/>
              <a:t> </a:t>
            </a:r>
            <a:r>
              <a:rPr lang="en-MY" dirty="0" err="1"/>
              <a:t>mengenepikan</a:t>
            </a:r>
            <a:r>
              <a:rPr lang="en-MY" dirty="0"/>
              <a:t>  </a:t>
            </a:r>
            <a:r>
              <a:rPr lang="en-MY" dirty="0" err="1"/>
              <a:t>ketetapan</a:t>
            </a:r>
            <a:r>
              <a:rPr lang="en-MY" dirty="0"/>
              <a:t> </a:t>
            </a:r>
            <a:r>
              <a:rPr lang="en-MY" dirty="0" err="1"/>
              <a:t>hukum</a:t>
            </a:r>
            <a:r>
              <a:rPr lang="en-MY" dirty="0"/>
              <a:t> </a:t>
            </a:r>
            <a:r>
              <a:rPr lang="en-MY" dirty="0" err="1"/>
              <a:t>syarak</a:t>
            </a:r>
            <a:r>
              <a:rPr lang="en-MY" dirty="0"/>
              <a:t>. </a:t>
            </a:r>
          </a:p>
          <a:p>
            <a:pPr>
              <a:buNone/>
            </a:pPr>
            <a:r>
              <a:rPr lang="en-MY" dirty="0"/>
              <a:t>    -  </a:t>
            </a:r>
            <a:r>
              <a:rPr lang="en-MY" dirty="0" err="1"/>
              <a:t>Kepelbagaian</a:t>
            </a:r>
            <a:r>
              <a:rPr lang="en-MY" dirty="0"/>
              <a:t> skim  </a:t>
            </a:r>
            <a:r>
              <a:rPr lang="en-MY" dirty="0" err="1"/>
              <a:t>bantuan</a:t>
            </a:r>
            <a:r>
              <a:rPr lang="en-MY" dirty="0"/>
              <a:t>, </a:t>
            </a:r>
            <a:r>
              <a:rPr lang="en-MY" dirty="0" err="1"/>
              <a:t>inisiatif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mempermudahkan</a:t>
            </a:r>
            <a:r>
              <a:rPr lang="en-MY" dirty="0"/>
              <a:t>  </a:t>
            </a:r>
            <a:r>
              <a:rPr lang="en-MY" dirty="0" err="1"/>
              <a:t>masyarakat</a:t>
            </a:r>
            <a:r>
              <a:rPr lang="en-MY" dirty="0"/>
              <a:t> .</a:t>
            </a:r>
            <a:r>
              <a:rPr lang="en-MY" dirty="0" err="1"/>
              <a:t>Cekap</a:t>
            </a:r>
            <a:r>
              <a:rPr lang="en-MY" dirty="0"/>
              <a:t>, </a:t>
            </a:r>
            <a:r>
              <a:rPr lang="en-MY" dirty="0" err="1"/>
              <a:t>cepat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mudah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0"/>
            <a:ext cx="7772400" cy="1143000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00100" y="1357298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MY" dirty="0" err="1"/>
              <a:t>Peranan</a:t>
            </a:r>
            <a:r>
              <a:rPr lang="en-MY" dirty="0"/>
              <a:t>  </a:t>
            </a:r>
            <a:r>
              <a:rPr lang="en-MY" dirty="0" err="1"/>
              <a:t>Pemerintah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pembuat</a:t>
            </a:r>
            <a:r>
              <a:rPr lang="en-MY" dirty="0"/>
              <a:t> </a:t>
            </a:r>
            <a:r>
              <a:rPr lang="en-MY" dirty="0" err="1"/>
              <a:t>dasar</a:t>
            </a:r>
            <a:endParaRPr lang="en-MY" dirty="0"/>
          </a:p>
          <a:p>
            <a:pPr>
              <a:buNone/>
            </a:pPr>
            <a:r>
              <a:rPr lang="en-MY" dirty="0"/>
              <a:t>     -  </a:t>
            </a:r>
            <a:r>
              <a:rPr lang="en-MY" dirty="0" err="1"/>
              <a:t>Peranan</a:t>
            </a:r>
            <a:r>
              <a:rPr lang="en-MY" dirty="0"/>
              <a:t> Seri </a:t>
            </a:r>
            <a:r>
              <a:rPr lang="en-MY" dirty="0" err="1"/>
              <a:t>Paduka</a:t>
            </a:r>
            <a:r>
              <a:rPr lang="en-MY" dirty="0"/>
              <a:t> </a:t>
            </a:r>
            <a:r>
              <a:rPr lang="en-MY" dirty="0" err="1"/>
              <a:t>Baginda</a:t>
            </a:r>
            <a:r>
              <a:rPr lang="en-MY" dirty="0"/>
              <a:t> Yang Di </a:t>
            </a:r>
            <a:r>
              <a:rPr lang="en-MY" dirty="0" err="1"/>
              <a:t>Pertuan</a:t>
            </a:r>
            <a:r>
              <a:rPr lang="en-MY" dirty="0"/>
              <a:t> </a:t>
            </a:r>
            <a:r>
              <a:rPr lang="en-MY" dirty="0" err="1"/>
              <a:t>Agong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Sultan </a:t>
            </a:r>
            <a:r>
              <a:rPr lang="en-MY" dirty="0" err="1"/>
              <a:t>sebagai</a:t>
            </a:r>
            <a:r>
              <a:rPr lang="en-MY" dirty="0"/>
              <a:t> </a:t>
            </a:r>
            <a:r>
              <a:rPr lang="en-MY" dirty="0" err="1"/>
              <a:t>Ketua</a:t>
            </a:r>
            <a:r>
              <a:rPr lang="en-MY" dirty="0"/>
              <a:t> Agama </a:t>
            </a:r>
            <a:r>
              <a:rPr lang="en-MY" dirty="0" err="1"/>
              <a:t>memayungi</a:t>
            </a:r>
            <a:r>
              <a:rPr lang="en-MY" dirty="0"/>
              <a:t> agama Islam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umat</a:t>
            </a:r>
            <a:r>
              <a:rPr lang="en-MY" dirty="0"/>
              <a:t> Islam.</a:t>
            </a:r>
          </a:p>
          <a:p>
            <a:pPr>
              <a:buNone/>
            </a:pPr>
            <a:r>
              <a:rPr lang="en-MY" dirty="0"/>
              <a:t>     -   </a:t>
            </a:r>
            <a:r>
              <a:rPr lang="en-MY" dirty="0" err="1"/>
              <a:t>Dasar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</a:t>
            </a:r>
            <a:r>
              <a:rPr lang="en-MY" dirty="0" err="1"/>
              <a:t>kerajaan</a:t>
            </a:r>
            <a:r>
              <a:rPr lang="en-MY" dirty="0"/>
              <a:t> </a:t>
            </a:r>
            <a:r>
              <a:rPr lang="en-MY" dirty="0" err="1"/>
              <a:t>melaksanakan</a:t>
            </a:r>
            <a:r>
              <a:rPr lang="en-MY" dirty="0"/>
              <a:t> </a:t>
            </a:r>
            <a:r>
              <a:rPr lang="en-MY" dirty="0" err="1"/>
              <a:t>sistem</a:t>
            </a:r>
            <a:r>
              <a:rPr lang="en-MY" dirty="0"/>
              <a:t> </a:t>
            </a:r>
            <a:r>
              <a:rPr lang="en-MY" dirty="0" err="1"/>
              <a:t>kewangan</a:t>
            </a:r>
            <a:r>
              <a:rPr lang="en-MY" dirty="0"/>
              <a:t>, </a:t>
            </a:r>
            <a:r>
              <a:rPr lang="en-MY" dirty="0" err="1"/>
              <a:t>perbankan</a:t>
            </a:r>
            <a:r>
              <a:rPr lang="en-MY" dirty="0"/>
              <a:t>, </a:t>
            </a:r>
            <a:r>
              <a:rPr lang="en-MY" dirty="0" err="1"/>
              <a:t>pelaburan</a:t>
            </a:r>
            <a:r>
              <a:rPr lang="en-MY" dirty="0"/>
              <a:t>, </a:t>
            </a:r>
            <a:r>
              <a:rPr lang="en-MY" dirty="0" err="1"/>
              <a:t>takaful</a:t>
            </a:r>
            <a:r>
              <a:rPr lang="en-MY" dirty="0"/>
              <a:t> </a:t>
            </a:r>
            <a:r>
              <a:rPr lang="en-MY" dirty="0" err="1"/>
              <a:t>patuh</a:t>
            </a:r>
            <a:r>
              <a:rPr lang="en-MY" dirty="0"/>
              <a:t> </a:t>
            </a:r>
            <a:r>
              <a:rPr lang="en-MY" dirty="0" err="1"/>
              <a:t>syariah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 -   </a:t>
            </a:r>
            <a:r>
              <a:rPr lang="en-MY" dirty="0" err="1"/>
              <a:t>Dasar</a:t>
            </a:r>
            <a:r>
              <a:rPr lang="en-MY" dirty="0"/>
              <a:t> </a:t>
            </a:r>
            <a:r>
              <a:rPr lang="en-MY" dirty="0" err="1"/>
              <a:t>kerajaan</a:t>
            </a:r>
            <a:r>
              <a:rPr lang="en-MY" dirty="0"/>
              <a:t> </a:t>
            </a:r>
            <a:r>
              <a:rPr lang="en-MY" dirty="0" err="1"/>
              <a:t>memberi</a:t>
            </a:r>
            <a:r>
              <a:rPr lang="en-MY" dirty="0"/>
              <a:t>  </a:t>
            </a:r>
            <a:r>
              <a:rPr lang="en-MY" dirty="0" err="1"/>
              <a:t>pengecualian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pelarasan</a:t>
            </a:r>
            <a:r>
              <a:rPr lang="en-MY" dirty="0"/>
              <a:t>  </a:t>
            </a:r>
            <a:r>
              <a:rPr lang="en-MY" dirty="0" err="1"/>
              <a:t>cukai</a:t>
            </a:r>
            <a:r>
              <a:rPr lang="en-MY" dirty="0"/>
              <a:t> </a:t>
            </a:r>
            <a:r>
              <a:rPr lang="en-MY" dirty="0" err="1"/>
              <a:t>ke</a:t>
            </a:r>
            <a:r>
              <a:rPr lang="en-MY" dirty="0"/>
              <a:t> </a:t>
            </a:r>
            <a:r>
              <a:rPr lang="en-MY" dirty="0" err="1"/>
              <a:t>atas</a:t>
            </a:r>
            <a:r>
              <a:rPr lang="en-MY" dirty="0"/>
              <a:t> </a:t>
            </a:r>
            <a:r>
              <a:rPr lang="en-MY" dirty="0" err="1"/>
              <a:t>pembayar</a:t>
            </a:r>
            <a:r>
              <a:rPr lang="en-MY" dirty="0"/>
              <a:t> </a:t>
            </a:r>
            <a:r>
              <a:rPr lang="en-MY" dirty="0" err="1"/>
              <a:t>zakat</a:t>
            </a:r>
            <a:r>
              <a:rPr lang="en-MY" dirty="0"/>
              <a:t>  </a:t>
            </a:r>
            <a:r>
              <a:rPr lang="en-MY" dirty="0" err="1"/>
              <a:t>serta</a:t>
            </a:r>
            <a:r>
              <a:rPr lang="en-MY" dirty="0"/>
              <a:t> </a:t>
            </a:r>
            <a:r>
              <a:rPr lang="en-MY" dirty="0" err="1"/>
              <a:t>rebet</a:t>
            </a:r>
            <a:r>
              <a:rPr lang="en-MY" dirty="0"/>
              <a:t> </a:t>
            </a:r>
            <a:r>
              <a:rPr lang="en-MY" dirty="0" err="1"/>
              <a:t>cukai</a:t>
            </a:r>
            <a:r>
              <a:rPr lang="en-MY" dirty="0"/>
              <a:t> </a:t>
            </a:r>
            <a:r>
              <a:rPr lang="en-MY" dirty="0" err="1"/>
              <a:t>kepada</a:t>
            </a:r>
            <a:r>
              <a:rPr lang="en-MY" dirty="0"/>
              <a:t> </a:t>
            </a:r>
            <a:r>
              <a:rPr lang="en-MY" dirty="0" err="1"/>
              <a:t>penyumbang</a:t>
            </a:r>
            <a:r>
              <a:rPr lang="en-MY" dirty="0"/>
              <a:t> </a:t>
            </a:r>
            <a:r>
              <a:rPr lang="en-MY" dirty="0" err="1"/>
              <a:t>wakaf</a:t>
            </a:r>
            <a:r>
              <a:rPr lang="en-MY" dirty="0"/>
              <a:t>.</a:t>
            </a:r>
          </a:p>
          <a:p>
            <a:pPr>
              <a:buNone/>
            </a:pPr>
            <a:r>
              <a:rPr lang="en-MY" dirty="0"/>
              <a:t>     -   </a:t>
            </a:r>
            <a:r>
              <a:rPr lang="en-MY" dirty="0" err="1"/>
              <a:t>Keanjalan</a:t>
            </a:r>
            <a:r>
              <a:rPr lang="en-MY" dirty="0"/>
              <a:t> </a:t>
            </a:r>
            <a:r>
              <a:rPr lang="en-MY" dirty="0" err="1"/>
              <a:t>pandangan</a:t>
            </a:r>
            <a:r>
              <a:rPr lang="en-MY" dirty="0"/>
              <a:t> </a:t>
            </a:r>
            <a:r>
              <a:rPr lang="en-MY" dirty="0" err="1"/>
              <a:t>hukum</a:t>
            </a:r>
            <a:r>
              <a:rPr lang="en-MY" dirty="0"/>
              <a:t> </a:t>
            </a:r>
            <a:r>
              <a:rPr lang="en-MY" dirty="0" err="1"/>
              <a:t>syarak</a:t>
            </a:r>
            <a:r>
              <a:rPr lang="en-MY" dirty="0"/>
              <a:t>  </a:t>
            </a:r>
            <a:r>
              <a:rPr lang="en-MY" dirty="0" err="1"/>
              <a:t>dan</a:t>
            </a:r>
            <a:r>
              <a:rPr lang="en-MY" dirty="0"/>
              <a:t> fatwa </a:t>
            </a:r>
            <a:r>
              <a:rPr lang="en-MY" dirty="0" err="1"/>
              <a:t>di</a:t>
            </a:r>
            <a:r>
              <a:rPr lang="en-MY" dirty="0"/>
              <a:t> </a:t>
            </a:r>
            <a:r>
              <a:rPr lang="en-MY" dirty="0" err="1"/>
              <a:t>bawah</a:t>
            </a:r>
            <a:r>
              <a:rPr lang="en-MY" dirty="0"/>
              <a:t> </a:t>
            </a:r>
            <a:r>
              <a:rPr lang="en-MY" dirty="0" err="1"/>
              <a:t>Muzakarah</a:t>
            </a:r>
            <a:r>
              <a:rPr lang="en-MY" dirty="0"/>
              <a:t> </a:t>
            </a:r>
            <a:r>
              <a:rPr lang="en-MY" dirty="0" err="1"/>
              <a:t>Kebangsaan</a:t>
            </a:r>
            <a:r>
              <a:rPr lang="en-MY" dirty="0"/>
              <a:t> 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Jawatankuasa</a:t>
            </a:r>
            <a:r>
              <a:rPr lang="en-MY" dirty="0"/>
              <a:t>  </a:t>
            </a:r>
            <a:r>
              <a:rPr lang="en-MY" dirty="0" err="1"/>
              <a:t>Negeri</a:t>
            </a:r>
            <a:r>
              <a:rPr lang="en-MY" dirty="0"/>
              <a:t>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en-MY" sz="2800" dirty="0" err="1"/>
              <a:t>Piawaian</a:t>
            </a:r>
            <a:r>
              <a:rPr lang="en-MY" sz="2800" dirty="0"/>
              <a:t> </a:t>
            </a:r>
            <a:r>
              <a:rPr lang="en-MY" sz="2800" dirty="0" err="1"/>
              <a:t>Perakaunan</a:t>
            </a:r>
            <a:r>
              <a:rPr lang="en-MY" sz="2800" dirty="0"/>
              <a:t> Islam </a:t>
            </a:r>
            <a:r>
              <a:rPr lang="en-MY" sz="2800" dirty="0" err="1"/>
              <a:t>Bagi</a:t>
            </a:r>
            <a:r>
              <a:rPr lang="en-MY" sz="2800" dirty="0"/>
              <a:t> </a:t>
            </a:r>
            <a:r>
              <a:rPr lang="en-MY" sz="2800" dirty="0" err="1"/>
              <a:t>Baitulmal,Zakat</a:t>
            </a:r>
            <a:r>
              <a:rPr lang="en-MY" sz="2800" dirty="0"/>
              <a:t> 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Wakaf</a:t>
            </a:r>
            <a:r>
              <a:rPr lang="en-MY" sz="2800" dirty="0"/>
              <a:t> (PPIBZW)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71678"/>
            <a:ext cx="7772400" cy="3948122"/>
          </a:xfrm>
        </p:spPr>
        <p:txBody>
          <a:bodyPr/>
          <a:lstStyle/>
          <a:p>
            <a:pPr>
              <a:buNone/>
            </a:pPr>
            <a:r>
              <a:rPr lang="en-MY"/>
              <a:t>     </a:t>
            </a:r>
          </a:p>
          <a:p>
            <a:pPr algn="ctr">
              <a:buNone/>
            </a:pPr>
            <a:r>
              <a:rPr lang="en-MY" dirty="0"/>
              <a:t> KESERAGAMAN</a:t>
            </a:r>
          </a:p>
          <a:p>
            <a:pPr algn="ctr">
              <a:buNone/>
            </a:pPr>
            <a:r>
              <a:rPr lang="en-MY" dirty="0"/>
              <a:t>   KETELUSAN</a:t>
            </a:r>
          </a:p>
          <a:p>
            <a:pPr algn="ctr">
              <a:buNone/>
            </a:pPr>
            <a:r>
              <a:rPr lang="en-MY" dirty="0"/>
              <a:t>    KEPERCAYAAN</a:t>
            </a:r>
          </a:p>
          <a:p>
            <a:pPr algn="ctr">
              <a:buNone/>
            </a:pPr>
            <a:r>
              <a:rPr lang="en-MY" dirty="0"/>
              <a:t>    KEBERKATAN</a:t>
            </a:r>
          </a:p>
          <a:p>
            <a:pPr algn="ctr">
              <a:buNone/>
            </a:pPr>
            <a:endParaRPr lang="en-MY" dirty="0"/>
          </a:p>
          <a:p>
            <a:pPr algn="ctr">
              <a:buNone/>
            </a:pPr>
            <a:r>
              <a:rPr lang="en-MY" dirty="0"/>
              <a:t>-   </a:t>
            </a:r>
            <a:r>
              <a:rPr lang="en-MY" dirty="0">
                <a:latin typeface="Adobe Caslon Pro Bold" pitchFamily="18" charset="0"/>
              </a:rPr>
              <a:t>SEKIAN </a:t>
            </a:r>
            <a:r>
              <a:rPr lang="en-MY" dirty="0"/>
              <a:t>  -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</TotalTime>
  <Words>426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Adobe Caslon Pro Bold</vt:lpstr>
      <vt:lpstr>Franklin Gothic Book</vt:lpstr>
      <vt:lpstr>Perpetua</vt:lpstr>
      <vt:lpstr>Wingdings 2</vt:lpstr>
      <vt:lpstr>Equity</vt:lpstr>
      <vt:lpstr>  PERSIDANGAN  AKAUNTAN SEKTOR KALI -31   (31ST  National  Public Sector Accountants Conference)</vt:lpstr>
      <vt:lpstr>KONSEP HARTA DALAM ISLAM </vt:lpstr>
      <vt:lpstr>Pengurusan Kewangan Majlis Agama Islam Negeri. </vt:lpstr>
      <vt:lpstr>Ekosistem Pengurusan MAINegeri</vt:lpstr>
      <vt:lpstr>PowerPoint Presentation</vt:lpstr>
      <vt:lpstr>PowerPoint Presentation</vt:lpstr>
      <vt:lpstr>Piawaian Perakaunan Islam Bagi Baitulmal,Zakat  dan Wakaf (PPIBZW)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PERSIDANGAN AKAUNTAN  SEKTOR KALI -31  (31st National  Public Sector Accountants Conference)</dc:title>
  <dc:creator>User</dc:creator>
  <cp:lastModifiedBy>Mohd Khairuddin Bin A Mulok</cp:lastModifiedBy>
  <cp:revision>13</cp:revision>
  <dcterms:created xsi:type="dcterms:W3CDTF">2024-08-06T16:01:33Z</dcterms:created>
  <dcterms:modified xsi:type="dcterms:W3CDTF">2024-08-08T02:41:15Z</dcterms:modified>
</cp:coreProperties>
</file>