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8" r:id="rId2"/>
    <p:sldId id="263" r:id="rId3"/>
    <p:sldId id="264" r:id="rId4"/>
    <p:sldId id="265" r:id="rId5"/>
    <p:sldId id="266" r:id="rId6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E9EDE-E942-40A8-B119-E08021A19F03}" type="datetimeFigureOut">
              <a:rPr lang="en-MY" smtClean="0"/>
              <a:t>27/3/2019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9CBB5-7FA9-4B56-A4FC-A7E0B8569B7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112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CBB5-7FA9-4B56-A4FC-A7E0B8569B7C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948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1769533" y="2987384"/>
            <a:ext cx="82089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i-FI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 Perakaunan Akruan Kerajaan Negeri </a:t>
            </a:r>
            <a:r>
              <a:rPr lang="fi-FI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(iSPEKS</a:t>
            </a:r>
            <a:r>
              <a:rPr lang="fi-FI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s-ES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110"/>
          <p:cNvSpPr txBox="1">
            <a:spLocks noChangeArrowheads="1"/>
          </p:cNvSpPr>
          <p:nvPr/>
        </p:nvSpPr>
        <p:spPr>
          <a:xfrm>
            <a:off x="1583267" y="1697120"/>
            <a:ext cx="9144000" cy="108011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Pengurusan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perubahan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anjakan</a:t>
            </a:r>
            <a:r>
              <a:rPr lang="en-US" sz="3600" b="1" dirty="0" smtClean="0">
                <a:solidFill>
                  <a:schemeClr val="bg1"/>
                </a:solidFill>
              </a:rPr>
              <a:t> paradigm </a:t>
            </a:r>
            <a:r>
              <a:rPr lang="en-US" sz="3600" b="1" dirty="0" err="1" smtClean="0">
                <a:solidFill>
                  <a:schemeClr val="bg1"/>
                </a:solidFill>
              </a:rPr>
              <a:t>landskap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baru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perakaunan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sektor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awam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s-ES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71" y="6429586"/>
            <a:ext cx="632665" cy="386082"/>
          </a:xfrm>
          <a:prstGeom prst="rect">
            <a:avLst/>
          </a:prstGeom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651933" y="6354761"/>
            <a:ext cx="7032096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Pasukan Projek Sistem </a:t>
            </a:r>
            <a:r>
              <a:rPr lang="fi-FI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Perakaunan Akruan Kerajaan </a:t>
            </a:r>
            <a:r>
              <a:rPr lang="fi-FI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Negeri</a:t>
            </a:r>
            <a:endParaRPr lang="es-ES" alt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4156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9133" y="711201"/>
            <a:ext cx="6019800" cy="60113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pengenalan</a:t>
            </a:r>
            <a:endPara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24825" y="1447800"/>
            <a:ext cx="6986587" cy="403860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iSPEKS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Perakaunan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Kerajaan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Negeri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Berasaskan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Perakaunan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Akruan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Kerajaan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Negeri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Go-live Di Johor, Kedah, Perlis &amp; Perak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Pelaksanaan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Berfasa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Fungsional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Teknikal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Bersepadu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Berupaya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Menjana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Pelaporan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Asas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Akruan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Tunai</a:t>
            </a:r>
            <a:endParaRPr lang="en-MY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1" y="2144698"/>
            <a:ext cx="3026135" cy="228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71" y="6429586"/>
            <a:ext cx="632665" cy="386082"/>
          </a:xfrm>
          <a:prstGeom prst="rect">
            <a:avLst/>
          </a:prstGeom>
        </p:spPr>
      </p:pic>
      <p:sp>
        <p:nvSpPr>
          <p:cNvPr id="11" name="Rectangle 122"/>
          <p:cNvSpPr>
            <a:spLocks noChangeArrowheads="1"/>
          </p:cNvSpPr>
          <p:nvPr/>
        </p:nvSpPr>
        <p:spPr bwMode="auto">
          <a:xfrm>
            <a:off x="651933" y="6354761"/>
            <a:ext cx="7032096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Pasukan Projek Sistem </a:t>
            </a:r>
            <a:r>
              <a:rPr lang="fi-FI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Perakaunan Akruan Kerajaan </a:t>
            </a:r>
            <a:r>
              <a:rPr lang="fi-FI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Negeri</a:t>
            </a:r>
            <a:endParaRPr lang="es-ES" alt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2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931672"/>
            <a:ext cx="8239656" cy="673261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AKTIVITI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MANAGEMENT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iSPEKS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481666"/>
            <a:ext cx="10051521" cy="3615267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Promosi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Kerajaan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Negeri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(Bunting/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Nota/ Pen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Taklimat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Perakaunan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Akruan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Pengurusan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Tertinggi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Taklimat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Management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Konsultan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Taklimat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MPSAS</a:t>
            </a: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Mesyuarat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Negeri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MY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480" y="101600"/>
            <a:ext cx="4961466" cy="116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71" y="6429586"/>
            <a:ext cx="632665" cy="386082"/>
          </a:xfrm>
          <a:prstGeom prst="rect">
            <a:avLst/>
          </a:prstGeom>
        </p:spPr>
      </p:pic>
      <p:sp>
        <p:nvSpPr>
          <p:cNvPr id="10" name="Rectangle 122"/>
          <p:cNvSpPr>
            <a:spLocks noChangeArrowheads="1"/>
          </p:cNvSpPr>
          <p:nvPr/>
        </p:nvSpPr>
        <p:spPr bwMode="auto">
          <a:xfrm>
            <a:off x="651933" y="6354761"/>
            <a:ext cx="7032096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Pasukan Projek Sistem </a:t>
            </a:r>
            <a:r>
              <a:rPr lang="fi-FI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Perakaunan Akruan Kerajaan </a:t>
            </a:r>
            <a:r>
              <a:rPr lang="fi-FI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Negeri</a:t>
            </a:r>
            <a:endParaRPr lang="es-ES" alt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0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039" y="5201598"/>
            <a:ext cx="7245883" cy="944035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Pelaksanaan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iSPEKS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JOHOR</a:t>
            </a:r>
            <a:r>
              <a:rPr lang="es-E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M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1" y="1460498"/>
            <a:ext cx="9035521" cy="3615267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Pengetahuan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Kekangan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Sumber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Manusia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Komunikasi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Data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Migrasi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Pengujian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Latihan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Infrastruktur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Fungsi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Sistem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Pelaksanaan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Berfasa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)</a:t>
            </a:r>
          </a:p>
          <a:p>
            <a:endParaRPr lang="en-MY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 descr="Cloud - Befo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495" y="683608"/>
            <a:ext cx="4102100" cy="22412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5" name="Picture 4" descr="Image result for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34" y="2760210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71" y="6429586"/>
            <a:ext cx="632665" cy="386082"/>
          </a:xfrm>
          <a:prstGeom prst="rect">
            <a:avLst/>
          </a:prstGeom>
        </p:spPr>
      </p:pic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651933" y="6354761"/>
            <a:ext cx="7032096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Pasukan Projek Sistem </a:t>
            </a:r>
            <a:r>
              <a:rPr lang="fi-FI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Perakaunan Akruan Kerajaan </a:t>
            </a:r>
            <a:r>
              <a:rPr lang="fi-FI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Negeri</a:t>
            </a:r>
            <a:endParaRPr lang="es-ES" alt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25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647" y="2117824"/>
            <a:ext cx="4273666" cy="2359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71" y="6429586"/>
            <a:ext cx="632665" cy="386082"/>
          </a:xfrm>
          <a:prstGeom prst="rect">
            <a:avLst/>
          </a:prstGeom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651933" y="6354761"/>
            <a:ext cx="7032096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fi-FI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Pasukan Projek Sistem </a:t>
            </a:r>
            <a:r>
              <a:rPr lang="fi-FI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Perakaunan Akruan Kerajaan </a:t>
            </a:r>
            <a:r>
              <a:rPr lang="fi-FI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Negeri</a:t>
            </a:r>
            <a:endParaRPr lang="es-ES" alt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376371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</TotalTime>
  <Words>151</Words>
  <Application>Microsoft Office PowerPoint</Application>
  <PresentationFormat>Custom</PresentationFormat>
  <Paragraphs>32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Slice</vt:lpstr>
      <vt:lpstr>PowerPoint Presentation</vt:lpstr>
      <vt:lpstr>pengenalan</vt:lpstr>
      <vt:lpstr>AKTIVITI CHANGE MANAGEMENT iSPEKS</vt:lpstr>
      <vt:lpstr> LESSONS LEARNED  Pelaksanaan iSPEKS DI JOHOR </vt:lpstr>
      <vt:lpstr>PowerPoint Presentation</vt:lpstr>
    </vt:vector>
  </TitlesOfParts>
  <Company>Jabatan Akauntan Negara Malaysia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FROM iSPEKS IMPLEMENTATION JOHOR</dc:title>
  <dc:creator>Abdul Hakim Bin Ibrahim</dc:creator>
  <cp:lastModifiedBy>roslin</cp:lastModifiedBy>
  <cp:revision>11</cp:revision>
  <cp:lastPrinted>2019-03-25T03:30:57Z</cp:lastPrinted>
  <dcterms:created xsi:type="dcterms:W3CDTF">2019-03-25T01:59:58Z</dcterms:created>
  <dcterms:modified xsi:type="dcterms:W3CDTF">2019-03-27T00:59:25Z</dcterms:modified>
</cp:coreProperties>
</file>