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6"/>
  </p:notesMasterIdLst>
  <p:sldIdLst>
    <p:sldId id="478" r:id="rId2"/>
    <p:sldId id="312" r:id="rId3"/>
    <p:sldId id="368" r:id="rId4"/>
    <p:sldId id="380" r:id="rId5"/>
    <p:sldId id="373" r:id="rId6"/>
    <p:sldId id="374" r:id="rId7"/>
    <p:sldId id="363" r:id="rId8"/>
    <p:sldId id="473" r:id="rId9"/>
    <p:sldId id="474" r:id="rId10"/>
    <p:sldId id="395" r:id="rId11"/>
    <p:sldId id="393" r:id="rId12"/>
    <p:sldId id="396" r:id="rId13"/>
    <p:sldId id="406" r:id="rId14"/>
    <p:sldId id="407" r:id="rId15"/>
    <p:sldId id="405" r:id="rId16"/>
    <p:sldId id="364" r:id="rId17"/>
    <p:sldId id="366" r:id="rId18"/>
    <p:sldId id="409" r:id="rId19"/>
    <p:sldId id="408" r:id="rId20"/>
    <p:sldId id="413" r:id="rId21"/>
    <p:sldId id="414" r:id="rId22"/>
    <p:sldId id="415" r:id="rId23"/>
    <p:sldId id="420" r:id="rId24"/>
    <p:sldId id="421" r:id="rId25"/>
    <p:sldId id="416" r:id="rId26"/>
    <p:sldId id="423" r:id="rId27"/>
    <p:sldId id="475" r:id="rId28"/>
    <p:sldId id="435" r:id="rId29"/>
    <p:sldId id="436" r:id="rId30"/>
    <p:sldId id="437" r:id="rId31"/>
    <p:sldId id="440" r:id="rId32"/>
    <p:sldId id="424" r:id="rId33"/>
    <p:sldId id="426" r:id="rId34"/>
    <p:sldId id="427" r:id="rId35"/>
    <p:sldId id="428" r:id="rId36"/>
    <p:sldId id="442" r:id="rId37"/>
    <p:sldId id="458" r:id="rId38"/>
    <p:sldId id="457" r:id="rId39"/>
    <p:sldId id="456" r:id="rId40"/>
    <p:sldId id="448" r:id="rId41"/>
    <p:sldId id="461" r:id="rId42"/>
    <p:sldId id="450" r:id="rId43"/>
    <p:sldId id="462" r:id="rId44"/>
    <p:sldId id="464" r:id="rId45"/>
    <p:sldId id="465" r:id="rId46"/>
    <p:sldId id="453" r:id="rId47"/>
    <p:sldId id="454" r:id="rId48"/>
    <p:sldId id="477" r:id="rId49"/>
    <p:sldId id="476" r:id="rId50"/>
    <p:sldId id="468" r:id="rId51"/>
    <p:sldId id="470" r:id="rId52"/>
    <p:sldId id="469" r:id="rId53"/>
    <p:sldId id="471" r:id="rId54"/>
    <p:sldId id="47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2" autoAdjust="0"/>
    <p:restoredTop sz="86410" autoAdjust="0"/>
  </p:normalViewPr>
  <p:slideViewPr>
    <p:cSldViewPr snapToGrid="0">
      <p:cViewPr varScale="1">
        <p:scale>
          <a:sx n="57" d="100"/>
          <a:sy n="57" d="100"/>
        </p:scale>
        <p:origin x="628" y="28"/>
      </p:cViewPr>
      <p:guideLst/>
    </p:cSldViewPr>
  </p:slideViewPr>
  <p:outlineViewPr>
    <p:cViewPr>
      <p:scale>
        <a:sx n="33" d="100"/>
        <a:sy n="33" d="100"/>
      </p:scale>
      <p:origin x="0" y="-126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A82C8-66FB-48D3-8CAF-F44B450A6F9B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4918A-BE19-413B-B9A1-B2A5A823368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0619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281" y="3932904"/>
            <a:ext cx="10731623" cy="2182761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112" y="2664554"/>
            <a:ext cx="10633977" cy="914388"/>
          </a:xfrm>
        </p:spPr>
        <p:txBody>
          <a:bodyPr>
            <a:normAutofit/>
          </a:bodyPr>
          <a:lstStyle>
            <a:lvl1pPr marL="0" indent="0" algn="r">
              <a:buNone/>
              <a:defRPr sz="3733" b="0" i="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4231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4996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09722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967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2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84" y="259784"/>
            <a:ext cx="10994760" cy="1018035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124" y="1700980"/>
            <a:ext cx="10994760" cy="4349496"/>
          </a:xfrm>
        </p:spPr>
        <p:txBody>
          <a:bodyPr/>
          <a:lstStyle>
            <a:lvl1pPr algn="l">
              <a:defRPr sz="3733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0191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334" y="807519"/>
            <a:ext cx="8615065" cy="967132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7334" y="2025446"/>
            <a:ext cx="8615065" cy="4294709"/>
          </a:xfrm>
        </p:spPr>
        <p:txBody>
          <a:bodyPr/>
          <a:lstStyle>
            <a:lvl1pPr>
              <a:defRPr sz="3733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3614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3337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83255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8" y="293366"/>
            <a:ext cx="10791153" cy="1018033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39" y="2069721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39" y="2699584"/>
            <a:ext cx="5386917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069721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699584"/>
            <a:ext cx="5389033" cy="3035059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  <a:lvl2pPr algn="ctr">
              <a:defRPr sz="2667">
                <a:solidFill>
                  <a:schemeClr val="tx1"/>
                </a:solidFill>
              </a:defRPr>
            </a:lvl2pPr>
            <a:lvl3pPr algn="ctr">
              <a:defRPr sz="2400">
                <a:solidFill>
                  <a:schemeClr val="tx1"/>
                </a:solidFill>
              </a:defRPr>
            </a:lvl3pPr>
            <a:lvl4pPr algn="ctr">
              <a:defRPr sz="2133">
                <a:solidFill>
                  <a:schemeClr val="tx1"/>
                </a:solidFill>
              </a:defRPr>
            </a:lvl4pPr>
            <a:lvl5pPr algn="ctr"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5763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364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2888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9403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72A46-8468-49EC-8661-9740C1E0A13C}" type="datetimeFigureOut">
              <a:rPr lang="en-MY" smtClean="0"/>
              <a:t>17/9/2019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DD787-2BF5-40E5-8480-BED090416430}" type="slidenum">
              <a:rPr lang="en-MY" smtClean="0"/>
              <a:t>‹#›</a:t>
            </a:fld>
            <a:endParaRPr lang="en-MY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E867DF-3DCA-4725-94F0-F2B6BD747A82}"/>
              </a:ext>
            </a:extLst>
          </p:cNvPr>
          <p:cNvSpPr txBox="1"/>
          <p:nvPr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228415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Uplifting  Inspiring Background Music For Videos and Presentat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900" y="6016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1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8524"/>
          <a:stretch/>
        </p:blipFill>
        <p:spPr>
          <a:xfrm>
            <a:off x="481334" y="2615610"/>
            <a:ext cx="11265660" cy="239232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389089" y="153108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87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80" y="443796"/>
            <a:ext cx="7333112" cy="55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29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038" r="23766"/>
          <a:stretch/>
        </p:blipFill>
        <p:spPr>
          <a:xfrm>
            <a:off x="555761" y="2307265"/>
            <a:ext cx="10937848" cy="14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4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878" y="1486028"/>
            <a:ext cx="4316819" cy="4529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791" y="2732567"/>
            <a:ext cx="3541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 smtClean="0">
                <a:solidFill>
                  <a:srgbClr val="C00000"/>
                </a:solidFill>
              </a:rPr>
              <a:t>Stress management</a:t>
            </a:r>
            <a:endParaRPr lang="en-MY" sz="3200" b="1" dirty="0">
              <a:solidFill>
                <a:srgbClr val="C0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974910" y="283271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35973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567" b="19589"/>
          <a:stretch/>
        </p:blipFill>
        <p:spPr>
          <a:xfrm>
            <a:off x="1016259" y="2679511"/>
            <a:ext cx="10632557" cy="408993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5781876" y="255181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TextBox 2"/>
          <p:cNvSpPr txBox="1"/>
          <p:nvPr/>
        </p:nvSpPr>
        <p:spPr>
          <a:xfrm>
            <a:off x="1937245" y="1760232"/>
            <a:ext cx="7988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600" b="1" dirty="0" smtClean="0">
                <a:solidFill>
                  <a:srgbClr val="C00000"/>
                </a:solidFill>
              </a:rPr>
              <a:t>Stressor  +  negative Perception = STRESS</a:t>
            </a:r>
          </a:p>
        </p:txBody>
      </p:sp>
    </p:spTree>
    <p:extLst>
      <p:ext uri="{BB962C8B-B14F-4D97-AF65-F5344CB8AC3E}">
        <p14:creationId xmlns:p14="http://schemas.microsoft.com/office/powerpoint/2010/main" val="3665361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3714" b="14236"/>
          <a:stretch/>
        </p:blipFill>
        <p:spPr>
          <a:xfrm>
            <a:off x="1787489" y="2658139"/>
            <a:ext cx="8611154" cy="298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5768" y="276447"/>
            <a:ext cx="4092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800" b="1" dirty="0" smtClean="0">
                <a:solidFill>
                  <a:schemeClr val="bg1"/>
                </a:solidFill>
              </a:rPr>
              <a:t>Stressor is bad!</a:t>
            </a:r>
            <a:endParaRPr lang="en-MY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16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638"/>
          <a:stretch/>
        </p:blipFill>
        <p:spPr>
          <a:xfrm>
            <a:off x="3615070" y="368152"/>
            <a:ext cx="4887100" cy="59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6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9" y="1"/>
            <a:ext cx="7031458" cy="678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1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3714" b="14236"/>
          <a:stretch/>
        </p:blipFill>
        <p:spPr>
          <a:xfrm>
            <a:off x="1904447" y="2796362"/>
            <a:ext cx="8611154" cy="298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4745" y="265814"/>
            <a:ext cx="3542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800" b="1" dirty="0" smtClean="0">
                <a:solidFill>
                  <a:schemeClr val="bg1"/>
                </a:solidFill>
              </a:rPr>
              <a:t>Stress is bad!</a:t>
            </a:r>
            <a:endParaRPr lang="en-MY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510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0" y="207832"/>
            <a:ext cx="9200944" cy="646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9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2231" y="3876889"/>
            <a:ext cx="9144000" cy="2387600"/>
          </a:xfrm>
        </p:spPr>
        <p:txBody>
          <a:bodyPr>
            <a:normAutofit/>
          </a:bodyPr>
          <a:lstStyle/>
          <a:p>
            <a:r>
              <a:rPr lang="en-MY" sz="4000" b="1" dirty="0" smtClean="0">
                <a:latin typeface="Century Gothic" panose="020B0502020202020204" pitchFamily="34" charset="0"/>
              </a:rPr>
              <a:t>STRESS MANAGEMENT </a:t>
            </a:r>
            <a:br>
              <a:rPr lang="en-MY" sz="4000" b="1" dirty="0" smtClean="0">
                <a:latin typeface="Century Gothic" panose="020B0502020202020204" pitchFamily="34" charset="0"/>
              </a:rPr>
            </a:br>
            <a:r>
              <a:rPr lang="en-MY" sz="4000" b="1" dirty="0" smtClean="0">
                <a:latin typeface="Century Gothic" panose="020B0502020202020204" pitchFamily="34" charset="0"/>
              </a:rPr>
              <a:t>AT WORKPLACE</a:t>
            </a:r>
            <a:endParaRPr lang="en-MY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2231" y="6379535"/>
            <a:ext cx="9144000" cy="371956"/>
          </a:xfrm>
        </p:spPr>
        <p:txBody>
          <a:bodyPr>
            <a:normAutofit fontScale="62500" lnSpcReduction="20000"/>
          </a:bodyPr>
          <a:lstStyle/>
          <a:p>
            <a:r>
              <a:rPr lang="en-MY" b="1" dirty="0" smtClean="0">
                <a:latin typeface="Century Gothic" panose="020B0502020202020204" pitchFamily="34" charset="0"/>
              </a:rPr>
              <a:t>PROF. DR. RASHIDI AHMAD</a:t>
            </a:r>
            <a:endParaRPr lang="en-MY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870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456" y="552055"/>
            <a:ext cx="9491801" cy="57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51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30" y="437163"/>
            <a:ext cx="9850622" cy="59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13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841" y="551283"/>
            <a:ext cx="9090837" cy="59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09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92" y="33582"/>
            <a:ext cx="9250211" cy="65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5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245" y="0"/>
            <a:ext cx="7509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4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7"/>
            <a:ext cx="12192000" cy="684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89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09" r="9613"/>
          <a:stretch/>
        </p:blipFill>
        <p:spPr>
          <a:xfrm>
            <a:off x="2987748" y="159726"/>
            <a:ext cx="6347637" cy="667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08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8294"/>
          <a:stretch/>
        </p:blipFill>
        <p:spPr>
          <a:xfrm>
            <a:off x="803644" y="648586"/>
            <a:ext cx="10287000" cy="560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411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1" y="439765"/>
            <a:ext cx="7813158" cy="6142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9991" y="6212443"/>
            <a:ext cx="19303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MY" dirty="0" smtClean="0"/>
              <a:t>                                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651030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2" y="946765"/>
            <a:ext cx="10811579" cy="50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0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4"/>
          <a:stretch/>
        </p:blipFill>
        <p:spPr>
          <a:xfrm>
            <a:off x="1529550" y="2530550"/>
            <a:ext cx="9784783" cy="23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388"/>
          <a:stretch/>
        </p:blipFill>
        <p:spPr>
          <a:xfrm>
            <a:off x="2486246" y="457199"/>
            <a:ext cx="6858000" cy="614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838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01" y="491817"/>
            <a:ext cx="10601679" cy="59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1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77" y="2445488"/>
            <a:ext cx="4928182" cy="3124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4250" y="633914"/>
            <a:ext cx="3552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6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Self perception</a:t>
            </a:r>
            <a:endParaRPr lang="en-MY" sz="36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32698" y="37532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256" y="2933948"/>
            <a:ext cx="3538870" cy="21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78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339" y="866858"/>
            <a:ext cx="5300026" cy="5300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5"/>
          <a:stretch/>
        </p:blipFill>
        <p:spPr>
          <a:xfrm>
            <a:off x="1899198" y="1456739"/>
            <a:ext cx="3582065" cy="37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58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9753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31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9101" y="219654"/>
            <a:ext cx="5904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Perception of future life</a:t>
            </a:r>
            <a:endParaRPr lang="en-MY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9832" y="1712905"/>
            <a:ext cx="545053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2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If….</a:t>
            </a:r>
          </a:p>
          <a:p>
            <a:endParaRPr lang="en-MY" sz="3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MY" sz="32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Will…</a:t>
            </a:r>
          </a:p>
          <a:p>
            <a:endParaRPr lang="en-MY" sz="3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MY" sz="32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May…</a:t>
            </a:r>
          </a:p>
          <a:p>
            <a:endParaRPr lang="en-MY" sz="3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en-MY" sz="32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What is going to happen…</a:t>
            </a:r>
            <a:endParaRPr lang="en-MY" sz="3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858" y="1886126"/>
            <a:ext cx="5281931" cy="22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99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493" y="603705"/>
            <a:ext cx="8675223" cy="57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26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279" b="18294"/>
          <a:stretch/>
        </p:blipFill>
        <p:spPr>
          <a:xfrm>
            <a:off x="1524878" y="627320"/>
            <a:ext cx="9591644" cy="53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713"/>
          <a:stretch/>
        </p:blipFill>
        <p:spPr>
          <a:xfrm>
            <a:off x="2732926" y="540221"/>
            <a:ext cx="6606283" cy="567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05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573"/>
          <a:stretch/>
        </p:blipFill>
        <p:spPr>
          <a:xfrm>
            <a:off x="2604051" y="395209"/>
            <a:ext cx="7116639" cy="59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4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89" y="414670"/>
            <a:ext cx="9583943" cy="5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7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46" y="2349796"/>
            <a:ext cx="11917857" cy="2520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2186" y="263352"/>
            <a:ext cx="5222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Cognitive restructuring</a:t>
            </a:r>
            <a:endParaRPr lang="en-MY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40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051921"/>
              </p:ext>
            </p:extLst>
          </p:nvPr>
        </p:nvGraphicFramePr>
        <p:xfrm>
          <a:off x="457201" y="719666"/>
          <a:ext cx="1135557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5190"/>
                <a:gridCol w="3785190"/>
                <a:gridCol w="37851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b="1" dirty="0" smtClean="0"/>
                        <a:t>A</a:t>
                      </a:r>
                      <a:endParaRPr lang="en-MY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b="1" dirty="0" smtClean="0"/>
                        <a:t>B</a:t>
                      </a:r>
                      <a:endParaRPr lang="en-MY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b="1" dirty="0" smtClean="0"/>
                        <a:t>C</a:t>
                      </a:r>
                      <a:endParaRPr lang="en-MY" sz="3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MY" sz="2800" b="1" dirty="0" smtClean="0"/>
                        <a:t>Stressor</a:t>
                      </a:r>
                    </a:p>
                    <a:p>
                      <a:endParaRPr lang="en-M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800" b="1" dirty="0" smtClean="0"/>
                        <a:t>Perception (belief, thoughts)</a:t>
                      </a:r>
                      <a:endParaRPr lang="en-M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2800" b="1" dirty="0" smtClean="0"/>
                        <a:t>Feelings</a:t>
                      </a:r>
                      <a:endParaRPr lang="en-MY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MY" sz="2800" b="1" dirty="0" smtClean="0"/>
                        <a:t>Self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MY" sz="2800" b="1" dirty="0" smtClean="0"/>
                        <a:t>Others/situation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MY" sz="2800" b="1" dirty="0" smtClean="0"/>
                        <a:t>Future</a:t>
                      </a:r>
                    </a:p>
                    <a:p>
                      <a:pPr marL="0" indent="0">
                        <a:buNone/>
                      </a:pPr>
                      <a:endParaRPr lang="en-MY" sz="2800" b="1" dirty="0" smtClean="0"/>
                    </a:p>
                    <a:p>
                      <a:pPr marL="342900" indent="-342900">
                        <a:buAutoNum type="arabicPeriod"/>
                      </a:pPr>
                      <a:endParaRPr lang="en-M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800" b="1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MY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591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8858"/>
          <a:stretch/>
        </p:blipFill>
        <p:spPr>
          <a:xfrm>
            <a:off x="749665" y="3190740"/>
            <a:ext cx="10746074" cy="755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3319" y="292787"/>
            <a:ext cx="4644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000" b="1" dirty="0" smtClean="0">
                <a:solidFill>
                  <a:schemeClr val="bg1"/>
                </a:solidFill>
              </a:rPr>
              <a:t>Self perception score</a:t>
            </a:r>
            <a:endParaRPr lang="en-MY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59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4030" b="9148"/>
          <a:stretch/>
        </p:blipFill>
        <p:spPr>
          <a:xfrm>
            <a:off x="18398" y="0"/>
            <a:ext cx="12173602" cy="1839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0011" y="2371061"/>
            <a:ext cx="7669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MY" sz="3200" b="1" dirty="0" smtClean="0">
                <a:solidFill>
                  <a:srgbClr val="C00000"/>
                </a:solidFill>
              </a:rPr>
              <a:t>What is the evidence?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MY" sz="3200" b="1" dirty="0" smtClean="0">
                <a:solidFill>
                  <a:srgbClr val="C00000"/>
                </a:solidFill>
              </a:rPr>
              <a:t>Is it really matter?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MY" sz="3200" b="1" dirty="0" smtClean="0">
                <a:solidFill>
                  <a:srgbClr val="C00000"/>
                </a:solidFill>
              </a:rPr>
              <a:t>Am I making errors of thinking?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MY" sz="3200" b="1" dirty="0" smtClean="0">
                <a:solidFill>
                  <a:srgbClr val="C00000"/>
                </a:solidFill>
              </a:rPr>
              <a:t>What are the alternative views?</a:t>
            </a:r>
            <a:endParaRPr lang="en-MY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87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085" r="27298"/>
          <a:stretch/>
        </p:blipFill>
        <p:spPr>
          <a:xfrm>
            <a:off x="449043" y="1286538"/>
            <a:ext cx="10343004" cy="40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664" t="25535" r="7604" b="7826"/>
          <a:stretch/>
        </p:blipFill>
        <p:spPr>
          <a:xfrm>
            <a:off x="1860699" y="0"/>
            <a:ext cx="8754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06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368" t="6911" r="17561" b="64303"/>
          <a:stretch/>
        </p:blipFill>
        <p:spPr>
          <a:xfrm>
            <a:off x="1249234" y="1201480"/>
            <a:ext cx="9564078" cy="40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76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4806"/>
          <a:stretch/>
        </p:blipFill>
        <p:spPr>
          <a:xfrm>
            <a:off x="2477385" y="297711"/>
            <a:ext cx="6828997" cy="62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36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586" y="668079"/>
            <a:ext cx="5647660" cy="56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25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249"/>
          <a:stretch/>
        </p:blipFill>
        <p:spPr>
          <a:xfrm>
            <a:off x="1010091" y="691116"/>
            <a:ext cx="9450031" cy="52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54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57" b="11783"/>
          <a:stretch/>
        </p:blipFill>
        <p:spPr>
          <a:xfrm>
            <a:off x="2645734" y="287078"/>
            <a:ext cx="7689273" cy="62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472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81" y="1571847"/>
            <a:ext cx="5009706" cy="5009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1016" y="2296632"/>
            <a:ext cx="3385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2400" b="1" dirty="0" smtClean="0">
                <a:solidFill>
                  <a:srgbClr val="7030A0"/>
                </a:solidFill>
              </a:rPr>
              <a:t>Rest your tongue behind </a:t>
            </a:r>
          </a:p>
          <a:p>
            <a:r>
              <a:rPr lang="en-MY" sz="2400" b="1" dirty="0" smtClean="0">
                <a:solidFill>
                  <a:srgbClr val="7030A0"/>
                </a:solidFill>
              </a:rPr>
              <a:t>front teeth</a:t>
            </a:r>
            <a:endParaRPr lang="en-MY" sz="2400" b="1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0822" y="342497"/>
            <a:ext cx="57751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3600" b="1" dirty="0" err="1">
                <a:solidFill>
                  <a:schemeClr val="bg1"/>
                </a:solidFill>
              </a:rPr>
              <a:t>Dr.</a:t>
            </a:r>
            <a:r>
              <a:rPr lang="en-MY" sz="3600" b="1" dirty="0">
                <a:solidFill>
                  <a:schemeClr val="bg1"/>
                </a:solidFill>
              </a:rPr>
              <a:t> Weil's Breathing Exercises</a:t>
            </a:r>
          </a:p>
        </p:txBody>
      </p:sp>
    </p:spTree>
    <p:extLst>
      <p:ext uri="{BB962C8B-B14F-4D97-AF65-F5344CB8AC3E}">
        <p14:creationId xmlns:p14="http://schemas.microsoft.com/office/powerpoint/2010/main" val="377368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512"/>
          <a:stretch/>
        </p:blipFill>
        <p:spPr>
          <a:xfrm>
            <a:off x="0" y="95693"/>
            <a:ext cx="5920358" cy="6852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443" y="440688"/>
            <a:ext cx="35433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05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225" y="571500"/>
            <a:ext cx="4019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255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Uplifting  Inspiring Background Music For Videos and Presentat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900" y="6016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84" y="415483"/>
            <a:ext cx="8120062" cy="53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22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6548" y="297711"/>
            <a:ext cx="64720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4400" b="1" dirty="0" smtClean="0">
                <a:solidFill>
                  <a:schemeClr val="bg1"/>
                </a:solidFill>
              </a:rPr>
              <a:t>Stress = unexpected reality</a:t>
            </a:r>
            <a:endParaRPr lang="en-MY" sz="4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8802" b="35805"/>
          <a:stretch/>
        </p:blipFill>
        <p:spPr>
          <a:xfrm>
            <a:off x="427448" y="2679404"/>
            <a:ext cx="11039802" cy="21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2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8524"/>
          <a:stretch/>
        </p:blipFill>
        <p:spPr>
          <a:xfrm>
            <a:off x="481334" y="2615610"/>
            <a:ext cx="11265660" cy="239232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137684" y="149919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2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038" r="23766"/>
          <a:stretch/>
        </p:blipFill>
        <p:spPr>
          <a:xfrm>
            <a:off x="555761" y="2307265"/>
            <a:ext cx="10937848" cy="143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80572"/>
      </p:ext>
    </p:extLst>
  </p:cSld>
  <p:clrMapOvr>
    <a:masterClrMapping/>
  </p:clrMapOvr>
</p:sld>
</file>

<file path=ppt/theme/theme1.xml><?xml version="1.0" encoding="utf-8"?>
<a:theme xmlns:a="http://schemas.openxmlformats.org/drawingml/2006/main" name="NAPSAC_forma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NAPSAC_format slide</Template>
  <TotalTime>748</TotalTime>
  <Words>100</Words>
  <Application>Microsoft Office PowerPoint</Application>
  <PresentationFormat>Widescreen</PresentationFormat>
  <Paragraphs>35</Paragraphs>
  <Slides>54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Century Gothic</vt:lpstr>
      <vt:lpstr>NAPSAC_format slide</vt:lpstr>
      <vt:lpstr>PowerPoint Presentation</vt:lpstr>
      <vt:lpstr>STRESS MANAGEMENT  AT WORKPLACE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Perception game</dc:title>
  <dc:creator>Unit A&amp;E</dc:creator>
  <cp:lastModifiedBy>ANM</cp:lastModifiedBy>
  <cp:revision>81</cp:revision>
  <dcterms:created xsi:type="dcterms:W3CDTF">2017-09-07T23:38:39Z</dcterms:created>
  <dcterms:modified xsi:type="dcterms:W3CDTF">2019-09-17T11:45:39Z</dcterms:modified>
</cp:coreProperties>
</file>