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Mardoto Bold" panose="020B0604020202020204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Open Sans Bold" panose="020B0604020202020204" charset="0"/>
      <p:regular r:id="rId26"/>
    </p:embeddedFont>
    <p:embeddedFont>
      <p:font typeface="Poppi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jpe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jpeg"/><Relationship Id="rId10" Type="http://schemas.openxmlformats.org/officeDocument/2006/relationships/image" Target="../media/image113.sv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.svg"/><Relationship Id="rId7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mexco.com/stories/the-creator-economy-trends-for-2025-the-boom-continues/#:~:text=The%20creator%20economy%20is%20booming,recent%20study%20by%20Goldman%20Sachs.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.png"/><Relationship Id="rId5" Type="http://schemas.microsoft.com/office/2007/relationships/media" Target="../media/media3.mp4"/><Relationship Id="rId10" Type="http://schemas.openxmlformats.org/officeDocument/2006/relationships/image" Target="../media/image10.jpeg"/><Relationship Id="rId4" Type="http://schemas.openxmlformats.org/officeDocument/2006/relationships/video" Target="../media/media2.mp4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6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" Type="http://schemas.openxmlformats.org/officeDocument/2006/relationships/image" Target="../media/image13.png"/><Relationship Id="rId21" Type="http://schemas.openxmlformats.org/officeDocument/2006/relationships/image" Target="../media/image3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2" Type="http://schemas.openxmlformats.org/officeDocument/2006/relationships/image" Target="../media/image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25.png"/><Relationship Id="rId32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28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34.png"/><Relationship Id="rId31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Relationship Id="rId22" Type="http://schemas.openxmlformats.org/officeDocument/2006/relationships/image" Target="../media/image24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18" Type="http://schemas.openxmlformats.org/officeDocument/2006/relationships/image" Target="../media/image59.svg"/><Relationship Id="rId26" Type="http://schemas.openxmlformats.org/officeDocument/2006/relationships/image" Target="../media/image67.png"/><Relationship Id="rId39" Type="http://schemas.openxmlformats.org/officeDocument/2006/relationships/image" Target="../media/image80.svg"/><Relationship Id="rId21" Type="http://schemas.openxmlformats.org/officeDocument/2006/relationships/image" Target="../media/image62.svg"/><Relationship Id="rId34" Type="http://schemas.openxmlformats.org/officeDocument/2006/relationships/image" Target="../media/image75.png"/><Relationship Id="rId42" Type="http://schemas.openxmlformats.org/officeDocument/2006/relationships/image" Target="../media/image83.svg"/><Relationship Id="rId47" Type="http://schemas.openxmlformats.org/officeDocument/2006/relationships/image" Target="../media/image88.png"/><Relationship Id="rId50" Type="http://schemas.openxmlformats.org/officeDocument/2006/relationships/image" Target="../media/image91.svg"/><Relationship Id="rId55" Type="http://schemas.openxmlformats.org/officeDocument/2006/relationships/image" Target="../media/image96.png"/><Relationship Id="rId63" Type="http://schemas.openxmlformats.org/officeDocument/2006/relationships/image" Target="../media/image10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41" Type="http://schemas.openxmlformats.org/officeDocument/2006/relationships/image" Target="../media/image82.png"/><Relationship Id="rId54" Type="http://schemas.openxmlformats.org/officeDocument/2006/relationships/image" Target="../media/image95.svg"/><Relationship Id="rId62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svg"/><Relationship Id="rId53" Type="http://schemas.openxmlformats.org/officeDocument/2006/relationships/image" Target="../media/image94.png"/><Relationship Id="rId58" Type="http://schemas.openxmlformats.org/officeDocument/2006/relationships/image" Target="../media/image99.sv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36" Type="http://schemas.openxmlformats.org/officeDocument/2006/relationships/image" Target="../media/image77.svg"/><Relationship Id="rId49" Type="http://schemas.openxmlformats.org/officeDocument/2006/relationships/image" Target="../media/image90.png"/><Relationship Id="rId57" Type="http://schemas.openxmlformats.org/officeDocument/2006/relationships/image" Target="../media/image98.png"/><Relationship Id="rId61" Type="http://schemas.openxmlformats.org/officeDocument/2006/relationships/image" Target="../media/image102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52" Type="http://schemas.openxmlformats.org/officeDocument/2006/relationships/image" Target="../media/image93.svg"/><Relationship Id="rId60" Type="http://schemas.openxmlformats.org/officeDocument/2006/relationships/image" Target="../media/image101.svg"/><Relationship Id="rId65" Type="http://schemas.openxmlformats.org/officeDocument/2006/relationships/image" Target="../media/image10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30" Type="http://schemas.openxmlformats.org/officeDocument/2006/relationships/image" Target="../media/image71.sv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48" Type="http://schemas.openxmlformats.org/officeDocument/2006/relationships/image" Target="../media/image89.svg"/><Relationship Id="rId56" Type="http://schemas.openxmlformats.org/officeDocument/2006/relationships/image" Target="../media/image97.svg"/><Relationship Id="rId64" Type="http://schemas.openxmlformats.org/officeDocument/2006/relationships/image" Target="../media/image105.svg"/><Relationship Id="rId8" Type="http://schemas.openxmlformats.org/officeDocument/2006/relationships/image" Target="../media/image49.png"/><Relationship Id="rId51" Type="http://schemas.openxmlformats.org/officeDocument/2006/relationships/image" Target="../media/image92.png"/><Relationship Id="rId3" Type="http://schemas.openxmlformats.org/officeDocument/2006/relationships/image" Target="../media/image44.sv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sv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59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71233" y="-505640"/>
            <a:ext cx="18830467" cy="11298280"/>
          </a:xfrm>
          <a:custGeom>
            <a:avLst/>
            <a:gdLst/>
            <a:ahLst/>
            <a:cxnLst/>
            <a:rect l="l" t="t" r="r" b="b"/>
            <a:pathLst>
              <a:path w="18830467" h="11298280">
                <a:moveTo>
                  <a:pt x="18830466" y="11298280"/>
                </a:moveTo>
                <a:lnTo>
                  <a:pt x="0" y="11298280"/>
                </a:lnTo>
                <a:lnTo>
                  <a:pt x="0" y="0"/>
                </a:lnTo>
                <a:lnTo>
                  <a:pt x="18830466" y="0"/>
                </a:lnTo>
                <a:lnTo>
                  <a:pt x="18830466" y="1129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Freeform 3"/>
          <p:cNvSpPr/>
          <p:nvPr/>
        </p:nvSpPr>
        <p:spPr>
          <a:xfrm>
            <a:off x="5409381" y="1216879"/>
            <a:ext cx="11578105" cy="11578105"/>
          </a:xfrm>
          <a:custGeom>
            <a:avLst/>
            <a:gdLst/>
            <a:ahLst/>
            <a:cxnLst/>
            <a:rect l="l" t="t" r="r" b="b"/>
            <a:pathLst>
              <a:path w="11578105" h="11578105">
                <a:moveTo>
                  <a:pt x="0" y="0"/>
                </a:moveTo>
                <a:lnTo>
                  <a:pt x="11578105" y="0"/>
                </a:lnTo>
                <a:lnTo>
                  <a:pt x="11578105" y="11578105"/>
                </a:lnTo>
                <a:lnTo>
                  <a:pt x="0" y="1157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" name="AutoShape 4"/>
          <p:cNvSpPr/>
          <p:nvPr/>
        </p:nvSpPr>
        <p:spPr>
          <a:xfrm>
            <a:off x="1028700" y="4706937"/>
            <a:ext cx="994079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MY"/>
          </a:p>
        </p:txBody>
      </p:sp>
      <p:grpSp>
        <p:nvGrpSpPr>
          <p:cNvPr id="5" name="Group 5"/>
          <p:cNvGrpSpPr/>
          <p:nvPr/>
        </p:nvGrpSpPr>
        <p:grpSpPr>
          <a:xfrm>
            <a:off x="12362905" y="1216879"/>
            <a:ext cx="4624581" cy="46245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19127" b="-27213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361108" y="7518400"/>
            <a:ext cx="4624581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2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Co-Founder and CEO</a:t>
            </a:r>
          </a:p>
          <a:p>
            <a:pPr algn="ctr">
              <a:lnSpc>
                <a:spcPts val="4059"/>
              </a:lnSpc>
            </a:pPr>
            <a:r>
              <a:rPr lang="en-US" sz="2899" spc="2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Foodie Media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6115" y="2393949"/>
            <a:ext cx="11896790" cy="309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49"/>
              </a:lnSpc>
            </a:pPr>
            <a:r>
              <a:rPr lang="en-US" sz="9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From Zero to Billions of Views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6678" y="5942306"/>
            <a:ext cx="1189679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n-US" sz="3499" spc="83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My Social Media Journey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79422" y="6493463"/>
            <a:ext cx="5925095" cy="92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7"/>
              </a:lnSpc>
            </a:pPr>
            <a:r>
              <a:rPr lang="en-US" sz="5398" b="1" spc="5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Pinn Yang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02243" y="2805250"/>
            <a:ext cx="5358241" cy="2460292"/>
          </a:xfrm>
          <a:custGeom>
            <a:avLst/>
            <a:gdLst/>
            <a:ahLst/>
            <a:cxnLst/>
            <a:rect l="l" t="t" r="r" b="b"/>
            <a:pathLst>
              <a:path w="5358241" h="2460292">
                <a:moveTo>
                  <a:pt x="0" y="0"/>
                </a:moveTo>
                <a:lnTo>
                  <a:pt x="5358240" y="0"/>
                </a:lnTo>
                <a:lnTo>
                  <a:pt x="5358240" y="2460293"/>
                </a:lnTo>
                <a:lnTo>
                  <a:pt x="0" y="2460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249" b="-195548"/>
            </a:stretch>
          </a:blipFill>
        </p:spPr>
        <p:txBody>
          <a:bodyPr/>
          <a:lstStyle/>
          <a:p>
            <a:endParaRPr lang="en-MY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12.721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458405" y="3077974"/>
            <a:ext cx="3590910" cy="638384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1060759" y="5525607"/>
            <a:ext cx="2294858" cy="3803293"/>
          </a:xfrm>
          <a:custGeom>
            <a:avLst/>
            <a:gdLst/>
            <a:ahLst/>
            <a:cxnLst/>
            <a:rect l="l" t="t" r="r" b="b"/>
            <a:pathLst>
              <a:path w="2294858" h="3803293">
                <a:moveTo>
                  <a:pt x="0" y="0"/>
                </a:moveTo>
                <a:lnTo>
                  <a:pt x="2294858" y="0"/>
                </a:lnTo>
                <a:lnTo>
                  <a:pt x="2294858" y="3803293"/>
                </a:lnTo>
                <a:lnTo>
                  <a:pt x="0" y="380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697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>
            <a:off x="7241442" y="5636640"/>
            <a:ext cx="3525463" cy="3581227"/>
          </a:xfrm>
          <a:custGeom>
            <a:avLst/>
            <a:gdLst/>
            <a:ahLst/>
            <a:cxnLst/>
            <a:rect l="l" t="t" r="r" b="b"/>
            <a:pathLst>
              <a:path w="3525463" h="3581227">
                <a:moveTo>
                  <a:pt x="0" y="0"/>
                </a:moveTo>
                <a:lnTo>
                  <a:pt x="3525463" y="0"/>
                </a:lnTo>
                <a:lnTo>
                  <a:pt x="3525463" y="3581227"/>
                </a:lnTo>
                <a:lnTo>
                  <a:pt x="0" y="3581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8170"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6" name="Group 6"/>
          <p:cNvGrpSpPr/>
          <p:nvPr/>
        </p:nvGrpSpPr>
        <p:grpSpPr>
          <a:xfrm>
            <a:off x="613768" y="8951067"/>
            <a:ext cx="4416982" cy="1072843"/>
            <a:chOff x="0" y="0"/>
            <a:chExt cx="1279298" cy="3107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298" cy="310729"/>
            </a:xfrm>
            <a:custGeom>
              <a:avLst/>
              <a:gdLst/>
              <a:ahLst/>
              <a:cxnLst/>
              <a:rect l="l" t="t" r="r" b="b"/>
              <a:pathLst>
                <a:path w="1279298" h="310729">
                  <a:moveTo>
                    <a:pt x="89391" y="0"/>
                  </a:moveTo>
                  <a:lnTo>
                    <a:pt x="1189907" y="0"/>
                  </a:lnTo>
                  <a:cubicBezTo>
                    <a:pt x="1213615" y="0"/>
                    <a:pt x="1236352" y="9418"/>
                    <a:pt x="1253116" y="26182"/>
                  </a:cubicBezTo>
                  <a:cubicBezTo>
                    <a:pt x="1269880" y="42946"/>
                    <a:pt x="1279298" y="65683"/>
                    <a:pt x="1279298" y="89391"/>
                  </a:cubicBezTo>
                  <a:lnTo>
                    <a:pt x="1279298" y="221339"/>
                  </a:lnTo>
                  <a:cubicBezTo>
                    <a:pt x="1279298" y="245047"/>
                    <a:pt x="1269880" y="267783"/>
                    <a:pt x="1253116" y="284547"/>
                  </a:cubicBezTo>
                  <a:cubicBezTo>
                    <a:pt x="1236352" y="301312"/>
                    <a:pt x="1213615" y="310729"/>
                    <a:pt x="1189907" y="310729"/>
                  </a:cubicBezTo>
                  <a:lnTo>
                    <a:pt x="89391" y="310729"/>
                  </a:lnTo>
                  <a:cubicBezTo>
                    <a:pt x="65683" y="310729"/>
                    <a:pt x="42946" y="301312"/>
                    <a:pt x="26182" y="284547"/>
                  </a:cubicBezTo>
                  <a:cubicBezTo>
                    <a:pt x="9418" y="267783"/>
                    <a:pt x="0" y="245047"/>
                    <a:pt x="0" y="221339"/>
                  </a:cubicBezTo>
                  <a:lnTo>
                    <a:pt x="0" y="89391"/>
                  </a:lnTo>
                  <a:cubicBezTo>
                    <a:pt x="0" y="65683"/>
                    <a:pt x="9418" y="42946"/>
                    <a:pt x="26182" y="26182"/>
                  </a:cubicBezTo>
                  <a:cubicBezTo>
                    <a:pt x="42946" y="9418"/>
                    <a:pt x="65683" y="0"/>
                    <a:pt x="8939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279298" cy="339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5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91" y="1513559"/>
            <a:ext cx="4649939" cy="798787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4647074" y="2805250"/>
            <a:ext cx="2570030" cy="918786"/>
          </a:xfrm>
          <a:custGeom>
            <a:avLst/>
            <a:gdLst/>
            <a:ahLst/>
            <a:cxnLst/>
            <a:rect l="l" t="t" r="r" b="b"/>
            <a:pathLst>
              <a:path w="2570030" h="918786">
                <a:moveTo>
                  <a:pt x="0" y="0"/>
                </a:moveTo>
                <a:lnTo>
                  <a:pt x="2570029" y="0"/>
                </a:lnTo>
                <a:lnTo>
                  <a:pt x="2570029" y="918786"/>
                </a:lnTo>
                <a:lnTo>
                  <a:pt x="0" y="9187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1" name="Freeform 11" descr="preencoded.png"/>
          <p:cNvSpPr/>
          <p:nvPr/>
        </p:nvSpPr>
        <p:spPr>
          <a:xfrm>
            <a:off x="719490" y="9091614"/>
            <a:ext cx="952317" cy="740400"/>
          </a:xfrm>
          <a:custGeom>
            <a:avLst/>
            <a:gdLst/>
            <a:ahLst/>
            <a:cxnLst/>
            <a:rect l="l" t="t" r="r" b="b"/>
            <a:pathLst>
              <a:path w="952317" h="740400">
                <a:moveTo>
                  <a:pt x="0" y="0"/>
                </a:moveTo>
                <a:lnTo>
                  <a:pt x="952317" y="0"/>
                </a:lnTo>
                <a:lnTo>
                  <a:pt x="952317" y="740401"/>
                </a:lnTo>
                <a:lnTo>
                  <a:pt x="0" y="740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50615" r="-84590" b="-1586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TextBox 12"/>
          <p:cNvSpPr txBox="1"/>
          <p:nvPr/>
        </p:nvSpPr>
        <p:spPr>
          <a:xfrm>
            <a:off x="1605064" y="8923141"/>
            <a:ext cx="1382697" cy="58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7"/>
              </a:lnSpc>
            </a:pPr>
            <a:r>
              <a:rPr lang="en-US" sz="3455" b="1" spc="127">
                <a:solidFill>
                  <a:srgbClr val="CF3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5.4m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4375" y="8923141"/>
            <a:ext cx="1231902" cy="58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7"/>
              </a:lnSpc>
            </a:pPr>
            <a:r>
              <a:rPr lang="en-US" sz="3455" b="1" spc="127">
                <a:solidFill>
                  <a:srgbClr val="CF3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193k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2990" y="9511223"/>
            <a:ext cx="899269" cy="322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"/>
              </a:lnSpc>
            </a:pPr>
            <a:r>
              <a:rPr lang="en-US" sz="1892" b="1" spc="7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Views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23796" y="9512821"/>
            <a:ext cx="933062" cy="319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1891" b="1" spc="6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Likes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2514" y="370440"/>
            <a:ext cx="3207812" cy="65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0"/>
              </a:lnSpc>
            </a:pPr>
            <a:r>
              <a:rPr lang="en-US" sz="3878" b="1" spc="143">
                <a:solidFill>
                  <a:srgbClr val="CB36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Case Study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5587" y="1406955"/>
            <a:ext cx="9796826" cy="65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3876" b="1" spc="14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Shop That Went Viral Overnight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71232" y="4143655"/>
            <a:ext cx="8945537" cy="199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2"/>
              </a:lnSpc>
            </a:pPr>
            <a:r>
              <a:rPr lang="en-US" sz="660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 didn't stop at Content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74960" y="3028283"/>
            <a:ext cx="4338079" cy="198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62"/>
              </a:lnSpc>
            </a:pPr>
            <a:r>
              <a:rPr lang="en-US" sz="13135" b="1">
                <a:solidFill>
                  <a:srgbClr val="CB36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4C's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61525" y="5907319"/>
            <a:ext cx="17164950" cy="89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2"/>
              </a:lnSpc>
            </a:pPr>
            <a:r>
              <a:rPr lang="en-US" sz="593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Content . Commerce . Creator .Community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2879"/>
            <a:ext cx="16230600" cy="9941243"/>
          </a:xfrm>
          <a:custGeom>
            <a:avLst/>
            <a:gdLst/>
            <a:ahLst/>
            <a:cxnLst/>
            <a:rect l="l" t="t" r="r" b="b"/>
            <a:pathLst>
              <a:path w="16230600" h="9941243">
                <a:moveTo>
                  <a:pt x="0" y="0"/>
                </a:moveTo>
                <a:lnTo>
                  <a:pt x="16230600" y="0"/>
                </a:lnTo>
                <a:lnTo>
                  <a:pt x="16230600" y="9941242"/>
                </a:lnTo>
                <a:lnTo>
                  <a:pt x="0" y="9941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18981" y="4412721"/>
            <a:ext cx="9850038" cy="138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6"/>
              </a:lnSpc>
            </a:pPr>
            <a:r>
              <a:rPr lang="en-US" sz="862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Personal Brand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6128" y="1619264"/>
            <a:ext cx="3259918" cy="7048472"/>
          </a:xfrm>
          <a:custGeom>
            <a:avLst/>
            <a:gdLst/>
            <a:ahLst/>
            <a:cxnLst/>
            <a:rect l="l" t="t" r="r" b="b"/>
            <a:pathLst>
              <a:path w="3259918" h="7048472">
                <a:moveTo>
                  <a:pt x="0" y="0"/>
                </a:moveTo>
                <a:lnTo>
                  <a:pt x="3259918" y="0"/>
                </a:lnTo>
                <a:lnTo>
                  <a:pt x="3259918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2618066" y="3193793"/>
            <a:ext cx="8226271" cy="309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49"/>
              </a:lnSpc>
            </a:pPr>
            <a:r>
              <a:rPr lang="en-US" sz="9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Started in 2023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eometric Gradient Rectangle"/>
          <p:cNvSpPr/>
          <p:nvPr/>
        </p:nvSpPr>
        <p:spPr>
          <a:xfrm flipH="1" flipV="1">
            <a:off x="-271233" y="-505640"/>
            <a:ext cx="18830467" cy="11298280"/>
          </a:xfrm>
          <a:custGeom>
            <a:avLst/>
            <a:gdLst/>
            <a:ahLst/>
            <a:cxnLst/>
            <a:rect l="l" t="t" r="r" b="b"/>
            <a:pathLst>
              <a:path w="18830467" h="11298280">
                <a:moveTo>
                  <a:pt x="18830466" y="11298280"/>
                </a:moveTo>
                <a:lnTo>
                  <a:pt x="0" y="11298280"/>
                </a:lnTo>
                <a:lnTo>
                  <a:pt x="0" y="0"/>
                </a:lnTo>
                <a:lnTo>
                  <a:pt x="18830466" y="0"/>
                </a:lnTo>
                <a:lnTo>
                  <a:pt x="18830466" y="1129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1028700" y="3694433"/>
            <a:ext cx="4712157" cy="29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70"/>
              </a:lnSpc>
            </a:pPr>
            <a:r>
              <a:rPr lang="en-US" sz="6558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Rise of Creator Economy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12693" y="0"/>
            <a:ext cx="5790028" cy="5179435"/>
            <a:chOff x="0" y="0"/>
            <a:chExt cx="90861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8619" cy="812800"/>
            </a:xfrm>
            <a:custGeom>
              <a:avLst/>
              <a:gdLst/>
              <a:ahLst/>
              <a:cxnLst/>
              <a:rect l="l" t="t" r="r" b="b"/>
              <a:pathLst>
                <a:path w="908619" h="812800">
                  <a:moveTo>
                    <a:pt x="0" y="0"/>
                  </a:moveTo>
                  <a:lnTo>
                    <a:pt x="908619" y="0"/>
                  </a:lnTo>
                  <a:lnTo>
                    <a:pt x="9086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29991" b="-29991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12693" y="5274685"/>
            <a:ext cx="5790028" cy="5012315"/>
            <a:chOff x="0" y="0"/>
            <a:chExt cx="93891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8914" cy="812800"/>
            </a:xfrm>
            <a:custGeom>
              <a:avLst/>
              <a:gdLst/>
              <a:ahLst/>
              <a:cxnLst/>
              <a:rect l="l" t="t" r="r" b="b"/>
              <a:pathLst>
                <a:path w="938914" h="812800">
                  <a:moveTo>
                    <a:pt x="0" y="0"/>
                  </a:moveTo>
                  <a:lnTo>
                    <a:pt x="938914" y="0"/>
                  </a:lnTo>
                  <a:lnTo>
                    <a:pt x="93891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1944" r="-11944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97972" y="0"/>
            <a:ext cx="5790028" cy="3361781"/>
            <a:chOff x="0" y="0"/>
            <a:chExt cx="139989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9893" cy="812800"/>
            </a:xfrm>
            <a:custGeom>
              <a:avLst/>
              <a:gdLst/>
              <a:ahLst/>
              <a:cxnLst/>
              <a:rect l="l" t="t" r="r" b="b"/>
              <a:pathLst>
                <a:path w="1399893" h="812800">
                  <a:moveTo>
                    <a:pt x="0" y="0"/>
                  </a:moveTo>
                  <a:lnTo>
                    <a:pt x="1399893" y="0"/>
                  </a:lnTo>
                  <a:lnTo>
                    <a:pt x="139989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10173" b="-10173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97972" y="3472906"/>
            <a:ext cx="5790028" cy="3540057"/>
            <a:chOff x="0" y="0"/>
            <a:chExt cx="132939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9395" cy="812800"/>
            </a:xfrm>
            <a:custGeom>
              <a:avLst/>
              <a:gdLst/>
              <a:ahLst/>
              <a:cxnLst/>
              <a:rect l="l" t="t" r="r" b="b"/>
              <a:pathLst>
                <a:path w="1329395" h="812800">
                  <a:moveTo>
                    <a:pt x="0" y="0"/>
                  </a:moveTo>
                  <a:lnTo>
                    <a:pt x="1329395" y="0"/>
                  </a:lnTo>
                  <a:lnTo>
                    <a:pt x="132939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7121" b="-7121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7972" y="7124088"/>
            <a:ext cx="5790028" cy="3162912"/>
            <a:chOff x="0" y="0"/>
            <a:chExt cx="148791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87912" cy="812800"/>
            </a:xfrm>
            <a:custGeom>
              <a:avLst/>
              <a:gdLst/>
              <a:ahLst/>
              <a:cxnLst/>
              <a:rect l="l" t="t" r="r" b="b"/>
              <a:pathLst>
                <a:path w="1487912" h="812800">
                  <a:moveTo>
                    <a:pt x="0" y="0"/>
                  </a:moveTo>
                  <a:lnTo>
                    <a:pt x="1487912" y="0"/>
                  </a:lnTo>
                  <a:lnTo>
                    <a:pt x="14879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t="-13933" b="-13933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63334" y="1972716"/>
            <a:ext cx="4536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1404028" y="4893076"/>
            <a:ext cx="7364643" cy="118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1"/>
              </a:lnSpc>
            </a:pPr>
            <a:r>
              <a:rPr lang="en-US" sz="733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250 Billion USD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16293" y="6171585"/>
            <a:ext cx="4540114" cy="54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3"/>
              </a:lnSpc>
            </a:pPr>
            <a:r>
              <a:rPr lang="en-US" sz="334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2024 Market Size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19328" y="4893076"/>
            <a:ext cx="7364643" cy="118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1"/>
              </a:lnSpc>
            </a:pPr>
            <a:r>
              <a:rPr lang="en-US" sz="733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500 Billion USD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0904" y="6171585"/>
            <a:ext cx="5952378" cy="54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3"/>
              </a:lnSpc>
            </a:pPr>
            <a:r>
              <a:rPr lang="en-US" sz="334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2027 Expected Market Size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41069" y="2180147"/>
            <a:ext cx="9605862" cy="118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1"/>
              </a:lnSpc>
            </a:pPr>
            <a:r>
              <a:rPr lang="en-US" sz="733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Creator Economy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47862" y="9657246"/>
            <a:ext cx="3751549" cy="31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858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2" tooltip="https://dmexco.com/stories/the-creator-economy-trends-for-2025-the-boom-continues/#:~:text=The%20creator%20economy%20is%20booming,recent%20study%20by%20Goldman%20Sachs."/>
              </a:rPr>
              <a:t>*A study by Goldman Sachs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eometric Gradient Rectangle"/>
          <p:cNvSpPr/>
          <p:nvPr/>
        </p:nvSpPr>
        <p:spPr>
          <a:xfrm flipH="1" flipV="1">
            <a:off x="-393988" y="-505640"/>
            <a:ext cx="18830467" cy="11298280"/>
          </a:xfrm>
          <a:custGeom>
            <a:avLst/>
            <a:gdLst/>
            <a:ahLst/>
            <a:cxnLst/>
            <a:rect l="l" t="t" r="r" b="b"/>
            <a:pathLst>
              <a:path w="18830467" h="11298280">
                <a:moveTo>
                  <a:pt x="18830467" y="11298280"/>
                </a:moveTo>
                <a:lnTo>
                  <a:pt x="0" y="11298280"/>
                </a:lnTo>
                <a:lnTo>
                  <a:pt x="0" y="0"/>
                </a:lnTo>
                <a:lnTo>
                  <a:pt x="18830467" y="0"/>
                </a:lnTo>
                <a:lnTo>
                  <a:pt x="18830467" y="1129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1713055" y="8333472"/>
            <a:ext cx="3828908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9"/>
              </a:lnSpc>
            </a:pPr>
            <a:r>
              <a:rPr lang="en-US" sz="3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Stanley Tumbler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131065" y="8051799"/>
            <a:ext cx="4127532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9"/>
              </a:lnSpc>
            </a:pPr>
            <a:r>
              <a:rPr lang="en-US" sz="3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HYGR Lip Balm &amp; Deodorant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96459" y="1114425"/>
            <a:ext cx="10895081" cy="61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1"/>
              </a:lnSpc>
              <a:spcBef>
                <a:spcPct val="0"/>
              </a:spcBef>
            </a:pPr>
            <a:r>
              <a:rPr lang="en-US" sz="460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Brands thriving through Creators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73547" y="2587219"/>
            <a:ext cx="5255983" cy="525598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17492" b="-17492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387224" y="8023910"/>
            <a:ext cx="5266637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9"/>
              </a:lnSpc>
            </a:pPr>
            <a:r>
              <a:rPr lang="en-US" sz="3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Khairul Aming Dendeng Nyet Berapi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515305" y="2587219"/>
            <a:ext cx="5255983" cy="525598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17492" b="-17492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58470" y="2587219"/>
            <a:ext cx="5255983" cy="525598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028267"/>
                  </a:moveTo>
                  <a:lnTo>
                    <a:pt x="0" y="321733"/>
                  </a:lnTo>
                  <a:cubicBezTo>
                    <a:pt x="0" y="143933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44780"/>
                    <a:pt x="6350000" y="321733"/>
                  </a:cubicBezTo>
                  <a:lnTo>
                    <a:pt x="6350000" y="6028267"/>
                  </a:lnTo>
                  <a:cubicBezTo>
                    <a:pt x="6350000" y="6206067"/>
                    <a:pt x="6134100" y="6350000"/>
                    <a:pt x="5867400" y="6350000"/>
                  </a:cubicBezTo>
                  <a:lnTo>
                    <a:pt x="482600" y="6350000"/>
                  </a:lnTo>
                  <a:cubicBezTo>
                    <a:pt x="217170" y="6350000"/>
                    <a:pt x="0" y="6206067"/>
                    <a:pt x="0" y="6028267"/>
                  </a:cubicBezTo>
                  <a:close/>
                </a:path>
              </a:pathLst>
            </a:custGeom>
            <a:blipFill>
              <a:blip r:embed="rId6"/>
              <a:stretch>
                <a:fillRect l="-1601" t="-14873" r="-2903" b="-34741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688000" y="1205025"/>
            <a:ext cx="3980928" cy="7876950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t="-158" b="-158"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MY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50984" y="4038423"/>
            <a:ext cx="8226271" cy="153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49"/>
              </a:lnSpc>
            </a:pPr>
            <a:r>
              <a:rPr lang="en-US" sz="9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Consistency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8433" y="5537024"/>
            <a:ext cx="5031372" cy="61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3"/>
              </a:lnSpc>
            </a:pPr>
            <a:r>
              <a:rPr lang="en-US" sz="381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Everyday 1 Content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1743" y="2911243"/>
            <a:ext cx="4464513" cy="4464513"/>
          </a:xfrm>
          <a:custGeom>
            <a:avLst/>
            <a:gdLst/>
            <a:ahLst/>
            <a:cxnLst/>
            <a:rect l="l" t="t" r="r" b="b"/>
            <a:pathLst>
              <a:path w="4464513" h="4464513">
                <a:moveTo>
                  <a:pt x="0" y="0"/>
                </a:moveTo>
                <a:lnTo>
                  <a:pt x="4464514" y="0"/>
                </a:lnTo>
                <a:lnTo>
                  <a:pt x="4464514" y="4464514"/>
                </a:lnTo>
                <a:lnTo>
                  <a:pt x="0" y="4464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5339533" y="1463063"/>
            <a:ext cx="7608933" cy="104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84"/>
              </a:lnSpc>
            </a:pPr>
            <a:r>
              <a:rPr lang="en-US" sz="682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Started in 2016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4187" y="610017"/>
            <a:ext cx="5117601" cy="9066966"/>
            <a:chOff x="0" y="0"/>
            <a:chExt cx="586495" cy="1039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6495" cy="1039105"/>
            </a:xfrm>
            <a:custGeom>
              <a:avLst/>
              <a:gdLst/>
              <a:ahLst/>
              <a:cxnLst/>
              <a:rect l="l" t="t" r="r" b="b"/>
              <a:pathLst>
                <a:path w="586495" h="1039105">
                  <a:moveTo>
                    <a:pt x="34794" y="0"/>
                  </a:moveTo>
                  <a:lnTo>
                    <a:pt x="551700" y="0"/>
                  </a:lnTo>
                  <a:cubicBezTo>
                    <a:pt x="560928" y="0"/>
                    <a:pt x="569778" y="3666"/>
                    <a:pt x="576304" y="10191"/>
                  </a:cubicBezTo>
                  <a:cubicBezTo>
                    <a:pt x="582829" y="16716"/>
                    <a:pt x="586495" y="25566"/>
                    <a:pt x="586495" y="34794"/>
                  </a:cubicBezTo>
                  <a:lnTo>
                    <a:pt x="586495" y="1004311"/>
                  </a:lnTo>
                  <a:cubicBezTo>
                    <a:pt x="586495" y="1013539"/>
                    <a:pt x="582829" y="1022389"/>
                    <a:pt x="576304" y="1028914"/>
                  </a:cubicBezTo>
                  <a:cubicBezTo>
                    <a:pt x="569778" y="1035440"/>
                    <a:pt x="560928" y="1039105"/>
                    <a:pt x="551700" y="1039105"/>
                  </a:cubicBezTo>
                  <a:lnTo>
                    <a:pt x="34794" y="1039105"/>
                  </a:lnTo>
                  <a:cubicBezTo>
                    <a:pt x="25566" y="1039105"/>
                    <a:pt x="16716" y="1035440"/>
                    <a:pt x="10191" y="1028914"/>
                  </a:cubicBezTo>
                  <a:cubicBezTo>
                    <a:pt x="3666" y="1022389"/>
                    <a:pt x="0" y="1013539"/>
                    <a:pt x="0" y="1004311"/>
                  </a:cubicBezTo>
                  <a:lnTo>
                    <a:pt x="0" y="34794"/>
                  </a:lnTo>
                  <a:cubicBezTo>
                    <a:pt x="0" y="25566"/>
                    <a:pt x="3666" y="16716"/>
                    <a:pt x="10191" y="10191"/>
                  </a:cubicBezTo>
                  <a:cubicBezTo>
                    <a:pt x="16716" y="3666"/>
                    <a:pt x="25566" y="0"/>
                    <a:pt x="34794" y="0"/>
                  </a:cubicBezTo>
                  <a:close/>
                </a:path>
              </a:pathLst>
            </a:custGeom>
            <a:blipFill>
              <a:blip r:embed="rId2"/>
              <a:stretch>
                <a:fillRect t="-7155" b="-15087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4" name="Freeform 4"/>
          <p:cNvSpPr/>
          <p:nvPr/>
        </p:nvSpPr>
        <p:spPr>
          <a:xfrm>
            <a:off x="11187444" y="7671736"/>
            <a:ext cx="2251082" cy="2251082"/>
          </a:xfrm>
          <a:custGeom>
            <a:avLst/>
            <a:gdLst/>
            <a:ahLst/>
            <a:cxnLst/>
            <a:rect l="l" t="t" r="r" b="b"/>
            <a:pathLst>
              <a:path w="2251082" h="2251082">
                <a:moveTo>
                  <a:pt x="0" y="0"/>
                </a:moveTo>
                <a:lnTo>
                  <a:pt x="2251081" y="0"/>
                </a:lnTo>
                <a:lnTo>
                  <a:pt x="2251081" y="2251082"/>
                </a:lnTo>
                <a:lnTo>
                  <a:pt x="0" y="225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TextBox 5"/>
          <p:cNvSpPr txBox="1"/>
          <p:nvPr/>
        </p:nvSpPr>
        <p:spPr>
          <a:xfrm>
            <a:off x="3641870" y="5577345"/>
            <a:ext cx="3407890" cy="53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34"/>
              </a:lnSpc>
            </a:pPr>
            <a:r>
              <a:rPr lang="en-US" sz="3934" b="1">
                <a:solidFill>
                  <a:srgbClr val="FFFFFF"/>
                </a:solidFill>
                <a:latin typeface="Mardoto Bold"/>
                <a:ea typeface="Mardoto Bold"/>
                <a:cs typeface="Mardoto Bold"/>
                <a:sym typeface="Mardoto Bold"/>
              </a:rPr>
              <a:t>New Followers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338590"/>
            <a:ext cx="8440743" cy="117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3"/>
              </a:lnSpc>
            </a:pPr>
            <a:r>
              <a:rPr lang="en-US" sz="8753" b="1">
                <a:solidFill>
                  <a:srgbClr val="FFFFFF"/>
                </a:solidFill>
                <a:latin typeface="Mardoto Bold"/>
                <a:ea typeface="Mardoto Bold"/>
                <a:cs typeface="Mardoto Bold"/>
                <a:sym typeface="Mardoto Bold"/>
              </a:rPr>
              <a:t>618 Thousand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eometric Gradient Rectangle"/>
          <p:cNvSpPr/>
          <p:nvPr/>
        </p:nvSpPr>
        <p:spPr>
          <a:xfrm flipH="1" flipV="1">
            <a:off x="-271233" y="-505640"/>
            <a:ext cx="18830467" cy="11298280"/>
          </a:xfrm>
          <a:custGeom>
            <a:avLst/>
            <a:gdLst/>
            <a:ahLst/>
            <a:cxnLst/>
            <a:rect l="l" t="t" r="r" b="b"/>
            <a:pathLst>
              <a:path w="18830467" h="11298280">
                <a:moveTo>
                  <a:pt x="18830466" y="11298280"/>
                </a:moveTo>
                <a:lnTo>
                  <a:pt x="0" y="11298280"/>
                </a:lnTo>
                <a:lnTo>
                  <a:pt x="0" y="0"/>
                </a:lnTo>
                <a:lnTo>
                  <a:pt x="18830466" y="0"/>
                </a:lnTo>
                <a:lnTo>
                  <a:pt x="18830466" y="1129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Freeform 3"/>
          <p:cNvSpPr/>
          <p:nvPr/>
        </p:nvSpPr>
        <p:spPr>
          <a:xfrm>
            <a:off x="965677" y="4124538"/>
            <a:ext cx="4281539" cy="4794575"/>
          </a:xfrm>
          <a:custGeom>
            <a:avLst/>
            <a:gdLst/>
            <a:ahLst/>
            <a:cxnLst/>
            <a:rect l="l" t="t" r="r" b="b"/>
            <a:pathLst>
              <a:path w="4281539" h="4794575">
                <a:moveTo>
                  <a:pt x="0" y="0"/>
                </a:moveTo>
                <a:lnTo>
                  <a:pt x="4281539" y="0"/>
                </a:lnTo>
                <a:lnTo>
                  <a:pt x="4281539" y="4794575"/>
                </a:lnTo>
                <a:lnTo>
                  <a:pt x="0" y="4794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507" b="-83621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" name="Freeform 4"/>
          <p:cNvSpPr/>
          <p:nvPr/>
        </p:nvSpPr>
        <p:spPr>
          <a:xfrm>
            <a:off x="6373290" y="4124538"/>
            <a:ext cx="4794722" cy="4626226"/>
          </a:xfrm>
          <a:custGeom>
            <a:avLst/>
            <a:gdLst/>
            <a:ahLst/>
            <a:cxnLst/>
            <a:rect l="l" t="t" r="r" b="b"/>
            <a:pathLst>
              <a:path w="4794722" h="4626226">
                <a:moveTo>
                  <a:pt x="0" y="0"/>
                </a:moveTo>
                <a:lnTo>
                  <a:pt x="4794722" y="0"/>
                </a:lnTo>
                <a:lnTo>
                  <a:pt x="4794722" y="4626226"/>
                </a:lnTo>
                <a:lnTo>
                  <a:pt x="0" y="46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530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>
            <a:off x="12294086" y="4389294"/>
            <a:ext cx="5028237" cy="4096715"/>
          </a:xfrm>
          <a:custGeom>
            <a:avLst/>
            <a:gdLst/>
            <a:ahLst/>
            <a:cxnLst/>
            <a:rect l="l" t="t" r="r" b="b"/>
            <a:pathLst>
              <a:path w="5028237" h="4096715">
                <a:moveTo>
                  <a:pt x="0" y="0"/>
                </a:moveTo>
                <a:lnTo>
                  <a:pt x="5028237" y="0"/>
                </a:lnTo>
                <a:lnTo>
                  <a:pt x="5028237" y="4096715"/>
                </a:lnTo>
                <a:lnTo>
                  <a:pt x="0" y="4096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66822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TextBox 6"/>
          <p:cNvSpPr txBox="1"/>
          <p:nvPr/>
        </p:nvSpPr>
        <p:spPr>
          <a:xfrm>
            <a:off x="2221952" y="910584"/>
            <a:ext cx="13844095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4"/>
              </a:lnSpc>
            </a:pPr>
            <a:r>
              <a:rPr lang="en-US" sz="9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Pinn Yang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44146" y="2392726"/>
            <a:ext cx="6799708" cy="74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70"/>
              </a:lnSpc>
            </a:pPr>
            <a:r>
              <a:rPr lang="en-US" sz="5495" b="1">
                <a:solidFill>
                  <a:srgbClr val="CB36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 million followers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71233" y="-505640"/>
            <a:ext cx="18830467" cy="11298280"/>
          </a:xfrm>
          <a:custGeom>
            <a:avLst/>
            <a:gdLst/>
            <a:ahLst/>
            <a:cxnLst/>
            <a:rect l="l" t="t" r="r" b="b"/>
            <a:pathLst>
              <a:path w="18830467" h="11298280">
                <a:moveTo>
                  <a:pt x="18830466" y="11298280"/>
                </a:moveTo>
                <a:lnTo>
                  <a:pt x="0" y="11298280"/>
                </a:lnTo>
                <a:lnTo>
                  <a:pt x="0" y="0"/>
                </a:lnTo>
                <a:lnTo>
                  <a:pt x="18830466" y="0"/>
                </a:lnTo>
                <a:lnTo>
                  <a:pt x="18830466" y="1129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AutoShape 3"/>
          <p:cNvSpPr/>
          <p:nvPr/>
        </p:nvSpPr>
        <p:spPr>
          <a:xfrm>
            <a:off x="9771519" y="5406573"/>
            <a:ext cx="689642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MY"/>
          </a:p>
        </p:txBody>
      </p:sp>
      <p:sp>
        <p:nvSpPr>
          <p:cNvPr id="4" name="TextBox 4"/>
          <p:cNvSpPr txBox="1"/>
          <p:nvPr/>
        </p:nvSpPr>
        <p:spPr>
          <a:xfrm>
            <a:off x="3040756" y="4070345"/>
            <a:ext cx="12206487" cy="202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49"/>
              </a:lnSpc>
            </a:pPr>
            <a:r>
              <a:rPr lang="en-US" sz="124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eometric Gradient Rectangle"/>
          <p:cNvSpPr/>
          <p:nvPr/>
        </p:nvSpPr>
        <p:spPr>
          <a:xfrm flipH="1" flipV="1">
            <a:off x="-271233" y="-288307"/>
            <a:ext cx="18830467" cy="11298280"/>
          </a:xfrm>
          <a:custGeom>
            <a:avLst/>
            <a:gdLst/>
            <a:ahLst/>
            <a:cxnLst/>
            <a:rect l="l" t="t" r="r" b="b"/>
            <a:pathLst>
              <a:path w="18830467" h="11298280">
                <a:moveTo>
                  <a:pt x="18830466" y="11298280"/>
                </a:moveTo>
                <a:lnTo>
                  <a:pt x="0" y="11298280"/>
                </a:lnTo>
                <a:lnTo>
                  <a:pt x="0" y="0"/>
                </a:lnTo>
                <a:lnTo>
                  <a:pt x="18830466" y="0"/>
                </a:lnTo>
                <a:lnTo>
                  <a:pt x="18830466" y="1129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AutoShape 3"/>
          <p:cNvSpPr/>
          <p:nvPr/>
        </p:nvSpPr>
        <p:spPr>
          <a:xfrm>
            <a:off x="5005344" y="2497961"/>
            <a:ext cx="827731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MY"/>
          </a:p>
        </p:txBody>
      </p:sp>
      <p:sp>
        <p:nvSpPr>
          <p:cNvPr id="4" name="Freeform 4"/>
          <p:cNvSpPr/>
          <p:nvPr/>
        </p:nvSpPr>
        <p:spPr>
          <a:xfrm>
            <a:off x="4670787" y="2631859"/>
            <a:ext cx="8946426" cy="5971739"/>
          </a:xfrm>
          <a:custGeom>
            <a:avLst/>
            <a:gdLst/>
            <a:ahLst/>
            <a:cxnLst/>
            <a:rect l="l" t="t" r="r" b="b"/>
            <a:pathLst>
              <a:path w="8946426" h="5971739">
                <a:moveTo>
                  <a:pt x="0" y="0"/>
                </a:moveTo>
                <a:lnTo>
                  <a:pt x="8946426" y="0"/>
                </a:lnTo>
                <a:lnTo>
                  <a:pt x="8946426" y="5971739"/>
                </a:lnTo>
                <a:lnTo>
                  <a:pt x="0" y="5971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AutoShape 5"/>
          <p:cNvSpPr/>
          <p:nvPr/>
        </p:nvSpPr>
        <p:spPr>
          <a:xfrm>
            <a:off x="3122630" y="4535387"/>
            <a:ext cx="18426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MY"/>
          </a:p>
        </p:txBody>
      </p:sp>
      <p:sp>
        <p:nvSpPr>
          <p:cNvPr id="6" name="TextBox 6"/>
          <p:cNvSpPr txBox="1"/>
          <p:nvPr/>
        </p:nvSpPr>
        <p:spPr>
          <a:xfrm>
            <a:off x="2825273" y="1383013"/>
            <a:ext cx="12637455" cy="70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5"/>
              </a:lnSpc>
            </a:pPr>
            <a:r>
              <a:rPr lang="en-US" sz="51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 Co-Founders and 2 Interns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619309" y="3092636"/>
            <a:ext cx="4797925" cy="4797925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2875445" y="2276035"/>
            <a:ext cx="3813989" cy="6780424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6712634" y="3092636"/>
            <a:ext cx="4862732" cy="486273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498469">
            <a:off x="4583721" y="8691119"/>
            <a:ext cx="2586481" cy="730681"/>
          </a:xfrm>
          <a:custGeom>
            <a:avLst/>
            <a:gdLst/>
            <a:ahLst/>
            <a:cxnLst/>
            <a:rect l="l" t="t" r="r" b="b"/>
            <a:pathLst>
              <a:path w="2586481" h="730681">
                <a:moveTo>
                  <a:pt x="0" y="0"/>
                </a:moveTo>
                <a:lnTo>
                  <a:pt x="2586481" y="0"/>
                </a:lnTo>
                <a:lnTo>
                  <a:pt x="2586481" y="730681"/>
                </a:lnTo>
                <a:lnTo>
                  <a:pt x="0" y="730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TextBox 6"/>
          <p:cNvSpPr txBox="1"/>
          <p:nvPr/>
        </p:nvSpPr>
        <p:spPr>
          <a:xfrm>
            <a:off x="4118281" y="222616"/>
            <a:ext cx="10051437" cy="140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9"/>
              </a:lnSpc>
            </a:pPr>
            <a:r>
              <a:rPr lang="en-US" sz="7842" b="1" spc="-31">
                <a:solidFill>
                  <a:srgbClr val="CF3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Evolution of Videos</a:t>
            </a:r>
          </a:p>
        </p:txBody>
      </p:sp>
      <p:sp>
        <p:nvSpPr>
          <p:cNvPr id="7" name="Freeform 7"/>
          <p:cNvSpPr/>
          <p:nvPr/>
        </p:nvSpPr>
        <p:spPr>
          <a:xfrm rot="300183">
            <a:off x="10044003" y="8892960"/>
            <a:ext cx="2586481" cy="730681"/>
          </a:xfrm>
          <a:custGeom>
            <a:avLst/>
            <a:gdLst/>
            <a:ahLst/>
            <a:cxnLst/>
            <a:rect l="l" t="t" r="r" b="b"/>
            <a:pathLst>
              <a:path w="2586481" h="730681">
                <a:moveTo>
                  <a:pt x="0" y="0"/>
                </a:moveTo>
                <a:lnTo>
                  <a:pt x="2586481" y="0"/>
                </a:lnTo>
                <a:lnTo>
                  <a:pt x="2586481" y="730680"/>
                </a:lnTo>
                <a:lnTo>
                  <a:pt x="0" y="730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14733" y="4139624"/>
            <a:ext cx="1858535" cy="1858535"/>
          </a:xfrm>
          <a:custGeom>
            <a:avLst/>
            <a:gdLst/>
            <a:ahLst/>
            <a:cxnLst/>
            <a:rect l="l" t="t" r="r" b="b"/>
            <a:pathLst>
              <a:path w="1858535" h="1858535">
                <a:moveTo>
                  <a:pt x="0" y="0"/>
                </a:moveTo>
                <a:lnTo>
                  <a:pt x="1858534" y="0"/>
                </a:lnTo>
                <a:lnTo>
                  <a:pt x="1858534" y="1858535"/>
                </a:lnTo>
                <a:lnTo>
                  <a:pt x="0" y="185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5339533" y="2728819"/>
            <a:ext cx="7608933" cy="104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84"/>
              </a:lnSpc>
            </a:pPr>
            <a:r>
              <a:rPr lang="en-US" sz="682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From 1 Page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9533" y="6360109"/>
            <a:ext cx="7608933" cy="104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84"/>
              </a:lnSpc>
            </a:pPr>
            <a:r>
              <a:rPr lang="en-US" sz="682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79261" y="4518743"/>
            <a:ext cx="1119131" cy="1119131"/>
          </a:xfrm>
          <a:custGeom>
            <a:avLst/>
            <a:gdLst/>
            <a:ahLst/>
            <a:cxnLst/>
            <a:rect l="l" t="t" r="r" b="b"/>
            <a:pathLst>
              <a:path w="1119131" h="1119131">
                <a:moveTo>
                  <a:pt x="0" y="0"/>
                </a:moveTo>
                <a:lnTo>
                  <a:pt x="1119131" y="0"/>
                </a:lnTo>
                <a:lnTo>
                  <a:pt x="1119131" y="1119131"/>
                </a:lnTo>
                <a:lnTo>
                  <a:pt x="0" y="1119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Freeform 3"/>
          <p:cNvSpPr/>
          <p:nvPr/>
        </p:nvSpPr>
        <p:spPr>
          <a:xfrm>
            <a:off x="6570490" y="4518743"/>
            <a:ext cx="1044062" cy="1044062"/>
          </a:xfrm>
          <a:custGeom>
            <a:avLst/>
            <a:gdLst/>
            <a:ahLst/>
            <a:cxnLst/>
            <a:rect l="l" t="t" r="r" b="b"/>
            <a:pathLst>
              <a:path w="1044062" h="1044062">
                <a:moveTo>
                  <a:pt x="0" y="0"/>
                </a:moveTo>
                <a:lnTo>
                  <a:pt x="1044062" y="0"/>
                </a:lnTo>
                <a:lnTo>
                  <a:pt x="1044062" y="1044063"/>
                </a:lnTo>
                <a:lnTo>
                  <a:pt x="0" y="1044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" name="Freeform 4"/>
          <p:cNvSpPr/>
          <p:nvPr/>
        </p:nvSpPr>
        <p:spPr>
          <a:xfrm>
            <a:off x="10063716" y="4593812"/>
            <a:ext cx="1044062" cy="1044062"/>
          </a:xfrm>
          <a:custGeom>
            <a:avLst/>
            <a:gdLst/>
            <a:ahLst/>
            <a:cxnLst/>
            <a:rect l="l" t="t" r="r" b="b"/>
            <a:pathLst>
              <a:path w="1044062" h="1044062">
                <a:moveTo>
                  <a:pt x="0" y="0"/>
                </a:moveTo>
                <a:lnTo>
                  <a:pt x="1044062" y="0"/>
                </a:lnTo>
                <a:lnTo>
                  <a:pt x="1044062" y="1044062"/>
                </a:lnTo>
                <a:lnTo>
                  <a:pt x="0" y="104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>
            <a:off x="6246259" y="7068591"/>
            <a:ext cx="852726" cy="852726"/>
          </a:xfrm>
          <a:custGeom>
            <a:avLst/>
            <a:gdLst/>
            <a:ahLst/>
            <a:cxnLst/>
            <a:rect l="l" t="t" r="r" b="b"/>
            <a:pathLst>
              <a:path w="852726" h="852726">
                <a:moveTo>
                  <a:pt x="0" y="0"/>
                </a:moveTo>
                <a:lnTo>
                  <a:pt x="852725" y="0"/>
                </a:lnTo>
                <a:lnTo>
                  <a:pt x="852725" y="852725"/>
                </a:lnTo>
                <a:lnTo>
                  <a:pt x="0" y="852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Freeform 6"/>
          <p:cNvSpPr/>
          <p:nvPr/>
        </p:nvSpPr>
        <p:spPr>
          <a:xfrm>
            <a:off x="8409827" y="7068539"/>
            <a:ext cx="852726" cy="852726"/>
          </a:xfrm>
          <a:custGeom>
            <a:avLst/>
            <a:gdLst/>
            <a:ahLst/>
            <a:cxnLst/>
            <a:rect l="l" t="t" r="r" b="b"/>
            <a:pathLst>
              <a:path w="852726" h="852726">
                <a:moveTo>
                  <a:pt x="0" y="0"/>
                </a:moveTo>
                <a:lnTo>
                  <a:pt x="852726" y="0"/>
                </a:lnTo>
                <a:lnTo>
                  <a:pt x="852726" y="852726"/>
                </a:lnTo>
                <a:lnTo>
                  <a:pt x="0" y="8527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7" name="Freeform 7"/>
          <p:cNvSpPr/>
          <p:nvPr/>
        </p:nvSpPr>
        <p:spPr>
          <a:xfrm>
            <a:off x="7288048" y="6010937"/>
            <a:ext cx="852726" cy="852726"/>
          </a:xfrm>
          <a:custGeom>
            <a:avLst/>
            <a:gdLst/>
            <a:ahLst/>
            <a:cxnLst/>
            <a:rect l="l" t="t" r="r" b="b"/>
            <a:pathLst>
              <a:path w="852726" h="852726">
                <a:moveTo>
                  <a:pt x="0" y="0"/>
                </a:moveTo>
                <a:lnTo>
                  <a:pt x="852726" y="0"/>
                </a:lnTo>
                <a:lnTo>
                  <a:pt x="852726" y="852726"/>
                </a:lnTo>
                <a:lnTo>
                  <a:pt x="0" y="852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8" name="Freeform 8"/>
          <p:cNvSpPr/>
          <p:nvPr/>
        </p:nvSpPr>
        <p:spPr>
          <a:xfrm>
            <a:off x="9398392" y="6010894"/>
            <a:ext cx="852768" cy="852768"/>
          </a:xfrm>
          <a:custGeom>
            <a:avLst/>
            <a:gdLst/>
            <a:ahLst/>
            <a:cxnLst/>
            <a:rect l="l" t="t" r="r" b="b"/>
            <a:pathLst>
              <a:path w="852768" h="852768">
                <a:moveTo>
                  <a:pt x="0" y="0"/>
                </a:moveTo>
                <a:lnTo>
                  <a:pt x="852769" y="0"/>
                </a:lnTo>
                <a:lnTo>
                  <a:pt x="852769" y="852769"/>
                </a:lnTo>
                <a:lnTo>
                  <a:pt x="0" y="8527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9" name="Freeform 9"/>
          <p:cNvSpPr/>
          <p:nvPr/>
        </p:nvSpPr>
        <p:spPr>
          <a:xfrm>
            <a:off x="10575994" y="7068514"/>
            <a:ext cx="852751" cy="852751"/>
          </a:xfrm>
          <a:custGeom>
            <a:avLst/>
            <a:gdLst/>
            <a:ahLst/>
            <a:cxnLst/>
            <a:rect l="l" t="t" r="r" b="b"/>
            <a:pathLst>
              <a:path w="852751" h="852751">
                <a:moveTo>
                  <a:pt x="0" y="0"/>
                </a:moveTo>
                <a:lnTo>
                  <a:pt x="852751" y="0"/>
                </a:lnTo>
                <a:lnTo>
                  <a:pt x="852751" y="852751"/>
                </a:lnTo>
                <a:lnTo>
                  <a:pt x="0" y="8527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0" name="Group 10"/>
          <p:cNvGrpSpPr/>
          <p:nvPr/>
        </p:nvGrpSpPr>
        <p:grpSpPr>
          <a:xfrm>
            <a:off x="5177704" y="6010894"/>
            <a:ext cx="852726" cy="85272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9162" t="-94328" r="-28943" b="-148140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2186" y="7068514"/>
            <a:ext cx="852751" cy="8527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0878" t="-97759" r="-32298" b="-155692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07246" y="6010894"/>
            <a:ext cx="852700" cy="8527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30878" t="-96043" r="-30390" b="-153276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082716" y="7068591"/>
            <a:ext cx="852700" cy="8527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6972" t="-89286" r="-26985" b="-144195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8" name="Freeform 18"/>
          <p:cNvSpPr/>
          <p:nvPr/>
        </p:nvSpPr>
        <p:spPr>
          <a:xfrm>
            <a:off x="7805064" y="8077047"/>
            <a:ext cx="2019713" cy="1566992"/>
          </a:xfrm>
          <a:custGeom>
            <a:avLst/>
            <a:gdLst/>
            <a:ahLst/>
            <a:cxnLst/>
            <a:rect l="l" t="t" r="r" b="b"/>
            <a:pathLst>
              <a:path w="2019713" h="1566992">
                <a:moveTo>
                  <a:pt x="0" y="0"/>
                </a:moveTo>
                <a:lnTo>
                  <a:pt x="2019712" y="0"/>
                </a:lnTo>
                <a:lnTo>
                  <a:pt x="2019712" y="1566992"/>
                </a:lnTo>
                <a:lnTo>
                  <a:pt x="0" y="15669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6576" b="-103621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9" name="Freeform 19"/>
          <p:cNvSpPr/>
          <p:nvPr/>
        </p:nvSpPr>
        <p:spPr>
          <a:xfrm>
            <a:off x="5177704" y="8126592"/>
            <a:ext cx="2011170" cy="1561769"/>
          </a:xfrm>
          <a:custGeom>
            <a:avLst/>
            <a:gdLst/>
            <a:ahLst/>
            <a:cxnLst/>
            <a:rect l="l" t="t" r="r" b="b"/>
            <a:pathLst>
              <a:path w="2011170" h="1561769">
                <a:moveTo>
                  <a:pt x="0" y="0"/>
                </a:moveTo>
                <a:lnTo>
                  <a:pt x="2011170" y="0"/>
                </a:lnTo>
                <a:lnTo>
                  <a:pt x="2011170" y="1561770"/>
                </a:lnTo>
                <a:lnTo>
                  <a:pt x="0" y="1561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7085" b="-102860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0" name="Freeform 20"/>
          <p:cNvSpPr/>
          <p:nvPr/>
        </p:nvSpPr>
        <p:spPr>
          <a:xfrm>
            <a:off x="2553568" y="8077047"/>
            <a:ext cx="1955498" cy="1471698"/>
          </a:xfrm>
          <a:custGeom>
            <a:avLst/>
            <a:gdLst/>
            <a:ahLst/>
            <a:cxnLst/>
            <a:rect l="l" t="t" r="r" b="b"/>
            <a:pathLst>
              <a:path w="1955498" h="1471698">
                <a:moveTo>
                  <a:pt x="0" y="0"/>
                </a:moveTo>
                <a:lnTo>
                  <a:pt x="1955498" y="0"/>
                </a:lnTo>
                <a:lnTo>
                  <a:pt x="1955498" y="1471698"/>
                </a:lnTo>
                <a:lnTo>
                  <a:pt x="0" y="14716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0126" b="-10872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1" name="Freeform 21"/>
          <p:cNvSpPr/>
          <p:nvPr/>
        </p:nvSpPr>
        <p:spPr>
          <a:xfrm>
            <a:off x="12883722" y="8008035"/>
            <a:ext cx="1985971" cy="1705017"/>
          </a:xfrm>
          <a:custGeom>
            <a:avLst/>
            <a:gdLst/>
            <a:ahLst/>
            <a:cxnLst/>
            <a:rect l="l" t="t" r="r" b="b"/>
            <a:pathLst>
              <a:path w="1985971" h="1705017">
                <a:moveTo>
                  <a:pt x="0" y="0"/>
                </a:moveTo>
                <a:lnTo>
                  <a:pt x="1985971" y="0"/>
                </a:lnTo>
                <a:lnTo>
                  <a:pt x="1985971" y="1705016"/>
                </a:lnTo>
                <a:lnTo>
                  <a:pt x="0" y="17050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65794" b="-8741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2" name="Freeform 22"/>
          <p:cNvSpPr/>
          <p:nvPr/>
        </p:nvSpPr>
        <p:spPr>
          <a:xfrm>
            <a:off x="10102193" y="8126592"/>
            <a:ext cx="2011170" cy="1649668"/>
          </a:xfrm>
          <a:custGeom>
            <a:avLst/>
            <a:gdLst/>
            <a:ahLst/>
            <a:cxnLst/>
            <a:rect l="l" t="t" r="r" b="b"/>
            <a:pathLst>
              <a:path w="2011170" h="1649668">
                <a:moveTo>
                  <a:pt x="0" y="0"/>
                </a:moveTo>
                <a:lnTo>
                  <a:pt x="2011170" y="0"/>
                </a:lnTo>
                <a:lnTo>
                  <a:pt x="2011170" y="1649668"/>
                </a:lnTo>
                <a:lnTo>
                  <a:pt x="0" y="16496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73517" b="-91512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3" name="Freeform 23"/>
          <p:cNvSpPr/>
          <p:nvPr/>
        </p:nvSpPr>
        <p:spPr>
          <a:xfrm>
            <a:off x="8380103" y="854913"/>
            <a:ext cx="917448" cy="917448"/>
          </a:xfrm>
          <a:custGeom>
            <a:avLst/>
            <a:gdLst/>
            <a:ahLst/>
            <a:cxnLst/>
            <a:rect l="l" t="t" r="r" b="b"/>
            <a:pathLst>
              <a:path w="917448" h="917448">
                <a:moveTo>
                  <a:pt x="0" y="0"/>
                </a:moveTo>
                <a:lnTo>
                  <a:pt x="917448" y="0"/>
                </a:lnTo>
                <a:lnTo>
                  <a:pt x="917448" y="917448"/>
                </a:lnTo>
                <a:lnTo>
                  <a:pt x="0" y="917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4" name="TextBox 24"/>
          <p:cNvSpPr txBox="1"/>
          <p:nvPr/>
        </p:nvSpPr>
        <p:spPr>
          <a:xfrm>
            <a:off x="6960788" y="153659"/>
            <a:ext cx="3756077" cy="5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0"/>
              </a:lnSpc>
            </a:pPr>
            <a:r>
              <a:rPr lang="en-US" sz="33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From 1 Page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60788" y="1946211"/>
            <a:ext cx="3756077" cy="51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0"/>
              </a:lnSpc>
            </a:pPr>
            <a:r>
              <a:rPr lang="en-US" sz="33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22154" y="3004347"/>
            <a:ext cx="11843692" cy="114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55"/>
              </a:lnSpc>
            </a:pPr>
            <a:r>
              <a:rPr lang="en-US" sz="7546" b="1">
                <a:solidFill>
                  <a:srgbClr val="CB36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15+ Cities Across SEA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7650" y="4258950"/>
            <a:ext cx="12292700" cy="88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33"/>
              </a:lnSpc>
            </a:pPr>
            <a:r>
              <a:rPr lang="en-US" sz="577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Food Was Just the Beginning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40328" y="1145886"/>
            <a:ext cx="1163658" cy="1163658"/>
          </a:xfrm>
          <a:custGeom>
            <a:avLst/>
            <a:gdLst/>
            <a:ahLst/>
            <a:cxnLst/>
            <a:rect l="l" t="t" r="r" b="b"/>
            <a:pathLst>
              <a:path w="1163658" h="1163658">
                <a:moveTo>
                  <a:pt x="0" y="0"/>
                </a:moveTo>
                <a:lnTo>
                  <a:pt x="1163658" y="0"/>
                </a:lnTo>
                <a:lnTo>
                  <a:pt x="1163658" y="1163658"/>
                </a:lnTo>
                <a:lnTo>
                  <a:pt x="0" y="116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Freeform 3"/>
          <p:cNvSpPr/>
          <p:nvPr/>
        </p:nvSpPr>
        <p:spPr>
          <a:xfrm>
            <a:off x="5895666" y="1028700"/>
            <a:ext cx="1235576" cy="1235576"/>
          </a:xfrm>
          <a:custGeom>
            <a:avLst/>
            <a:gdLst/>
            <a:ahLst/>
            <a:cxnLst/>
            <a:rect l="l" t="t" r="r" b="b"/>
            <a:pathLst>
              <a:path w="1235576" h="1235576">
                <a:moveTo>
                  <a:pt x="0" y="0"/>
                </a:moveTo>
                <a:lnTo>
                  <a:pt x="1235577" y="0"/>
                </a:lnTo>
                <a:lnTo>
                  <a:pt x="1235577" y="1235576"/>
                </a:lnTo>
                <a:lnTo>
                  <a:pt x="0" y="1235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" name="Freeform 4"/>
          <p:cNvSpPr/>
          <p:nvPr/>
        </p:nvSpPr>
        <p:spPr>
          <a:xfrm>
            <a:off x="8566192" y="1145886"/>
            <a:ext cx="1118390" cy="1118390"/>
          </a:xfrm>
          <a:custGeom>
            <a:avLst/>
            <a:gdLst/>
            <a:ahLst/>
            <a:cxnLst/>
            <a:rect l="l" t="t" r="r" b="b"/>
            <a:pathLst>
              <a:path w="1118390" h="1118390">
                <a:moveTo>
                  <a:pt x="0" y="0"/>
                </a:moveTo>
                <a:lnTo>
                  <a:pt x="1118390" y="0"/>
                </a:lnTo>
                <a:lnTo>
                  <a:pt x="1118390" y="1118390"/>
                </a:lnTo>
                <a:lnTo>
                  <a:pt x="0" y="1118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>
            <a:off x="4945054" y="4704332"/>
            <a:ext cx="1009143" cy="1009143"/>
          </a:xfrm>
          <a:custGeom>
            <a:avLst/>
            <a:gdLst/>
            <a:ahLst/>
            <a:cxnLst/>
            <a:rect l="l" t="t" r="r" b="b"/>
            <a:pathLst>
              <a:path w="1009143" h="1009143">
                <a:moveTo>
                  <a:pt x="0" y="0"/>
                </a:moveTo>
                <a:lnTo>
                  <a:pt x="1009143" y="0"/>
                </a:lnTo>
                <a:lnTo>
                  <a:pt x="1009143" y="1009143"/>
                </a:lnTo>
                <a:lnTo>
                  <a:pt x="0" y="1009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Freeform 6"/>
          <p:cNvSpPr/>
          <p:nvPr/>
        </p:nvSpPr>
        <p:spPr>
          <a:xfrm>
            <a:off x="7505489" y="4704271"/>
            <a:ext cx="1009143" cy="1009143"/>
          </a:xfrm>
          <a:custGeom>
            <a:avLst/>
            <a:gdLst/>
            <a:ahLst/>
            <a:cxnLst/>
            <a:rect l="l" t="t" r="r" b="b"/>
            <a:pathLst>
              <a:path w="1009143" h="1009143">
                <a:moveTo>
                  <a:pt x="0" y="0"/>
                </a:moveTo>
                <a:lnTo>
                  <a:pt x="1009143" y="0"/>
                </a:lnTo>
                <a:lnTo>
                  <a:pt x="1009143" y="1009143"/>
                </a:lnTo>
                <a:lnTo>
                  <a:pt x="0" y="1009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7" name="Freeform 7"/>
          <p:cNvSpPr/>
          <p:nvPr/>
        </p:nvSpPr>
        <p:spPr>
          <a:xfrm>
            <a:off x="6177941" y="3452671"/>
            <a:ext cx="1009143" cy="1009143"/>
          </a:xfrm>
          <a:custGeom>
            <a:avLst/>
            <a:gdLst/>
            <a:ahLst/>
            <a:cxnLst/>
            <a:rect l="l" t="t" r="r" b="b"/>
            <a:pathLst>
              <a:path w="1009143" h="1009143">
                <a:moveTo>
                  <a:pt x="0" y="0"/>
                </a:moveTo>
                <a:lnTo>
                  <a:pt x="1009143" y="0"/>
                </a:lnTo>
                <a:lnTo>
                  <a:pt x="1009143" y="1009143"/>
                </a:lnTo>
                <a:lnTo>
                  <a:pt x="0" y="1009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8" name="Freeform 8"/>
          <p:cNvSpPr/>
          <p:nvPr/>
        </p:nvSpPr>
        <p:spPr>
          <a:xfrm>
            <a:off x="8675389" y="3452621"/>
            <a:ext cx="1009193" cy="1009193"/>
          </a:xfrm>
          <a:custGeom>
            <a:avLst/>
            <a:gdLst/>
            <a:ahLst/>
            <a:cxnLst/>
            <a:rect l="l" t="t" r="r" b="b"/>
            <a:pathLst>
              <a:path w="1009193" h="1009193">
                <a:moveTo>
                  <a:pt x="0" y="0"/>
                </a:moveTo>
                <a:lnTo>
                  <a:pt x="1009193" y="0"/>
                </a:lnTo>
                <a:lnTo>
                  <a:pt x="1009193" y="1009193"/>
                </a:lnTo>
                <a:lnTo>
                  <a:pt x="0" y="10091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9" name="Freeform 9"/>
          <p:cNvSpPr/>
          <p:nvPr/>
        </p:nvSpPr>
        <p:spPr>
          <a:xfrm>
            <a:off x="10069000" y="4704241"/>
            <a:ext cx="1009173" cy="1009173"/>
          </a:xfrm>
          <a:custGeom>
            <a:avLst/>
            <a:gdLst/>
            <a:ahLst/>
            <a:cxnLst/>
            <a:rect l="l" t="t" r="r" b="b"/>
            <a:pathLst>
              <a:path w="1009173" h="1009173">
                <a:moveTo>
                  <a:pt x="0" y="0"/>
                </a:moveTo>
                <a:lnTo>
                  <a:pt x="1009173" y="0"/>
                </a:lnTo>
                <a:lnTo>
                  <a:pt x="1009173" y="1009173"/>
                </a:lnTo>
                <a:lnTo>
                  <a:pt x="0" y="10091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0" name="Group 10"/>
          <p:cNvGrpSpPr/>
          <p:nvPr/>
        </p:nvGrpSpPr>
        <p:grpSpPr>
          <a:xfrm>
            <a:off x="3680493" y="3452621"/>
            <a:ext cx="1009143" cy="100914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9162" t="-94328" r="-28943" b="-148140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80186" y="4704241"/>
            <a:ext cx="1009173" cy="10091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0878" t="-97759" r="-32298" b="-155692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71073" y="3452621"/>
            <a:ext cx="1009112" cy="10091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30878" t="-96043" r="-30390" b="-153276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669266" y="4704241"/>
            <a:ext cx="1009173" cy="100917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6972" t="-89286" r="-26985" b="-144195"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8" name="Freeform 18"/>
          <p:cNvSpPr/>
          <p:nvPr/>
        </p:nvSpPr>
        <p:spPr>
          <a:xfrm>
            <a:off x="7697359" y="6746956"/>
            <a:ext cx="1828713" cy="1870885"/>
          </a:xfrm>
          <a:custGeom>
            <a:avLst/>
            <a:gdLst/>
            <a:ahLst/>
            <a:cxnLst/>
            <a:rect l="l" t="t" r="r" b="b"/>
            <a:pathLst>
              <a:path w="1828713" h="1870885">
                <a:moveTo>
                  <a:pt x="0" y="0"/>
                </a:moveTo>
                <a:lnTo>
                  <a:pt x="1828712" y="0"/>
                </a:lnTo>
                <a:lnTo>
                  <a:pt x="1828712" y="1870885"/>
                </a:lnTo>
                <a:lnTo>
                  <a:pt x="0" y="18708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7607" b="-64116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9" name="Freeform 19"/>
          <p:cNvSpPr/>
          <p:nvPr/>
        </p:nvSpPr>
        <p:spPr>
          <a:xfrm>
            <a:off x="4366131" y="6959651"/>
            <a:ext cx="1550316" cy="1277795"/>
          </a:xfrm>
          <a:custGeom>
            <a:avLst/>
            <a:gdLst/>
            <a:ahLst/>
            <a:cxnLst/>
            <a:rect l="l" t="t" r="r" b="b"/>
            <a:pathLst>
              <a:path w="1550316" h="1277795">
                <a:moveTo>
                  <a:pt x="0" y="0"/>
                </a:moveTo>
                <a:lnTo>
                  <a:pt x="1550316" y="0"/>
                </a:lnTo>
                <a:lnTo>
                  <a:pt x="1550316" y="1277794"/>
                </a:lnTo>
                <a:lnTo>
                  <a:pt x="0" y="12777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6977" r="-14336" b="-143502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0" name="Freeform 20"/>
          <p:cNvSpPr/>
          <p:nvPr/>
        </p:nvSpPr>
        <p:spPr>
          <a:xfrm>
            <a:off x="3237427" y="8200064"/>
            <a:ext cx="1590681" cy="1175926"/>
          </a:xfrm>
          <a:custGeom>
            <a:avLst/>
            <a:gdLst/>
            <a:ahLst/>
            <a:cxnLst/>
            <a:rect l="l" t="t" r="r" b="b"/>
            <a:pathLst>
              <a:path w="1590681" h="1175926">
                <a:moveTo>
                  <a:pt x="0" y="0"/>
                </a:moveTo>
                <a:lnTo>
                  <a:pt x="1590681" y="0"/>
                </a:lnTo>
                <a:lnTo>
                  <a:pt x="1590681" y="1175927"/>
                </a:lnTo>
                <a:lnTo>
                  <a:pt x="0" y="1175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3072" b="-139932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1" name="Freeform 21"/>
          <p:cNvSpPr/>
          <p:nvPr/>
        </p:nvSpPr>
        <p:spPr>
          <a:xfrm>
            <a:off x="4542706" y="8141745"/>
            <a:ext cx="1635220" cy="1234245"/>
          </a:xfrm>
          <a:custGeom>
            <a:avLst/>
            <a:gdLst/>
            <a:ahLst/>
            <a:cxnLst/>
            <a:rect l="l" t="t" r="r" b="b"/>
            <a:pathLst>
              <a:path w="1635220" h="1234245">
                <a:moveTo>
                  <a:pt x="0" y="0"/>
                </a:moveTo>
                <a:lnTo>
                  <a:pt x="1635220" y="0"/>
                </a:lnTo>
                <a:lnTo>
                  <a:pt x="1635220" y="1234246"/>
                </a:lnTo>
                <a:lnTo>
                  <a:pt x="0" y="12342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50887" b="-136088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2" name="Freeform 22"/>
          <p:cNvSpPr/>
          <p:nvPr/>
        </p:nvSpPr>
        <p:spPr>
          <a:xfrm>
            <a:off x="14592362" y="6926219"/>
            <a:ext cx="1812222" cy="1407318"/>
          </a:xfrm>
          <a:custGeom>
            <a:avLst/>
            <a:gdLst/>
            <a:ahLst/>
            <a:cxnLst/>
            <a:rect l="l" t="t" r="r" b="b"/>
            <a:pathLst>
              <a:path w="1812222" h="1407318">
                <a:moveTo>
                  <a:pt x="0" y="0"/>
                </a:moveTo>
                <a:lnTo>
                  <a:pt x="1812222" y="0"/>
                </a:lnTo>
                <a:lnTo>
                  <a:pt x="1812222" y="1407319"/>
                </a:lnTo>
                <a:lnTo>
                  <a:pt x="0" y="14073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76670" b="-103266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3" name="Freeform 23"/>
          <p:cNvSpPr/>
          <p:nvPr/>
        </p:nvSpPr>
        <p:spPr>
          <a:xfrm>
            <a:off x="11195495" y="6899143"/>
            <a:ext cx="1946026" cy="1566510"/>
          </a:xfrm>
          <a:custGeom>
            <a:avLst/>
            <a:gdLst/>
            <a:ahLst/>
            <a:cxnLst/>
            <a:rect l="l" t="t" r="r" b="b"/>
            <a:pathLst>
              <a:path w="1946026" h="1566510">
                <a:moveTo>
                  <a:pt x="0" y="0"/>
                </a:moveTo>
                <a:lnTo>
                  <a:pt x="1946027" y="0"/>
                </a:lnTo>
                <a:lnTo>
                  <a:pt x="1946027" y="1566510"/>
                </a:lnTo>
                <a:lnTo>
                  <a:pt x="0" y="156651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73898" b="-96160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4" name="Freeform 24"/>
          <p:cNvSpPr/>
          <p:nvPr/>
        </p:nvSpPr>
        <p:spPr>
          <a:xfrm>
            <a:off x="3245921" y="6994925"/>
            <a:ext cx="1415075" cy="1220968"/>
          </a:xfrm>
          <a:custGeom>
            <a:avLst/>
            <a:gdLst/>
            <a:ahLst/>
            <a:cxnLst/>
            <a:rect l="l" t="t" r="r" b="b"/>
            <a:pathLst>
              <a:path w="1415075" h="1220968">
                <a:moveTo>
                  <a:pt x="0" y="0"/>
                </a:moveTo>
                <a:lnTo>
                  <a:pt x="1415076" y="0"/>
                </a:lnTo>
                <a:lnTo>
                  <a:pt x="1415076" y="1220968"/>
                </a:lnTo>
                <a:lnTo>
                  <a:pt x="0" y="12209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63963" b="-87987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5" name="Freeform 25"/>
          <p:cNvSpPr/>
          <p:nvPr/>
        </p:nvSpPr>
        <p:spPr>
          <a:xfrm>
            <a:off x="13914397" y="8306803"/>
            <a:ext cx="1812222" cy="1499439"/>
          </a:xfrm>
          <a:custGeom>
            <a:avLst/>
            <a:gdLst/>
            <a:ahLst/>
            <a:cxnLst/>
            <a:rect l="l" t="t" r="r" b="b"/>
            <a:pathLst>
              <a:path w="1812222" h="1499439">
                <a:moveTo>
                  <a:pt x="0" y="0"/>
                </a:moveTo>
                <a:lnTo>
                  <a:pt x="1812222" y="0"/>
                </a:lnTo>
                <a:lnTo>
                  <a:pt x="1812222" y="1499439"/>
                </a:lnTo>
                <a:lnTo>
                  <a:pt x="0" y="149943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70766" b="-91972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6" name="Freeform 26"/>
          <p:cNvSpPr/>
          <p:nvPr/>
        </p:nvSpPr>
        <p:spPr>
          <a:xfrm>
            <a:off x="6998663" y="1913660"/>
            <a:ext cx="1676726" cy="1300886"/>
          </a:xfrm>
          <a:custGeom>
            <a:avLst/>
            <a:gdLst/>
            <a:ahLst/>
            <a:cxnLst/>
            <a:rect l="l" t="t" r="r" b="b"/>
            <a:pathLst>
              <a:path w="1676726" h="1300886">
                <a:moveTo>
                  <a:pt x="0" y="0"/>
                </a:moveTo>
                <a:lnTo>
                  <a:pt x="1676726" y="0"/>
                </a:lnTo>
                <a:lnTo>
                  <a:pt x="1676726" y="1300886"/>
                </a:lnTo>
                <a:lnTo>
                  <a:pt x="0" y="130088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76576" b="-103621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7" name="Freeform 27"/>
          <p:cNvSpPr/>
          <p:nvPr/>
        </p:nvSpPr>
        <p:spPr>
          <a:xfrm>
            <a:off x="6137514" y="6994925"/>
            <a:ext cx="1812222" cy="1499307"/>
          </a:xfrm>
          <a:custGeom>
            <a:avLst/>
            <a:gdLst/>
            <a:ahLst/>
            <a:cxnLst/>
            <a:rect l="l" t="t" r="r" b="b"/>
            <a:pathLst>
              <a:path w="1812222" h="1499307">
                <a:moveTo>
                  <a:pt x="0" y="0"/>
                </a:moveTo>
                <a:lnTo>
                  <a:pt x="1812222" y="0"/>
                </a:lnTo>
                <a:lnTo>
                  <a:pt x="1812222" y="1499307"/>
                </a:lnTo>
                <a:lnTo>
                  <a:pt x="0" y="149930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74255" b="-88506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8" name="Freeform 28"/>
          <p:cNvSpPr/>
          <p:nvPr/>
        </p:nvSpPr>
        <p:spPr>
          <a:xfrm>
            <a:off x="4622399" y="1913660"/>
            <a:ext cx="1676726" cy="1302058"/>
          </a:xfrm>
          <a:custGeom>
            <a:avLst/>
            <a:gdLst/>
            <a:ahLst/>
            <a:cxnLst/>
            <a:rect l="l" t="t" r="r" b="b"/>
            <a:pathLst>
              <a:path w="1676726" h="1302058">
                <a:moveTo>
                  <a:pt x="0" y="0"/>
                </a:moveTo>
                <a:lnTo>
                  <a:pt x="1676726" y="0"/>
                </a:lnTo>
                <a:lnTo>
                  <a:pt x="1676726" y="1302058"/>
                </a:lnTo>
                <a:lnTo>
                  <a:pt x="0" y="130205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77085" b="-102860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9" name="Freeform 29"/>
          <p:cNvSpPr/>
          <p:nvPr/>
        </p:nvSpPr>
        <p:spPr>
          <a:xfrm>
            <a:off x="16167703" y="6865712"/>
            <a:ext cx="1812222" cy="1504493"/>
          </a:xfrm>
          <a:custGeom>
            <a:avLst/>
            <a:gdLst/>
            <a:ahLst/>
            <a:cxnLst/>
            <a:rect l="l" t="t" r="r" b="b"/>
            <a:pathLst>
              <a:path w="1812222" h="1504493">
                <a:moveTo>
                  <a:pt x="0" y="0"/>
                </a:moveTo>
                <a:lnTo>
                  <a:pt x="1812222" y="0"/>
                </a:lnTo>
                <a:lnTo>
                  <a:pt x="1812222" y="1504493"/>
                </a:lnTo>
                <a:lnTo>
                  <a:pt x="0" y="150449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66932" b="-94923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0" name="Freeform 30"/>
          <p:cNvSpPr/>
          <p:nvPr/>
        </p:nvSpPr>
        <p:spPr>
          <a:xfrm>
            <a:off x="1466890" y="6899143"/>
            <a:ext cx="1709017" cy="1455115"/>
          </a:xfrm>
          <a:custGeom>
            <a:avLst/>
            <a:gdLst/>
            <a:ahLst/>
            <a:cxnLst/>
            <a:rect l="l" t="t" r="r" b="b"/>
            <a:pathLst>
              <a:path w="1709017" h="1455115">
                <a:moveTo>
                  <a:pt x="0" y="0"/>
                </a:moveTo>
                <a:lnTo>
                  <a:pt x="1709017" y="0"/>
                </a:lnTo>
                <a:lnTo>
                  <a:pt x="1709017" y="1455116"/>
                </a:lnTo>
                <a:lnTo>
                  <a:pt x="0" y="145511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65719" b="-89603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1" name="Freeform 31"/>
          <p:cNvSpPr/>
          <p:nvPr/>
        </p:nvSpPr>
        <p:spPr>
          <a:xfrm>
            <a:off x="96301" y="6899143"/>
            <a:ext cx="1678168" cy="1407660"/>
          </a:xfrm>
          <a:custGeom>
            <a:avLst/>
            <a:gdLst/>
            <a:ahLst/>
            <a:cxnLst/>
            <a:rect l="l" t="t" r="r" b="b"/>
            <a:pathLst>
              <a:path w="1678168" h="1407660">
                <a:moveTo>
                  <a:pt x="0" y="0"/>
                </a:moveTo>
                <a:lnTo>
                  <a:pt x="1678168" y="0"/>
                </a:lnTo>
                <a:lnTo>
                  <a:pt x="1678168" y="1407660"/>
                </a:lnTo>
                <a:lnTo>
                  <a:pt x="0" y="140766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66747" b="-9241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2" name="Freeform 32"/>
          <p:cNvSpPr/>
          <p:nvPr/>
        </p:nvSpPr>
        <p:spPr>
          <a:xfrm>
            <a:off x="9514397" y="2009750"/>
            <a:ext cx="1676726" cy="1261896"/>
          </a:xfrm>
          <a:custGeom>
            <a:avLst/>
            <a:gdLst/>
            <a:ahLst/>
            <a:cxnLst/>
            <a:rect l="l" t="t" r="r" b="b"/>
            <a:pathLst>
              <a:path w="1676726" h="1261896">
                <a:moveTo>
                  <a:pt x="0" y="0"/>
                </a:moveTo>
                <a:lnTo>
                  <a:pt x="1676726" y="0"/>
                </a:lnTo>
                <a:lnTo>
                  <a:pt x="1676726" y="1261896"/>
                </a:lnTo>
                <a:lnTo>
                  <a:pt x="0" y="126189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80126" b="-10872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3" name="Freeform 33"/>
          <p:cNvSpPr/>
          <p:nvPr/>
        </p:nvSpPr>
        <p:spPr>
          <a:xfrm>
            <a:off x="9340305" y="6844107"/>
            <a:ext cx="1812222" cy="1492925"/>
          </a:xfrm>
          <a:custGeom>
            <a:avLst/>
            <a:gdLst/>
            <a:ahLst/>
            <a:cxnLst/>
            <a:rect l="l" t="t" r="r" b="b"/>
            <a:pathLst>
              <a:path w="1812222" h="1492925">
                <a:moveTo>
                  <a:pt x="0" y="0"/>
                </a:moveTo>
                <a:lnTo>
                  <a:pt x="1812222" y="0"/>
                </a:lnTo>
                <a:lnTo>
                  <a:pt x="1812222" y="1492925"/>
                </a:lnTo>
                <a:lnTo>
                  <a:pt x="0" y="149292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67597" b="-96287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4" name="Freeform 34"/>
          <p:cNvSpPr/>
          <p:nvPr/>
        </p:nvSpPr>
        <p:spPr>
          <a:xfrm>
            <a:off x="13008286" y="6873690"/>
            <a:ext cx="1812222" cy="1550553"/>
          </a:xfrm>
          <a:custGeom>
            <a:avLst/>
            <a:gdLst/>
            <a:ahLst/>
            <a:cxnLst/>
            <a:rect l="l" t="t" r="r" b="b"/>
            <a:pathLst>
              <a:path w="1812222" h="1550553">
                <a:moveTo>
                  <a:pt x="0" y="0"/>
                </a:moveTo>
                <a:lnTo>
                  <a:pt x="1812222" y="0"/>
                </a:lnTo>
                <a:lnTo>
                  <a:pt x="1812222" y="1550553"/>
                </a:lnTo>
                <a:lnTo>
                  <a:pt x="0" y="155055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65460" b="-88617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5" name="Freeform 35"/>
          <p:cNvSpPr/>
          <p:nvPr/>
        </p:nvSpPr>
        <p:spPr>
          <a:xfrm>
            <a:off x="13235803" y="3534707"/>
            <a:ext cx="1676726" cy="1439520"/>
          </a:xfrm>
          <a:custGeom>
            <a:avLst/>
            <a:gdLst/>
            <a:ahLst/>
            <a:cxnLst/>
            <a:rect l="l" t="t" r="r" b="b"/>
            <a:pathLst>
              <a:path w="1676726" h="1439520">
                <a:moveTo>
                  <a:pt x="0" y="0"/>
                </a:moveTo>
                <a:lnTo>
                  <a:pt x="1676726" y="0"/>
                </a:lnTo>
                <a:lnTo>
                  <a:pt x="1676726" y="1439520"/>
                </a:lnTo>
                <a:lnTo>
                  <a:pt x="0" y="143952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65794" b="-8741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6" name="Freeform 36"/>
          <p:cNvSpPr/>
          <p:nvPr/>
        </p:nvSpPr>
        <p:spPr>
          <a:xfrm>
            <a:off x="12029323" y="2264276"/>
            <a:ext cx="1741566" cy="1428524"/>
          </a:xfrm>
          <a:custGeom>
            <a:avLst/>
            <a:gdLst/>
            <a:ahLst/>
            <a:cxnLst/>
            <a:rect l="l" t="t" r="r" b="b"/>
            <a:pathLst>
              <a:path w="1741566" h="1428524">
                <a:moveTo>
                  <a:pt x="0" y="0"/>
                </a:moveTo>
                <a:lnTo>
                  <a:pt x="1741566" y="0"/>
                </a:lnTo>
                <a:lnTo>
                  <a:pt x="1741566" y="1428524"/>
                </a:lnTo>
                <a:lnTo>
                  <a:pt x="0" y="142852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73517" b="-91512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7" name="TextBox 37"/>
          <p:cNvSpPr txBox="1"/>
          <p:nvPr/>
        </p:nvSpPr>
        <p:spPr>
          <a:xfrm>
            <a:off x="536425" y="6385262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Property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40514" y="6213968"/>
            <a:ext cx="2132841" cy="68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Travel &amp; Discovery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877205" y="6385262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545295" y="6385262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Tech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179995" y="6377283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Sports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983060" y="6385262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Editorial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525942" y="6351830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Lifestyle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658782" y="6351830"/>
            <a:ext cx="2132841" cy="34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4"/>
              </a:lnSpc>
            </a:pPr>
            <a:r>
              <a:rPr lang="en-US" sz="22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Shopping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968630" y="148887"/>
            <a:ext cx="4350739" cy="69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37"/>
              </a:lnSpc>
            </a:pPr>
            <a:r>
              <a:rPr lang="en-US" sz="461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Food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500" y="755650"/>
            <a:ext cx="3632200" cy="914400"/>
          </a:xfrm>
          <a:custGeom>
            <a:avLst/>
            <a:gdLst/>
            <a:ahLst/>
            <a:cxnLst/>
            <a:rect l="l" t="t" r="r" b="b"/>
            <a:pathLst>
              <a:path w="3632200" h="914400">
                <a:moveTo>
                  <a:pt x="0" y="0"/>
                </a:moveTo>
                <a:lnTo>
                  <a:pt x="3632200" y="0"/>
                </a:lnTo>
                <a:lnTo>
                  <a:pt x="36322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Freeform 3"/>
          <p:cNvSpPr/>
          <p:nvPr/>
        </p:nvSpPr>
        <p:spPr>
          <a:xfrm>
            <a:off x="825500" y="755650"/>
            <a:ext cx="3632200" cy="914400"/>
          </a:xfrm>
          <a:custGeom>
            <a:avLst/>
            <a:gdLst/>
            <a:ahLst/>
            <a:cxnLst/>
            <a:rect l="l" t="t" r="r" b="b"/>
            <a:pathLst>
              <a:path w="3632200" h="914400">
                <a:moveTo>
                  <a:pt x="0" y="0"/>
                </a:moveTo>
                <a:lnTo>
                  <a:pt x="3632200" y="0"/>
                </a:lnTo>
                <a:lnTo>
                  <a:pt x="36322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" name="Freeform 4"/>
          <p:cNvSpPr/>
          <p:nvPr/>
        </p:nvSpPr>
        <p:spPr>
          <a:xfrm>
            <a:off x="2938577" y="4210050"/>
            <a:ext cx="2113077" cy="6083300"/>
          </a:xfrm>
          <a:custGeom>
            <a:avLst/>
            <a:gdLst/>
            <a:ahLst/>
            <a:cxnLst/>
            <a:rect l="l" t="t" r="r" b="b"/>
            <a:pathLst>
              <a:path w="2113077" h="6083300">
                <a:moveTo>
                  <a:pt x="0" y="0"/>
                </a:moveTo>
                <a:lnTo>
                  <a:pt x="2113077" y="0"/>
                </a:lnTo>
                <a:lnTo>
                  <a:pt x="2113077" y="6083300"/>
                </a:lnTo>
                <a:lnTo>
                  <a:pt x="0" y="6083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>
            <a:off x="2938577" y="4007798"/>
            <a:ext cx="2113077" cy="6277081"/>
          </a:xfrm>
          <a:custGeom>
            <a:avLst/>
            <a:gdLst/>
            <a:ahLst/>
            <a:cxnLst/>
            <a:rect l="l" t="t" r="r" b="b"/>
            <a:pathLst>
              <a:path w="2113077" h="6277081">
                <a:moveTo>
                  <a:pt x="0" y="0"/>
                </a:moveTo>
                <a:lnTo>
                  <a:pt x="2113077" y="0"/>
                </a:lnTo>
                <a:lnTo>
                  <a:pt x="2113077" y="6277081"/>
                </a:lnTo>
                <a:lnTo>
                  <a:pt x="0" y="627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64" r="-1664" b="-139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Freeform 6"/>
          <p:cNvSpPr/>
          <p:nvPr/>
        </p:nvSpPr>
        <p:spPr>
          <a:xfrm>
            <a:off x="825500" y="2127250"/>
            <a:ext cx="2113039" cy="8166100"/>
          </a:xfrm>
          <a:custGeom>
            <a:avLst/>
            <a:gdLst/>
            <a:ahLst/>
            <a:cxnLst/>
            <a:rect l="l" t="t" r="r" b="b"/>
            <a:pathLst>
              <a:path w="2113039" h="8166100">
                <a:moveTo>
                  <a:pt x="0" y="0"/>
                </a:moveTo>
                <a:lnTo>
                  <a:pt x="2113039" y="0"/>
                </a:lnTo>
                <a:lnTo>
                  <a:pt x="2113039" y="8166100"/>
                </a:lnTo>
                <a:lnTo>
                  <a:pt x="0" y="8166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7" name="Freeform 7"/>
          <p:cNvSpPr/>
          <p:nvPr/>
        </p:nvSpPr>
        <p:spPr>
          <a:xfrm>
            <a:off x="7152030" y="6686550"/>
            <a:ext cx="2113013" cy="3606800"/>
          </a:xfrm>
          <a:custGeom>
            <a:avLst/>
            <a:gdLst/>
            <a:ahLst/>
            <a:cxnLst/>
            <a:rect l="l" t="t" r="r" b="b"/>
            <a:pathLst>
              <a:path w="2113013" h="3606800">
                <a:moveTo>
                  <a:pt x="0" y="0"/>
                </a:moveTo>
                <a:lnTo>
                  <a:pt x="2113014" y="0"/>
                </a:lnTo>
                <a:lnTo>
                  <a:pt x="2113014" y="3606800"/>
                </a:lnTo>
                <a:lnTo>
                  <a:pt x="0" y="3606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8" name="Freeform 8"/>
          <p:cNvSpPr/>
          <p:nvPr/>
        </p:nvSpPr>
        <p:spPr>
          <a:xfrm>
            <a:off x="5041900" y="3663950"/>
            <a:ext cx="2110130" cy="6629400"/>
          </a:xfrm>
          <a:custGeom>
            <a:avLst/>
            <a:gdLst/>
            <a:ahLst/>
            <a:cxnLst/>
            <a:rect l="l" t="t" r="r" b="b"/>
            <a:pathLst>
              <a:path w="2110130" h="6629400">
                <a:moveTo>
                  <a:pt x="0" y="0"/>
                </a:moveTo>
                <a:lnTo>
                  <a:pt x="2110130" y="0"/>
                </a:lnTo>
                <a:lnTo>
                  <a:pt x="2110130" y="6629400"/>
                </a:lnTo>
                <a:lnTo>
                  <a:pt x="0" y="66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9" name="Freeform 9"/>
          <p:cNvSpPr/>
          <p:nvPr/>
        </p:nvSpPr>
        <p:spPr>
          <a:xfrm>
            <a:off x="825500" y="1995386"/>
            <a:ext cx="2147195" cy="8289493"/>
          </a:xfrm>
          <a:custGeom>
            <a:avLst/>
            <a:gdLst/>
            <a:ahLst/>
            <a:cxnLst/>
            <a:rect l="l" t="t" r="r" b="b"/>
            <a:pathLst>
              <a:path w="2147195" h="8289493">
                <a:moveTo>
                  <a:pt x="0" y="0"/>
                </a:moveTo>
                <a:lnTo>
                  <a:pt x="2147195" y="0"/>
                </a:lnTo>
                <a:lnTo>
                  <a:pt x="2147195" y="8289493"/>
                </a:lnTo>
                <a:lnTo>
                  <a:pt x="0" y="828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103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0" name="Freeform 10"/>
          <p:cNvSpPr/>
          <p:nvPr/>
        </p:nvSpPr>
        <p:spPr>
          <a:xfrm>
            <a:off x="7152030" y="6686550"/>
            <a:ext cx="2113013" cy="3598329"/>
          </a:xfrm>
          <a:custGeom>
            <a:avLst/>
            <a:gdLst/>
            <a:ahLst/>
            <a:cxnLst/>
            <a:rect l="l" t="t" r="r" b="b"/>
            <a:pathLst>
              <a:path w="2113013" h="3598329">
                <a:moveTo>
                  <a:pt x="0" y="0"/>
                </a:moveTo>
                <a:lnTo>
                  <a:pt x="2113014" y="0"/>
                </a:lnTo>
                <a:lnTo>
                  <a:pt x="2113014" y="3598329"/>
                </a:lnTo>
                <a:lnTo>
                  <a:pt x="0" y="3598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35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1" name="Freeform 11"/>
          <p:cNvSpPr/>
          <p:nvPr/>
        </p:nvSpPr>
        <p:spPr>
          <a:xfrm>
            <a:off x="5041900" y="3663950"/>
            <a:ext cx="2110130" cy="6620929"/>
          </a:xfrm>
          <a:custGeom>
            <a:avLst/>
            <a:gdLst/>
            <a:ahLst/>
            <a:cxnLst/>
            <a:rect l="l" t="t" r="r" b="b"/>
            <a:pathLst>
              <a:path w="2110130" h="6620929">
                <a:moveTo>
                  <a:pt x="0" y="0"/>
                </a:moveTo>
                <a:lnTo>
                  <a:pt x="2110130" y="0"/>
                </a:lnTo>
                <a:lnTo>
                  <a:pt x="2110130" y="6620929"/>
                </a:lnTo>
                <a:lnTo>
                  <a:pt x="0" y="6620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127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Freeform 12"/>
          <p:cNvSpPr/>
          <p:nvPr/>
        </p:nvSpPr>
        <p:spPr>
          <a:xfrm>
            <a:off x="3352800" y="4629150"/>
            <a:ext cx="800100" cy="5116893"/>
          </a:xfrm>
          <a:custGeom>
            <a:avLst/>
            <a:gdLst/>
            <a:ahLst/>
            <a:cxnLst/>
            <a:rect l="l" t="t" r="r" b="b"/>
            <a:pathLst>
              <a:path w="800100" h="5116893">
                <a:moveTo>
                  <a:pt x="0" y="0"/>
                </a:moveTo>
                <a:lnTo>
                  <a:pt x="800100" y="0"/>
                </a:lnTo>
                <a:lnTo>
                  <a:pt x="800100" y="5116894"/>
                </a:lnTo>
                <a:lnTo>
                  <a:pt x="0" y="51168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3" name="Freeform 13"/>
          <p:cNvSpPr/>
          <p:nvPr/>
        </p:nvSpPr>
        <p:spPr>
          <a:xfrm>
            <a:off x="3352800" y="4629150"/>
            <a:ext cx="800100" cy="5116893"/>
          </a:xfrm>
          <a:custGeom>
            <a:avLst/>
            <a:gdLst/>
            <a:ahLst/>
            <a:cxnLst/>
            <a:rect l="l" t="t" r="r" b="b"/>
            <a:pathLst>
              <a:path w="800100" h="5116893">
                <a:moveTo>
                  <a:pt x="0" y="0"/>
                </a:moveTo>
                <a:lnTo>
                  <a:pt x="800100" y="0"/>
                </a:lnTo>
                <a:lnTo>
                  <a:pt x="800100" y="5116894"/>
                </a:lnTo>
                <a:lnTo>
                  <a:pt x="0" y="511689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Freeform 14"/>
          <p:cNvSpPr/>
          <p:nvPr/>
        </p:nvSpPr>
        <p:spPr>
          <a:xfrm>
            <a:off x="1206424" y="5073650"/>
            <a:ext cx="800176" cy="4672393"/>
          </a:xfrm>
          <a:custGeom>
            <a:avLst/>
            <a:gdLst/>
            <a:ahLst/>
            <a:cxnLst/>
            <a:rect l="l" t="t" r="r" b="b"/>
            <a:pathLst>
              <a:path w="800176" h="4672393">
                <a:moveTo>
                  <a:pt x="0" y="0"/>
                </a:moveTo>
                <a:lnTo>
                  <a:pt x="800176" y="0"/>
                </a:lnTo>
                <a:lnTo>
                  <a:pt x="800176" y="4672394"/>
                </a:lnTo>
                <a:lnTo>
                  <a:pt x="0" y="4672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5" name="Freeform 15"/>
          <p:cNvSpPr/>
          <p:nvPr/>
        </p:nvSpPr>
        <p:spPr>
          <a:xfrm>
            <a:off x="5448300" y="4781550"/>
            <a:ext cx="800100" cy="4960658"/>
          </a:xfrm>
          <a:custGeom>
            <a:avLst/>
            <a:gdLst/>
            <a:ahLst/>
            <a:cxnLst/>
            <a:rect l="l" t="t" r="r" b="b"/>
            <a:pathLst>
              <a:path w="800100" h="4960658">
                <a:moveTo>
                  <a:pt x="0" y="0"/>
                </a:moveTo>
                <a:lnTo>
                  <a:pt x="800100" y="0"/>
                </a:lnTo>
                <a:lnTo>
                  <a:pt x="800100" y="4960658"/>
                </a:lnTo>
                <a:lnTo>
                  <a:pt x="0" y="49606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6" name="Freeform 16"/>
          <p:cNvSpPr/>
          <p:nvPr/>
        </p:nvSpPr>
        <p:spPr>
          <a:xfrm>
            <a:off x="1206424" y="5073650"/>
            <a:ext cx="800176" cy="4672393"/>
          </a:xfrm>
          <a:custGeom>
            <a:avLst/>
            <a:gdLst/>
            <a:ahLst/>
            <a:cxnLst/>
            <a:rect l="l" t="t" r="r" b="b"/>
            <a:pathLst>
              <a:path w="800176" h="4672393">
                <a:moveTo>
                  <a:pt x="0" y="0"/>
                </a:moveTo>
                <a:lnTo>
                  <a:pt x="800176" y="0"/>
                </a:lnTo>
                <a:lnTo>
                  <a:pt x="800176" y="4672394"/>
                </a:lnTo>
                <a:lnTo>
                  <a:pt x="0" y="467239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7" name="Freeform 17"/>
          <p:cNvSpPr/>
          <p:nvPr/>
        </p:nvSpPr>
        <p:spPr>
          <a:xfrm>
            <a:off x="5448300" y="4781550"/>
            <a:ext cx="800100" cy="4960658"/>
          </a:xfrm>
          <a:custGeom>
            <a:avLst/>
            <a:gdLst/>
            <a:ahLst/>
            <a:cxnLst/>
            <a:rect l="l" t="t" r="r" b="b"/>
            <a:pathLst>
              <a:path w="800100" h="4960658">
                <a:moveTo>
                  <a:pt x="0" y="0"/>
                </a:moveTo>
                <a:lnTo>
                  <a:pt x="800100" y="0"/>
                </a:lnTo>
                <a:lnTo>
                  <a:pt x="800100" y="4960658"/>
                </a:lnTo>
                <a:lnTo>
                  <a:pt x="0" y="496065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8" name="Freeform 18"/>
          <p:cNvSpPr/>
          <p:nvPr/>
        </p:nvSpPr>
        <p:spPr>
          <a:xfrm>
            <a:off x="7632700" y="6927850"/>
            <a:ext cx="800100" cy="3053118"/>
          </a:xfrm>
          <a:custGeom>
            <a:avLst/>
            <a:gdLst/>
            <a:ahLst/>
            <a:cxnLst/>
            <a:rect l="l" t="t" r="r" b="b"/>
            <a:pathLst>
              <a:path w="800100" h="3053118">
                <a:moveTo>
                  <a:pt x="0" y="0"/>
                </a:moveTo>
                <a:lnTo>
                  <a:pt x="800100" y="0"/>
                </a:lnTo>
                <a:lnTo>
                  <a:pt x="800100" y="3053118"/>
                </a:lnTo>
                <a:lnTo>
                  <a:pt x="0" y="30531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9" name="Freeform 19"/>
          <p:cNvSpPr/>
          <p:nvPr/>
        </p:nvSpPr>
        <p:spPr>
          <a:xfrm>
            <a:off x="7632700" y="6927850"/>
            <a:ext cx="800100" cy="3053118"/>
          </a:xfrm>
          <a:custGeom>
            <a:avLst/>
            <a:gdLst/>
            <a:ahLst/>
            <a:cxnLst/>
            <a:rect l="l" t="t" r="r" b="b"/>
            <a:pathLst>
              <a:path w="800100" h="3053118">
                <a:moveTo>
                  <a:pt x="0" y="0"/>
                </a:moveTo>
                <a:lnTo>
                  <a:pt x="800100" y="0"/>
                </a:lnTo>
                <a:lnTo>
                  <a:pt x="800100" y="3053118"/>
                </a:lnTo>
                <a:lnTo>
                  <a:pt x="0" y="305311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0" name="Freeform 20"/>
          <p:cNvSpPr/>
          <p:nvPr/>
        </p:nvSpPr>
        <p:spPr>
          <a:xfrm>
            <a:off x="9144000" y="6026137"/>
            <a:ext cx="2113013" cy="4267213"/>
          </a:xfrm>
          <a:custGeom>
            <a:avLst/>
            <a:gdLst/>
            <a:ahLst/>
            <a:cxnLst/>
            <a:rect l="l" t="t" r="r" b="b"/>
            <a:pathLst>
              <a:path w="2113013" h="4267213">
                <a:moveTo>
                  <a:pt x="0" y="0"/>
                </a:moveTo>
                <a:lnTo>
                  <a:pt x="2113013" y="0"/>
                </a:lnTo>
                <a:lnTo>
                  <a:pt x="2113013" y="4267213"/>
                </a:lnTo>
                <a:lnTo>
                  <a:pt x="0" y="426721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1" name="Freeform 21"/>
          <p:cNvSpPr/>
          <p:nvPr/>
        </p:nvSpPr>
        <p:spPr>
          <a:xfrm>
            <a:off x="9144000" y="6026137"/>
            <a:ext cx="2113013" cy="4258742"/>
          </a:xfrm>
          <a:custGeom>
            <a:avLst/>
            <a:gdLst/>
            <a:ahLst/>
            <a:cxnLst/>
            <a:rect l="l" t="t" r="r" b="b"/>
            <a:pathLst>
              <a:path w="2113013" h="4258742">
                <a:moveTo>
                  <a:pt x="0" y="0"/>
                </a:moveTo>
                <a:lnTo>
                  <a:pt x="2113013" y="0"/>
                </a:lnTo>
                <a:lnTo>
                  <a:pt x="2113013" y="4258742"/>
                </a:lnTo>
                <a:lnTo>
                  <a:pt x="0" y="425874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b="-198"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2" name="Freeform 22"/>
          <p:cNvSpPr/>
          <p:nvPr/>
        </p:nvSpPr>
        <p:spPr>
          <a:xfrm>
            <a:off x="11595100" y="996950"/>
            <a:ext cx="5912790" cy="6377686"/>
          </a:xfrm>
          <a:custGeom>
            <a:avLst/>
            <a:gdLst/>
            <a:ahLst/>
            <a:cxnLst/>
            <a:rect l="l" t="t" r="r" b="b"/>
            <a:pathLst>
              <a:path w="5912790" h="6377686">
                <a:moveTo>
                  <a:pt x="0" y="0"/>
                </a:moveTo>
                <a:lnTo>
                  <a:pt x="5912790" y="0"/>
                </a:lnTo>
                <a:lnTo>
                  <a:pt x="5912790" y="6377686"/>
                </a:lnTo>
                <a:lnTo>
                  <a:pt x="0" y="637768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3" name="Freeform 23"/>
          <p:cNvSpPr/>
          <p:nvPr/>
        </p:nvSpPr>
        <p:spPr>
          <a:xfrm>
            <a:off x="11595100" y="996950"/>
            <a:ext cx="5912790" cy="6377686"/>
          </a:xfrm>
          <a:custGeom>
            <a:avLst/>
            <a:gdLst/>
            <a:ahLst/>
            <a:cxnLst/>
            <a:rect l="l" t="t" r="r" b="b"/>
            <a:pathLst>
              <a:path w="5912790" h="6377686">
                <a:moveTo>
                  <a:pt x="0" y="0"/>
                </a:moveTo>
                <a:lnTo>
                  <a:pt x="5912790" y="0"/>
                </a:lnTo>
                <a:lnTo>
                  <a:pt x="5912790" y="6377686"/>
                </a:lnTo>
                <a:lnTo>
                  <a:pt x="0" y="637768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4" name="Freeform 24"/>
          <p:cNvSpPr/>
          <p:nvPr/>
        </p:nvSpPr>
        <p:spPr>
          <a:xfrm>
            <a:off x="8331200" y="1225550"/>
            <a:ext cx="2848102" cy="2613952"/>
          </a:xfrm>
          <a:custGeom>
            <a:avLst/>
            <a:gdLst/>
            <a:ahLst/>
            <a:cxnLst/>
            <a:rect l="l" t="t" r="r" b="b"/>
            <a:pathLst>
              <a:path w="2848102" h="2613952">
                <a:moveTo>
                  <a:pt x="0" y="0"/>
                </a:moveTo>
                <a:lnTo>
                  <a:pt x="2848102" y="0"/>
                </a:lnTo>
                <a:lnTo>
                  <a:pt x="2848102" y="2613952"/>
                </a:lnTo>
                <a:lnTo>
                  <a:pt x="0" y="261395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5" name="Freeform 25"/>
          <p:cNvSpPr/>
          <p:nvPr/>
        </p:nvSpPr>
        <p:spPr>
          <a:xfrm>
            <a:off x="8331200" y="1225550"/>
            <a:ext cx="2848102" cy="2613952"/>
          </a:xfrm>
          <a:custGeom>
            <a:avLst/>
            <a:gdLst/>
            <a:ahLst/>
            <a:cxnLst/>
            <a:rect l="l" t="t" r="r" b="b"/>
            <a:pathLst>
              <a:path w="2848102" h="2613952">
                <a:moveTo>
                  <a:pt x="0" y="0"/>
                </a:moveTo>
                <a:lnTo>
                  <a:pt x="2848102" y="0"/>
                </a:lnTo>
                <a:lnTo>
                  <a:pt x="2848102" y="2613952"/>
                </a:lnTo>
                <a:lnTo>
                  <a:pt x="0" y="2613952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6" name="Freeform 26"/>
          <p:cNvSpPr/>
          <p:nvPr/>
        </p:nvSpPr>
        <p:spPr>
          <a:xfrm>
            <a:off x="9588500" y="6356350"/>
            <a:ext cx="800100" cy="3397733"/>
          </a:xfrm>
          <a:custGeom>
            <a:avLst/>
            <a:gdLst/>
            <a:ahLst/>
            <a:cxnLst/>
            <a:rect l="l" t="t" r="r" b="b"/>
            <a:pathLst>
              <a:path w="800100" h="3397733">
                <a:moveTo>
                  <a:pt x="0" y="0"/>
                </a:moveTo>
                <a:lnTo>
                  <a:pt x="800100" y="0"/>
                </a:lnTo>
                <a:lnTo>
                  <a:pt x="800100" y="3397733"/>
                </a:lnTo>
                <a:lnTo>
                  <a:pt x="0" y="33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7" name="Freeform 27"/>
          <p:cNvSpPr/>
          <p:nvPr/>
        </p:nvSpPr>
        <p:spPr>
          <a:xfrm>
            <a:off x="9588500" y="6356350"/>
            <a:ext cx="800100" cy="3397733"/>
          </a:xfrm>
          <a:custGeom>
            <a:avLst/>
            <a:gdLst/>
            <a:ahLst/>
            <a:cxnLst/>
            <a:rect l="l" t="t" r="r" b="b"/>
            <a:pathLst>
              <a:path w="800100" h="3397733">
                <a:moveTo>
                  <a:pt x="0" y="0"/>
                </a:moveTo>
                <a:lnTo>
                  <a:pt x="800100" y="0"/>
                </a:lnTo>
                <a:lnTo>
                  <a:pt x="800100" y="3397733"/>
                </a:lnTo>
                <a:lnTo>
                  <a:pt x="0" y="3397733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8" name="Freeform 28"/>
          <p:cNvSpPr/>
          <p:nvPr/>
        </p:nvSpPr>
        <p:spPr>
          <a:xfrm>
            <a:off x="14744700" y="7867650"/>
            <a:ext cx="2610218" cy="1823606"/>
          </a:xfrm>
          <a:custGeom>
            <a:avLst/>
            <a:gdLst/>
            <a:ahLst/>
            <a:cxnLst/>
            <a:rect l="l" t="t" r="r" b="b"/>
            <a:pathLst>
              <a:path w="2610218" h="1823606">
                <a:moveTo>
                  <a:pt x="0" y="0"/>
                </a:moveTo>
                <a:lnTo>
                  <a:pt x="2610218" y="0"/>
                </a:lnTo>
                <a:lnTo>
                  <a:pt x="2610218" y="1823606"/>
                </a:lnTo>
                <a:lnTo>
                  <a:pt x="0" y="1823606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29" name="Freeform 29"/>
          <p:cNvSpPr/>
          <p:nvPr/>
        </p:nvSpPr>
        <p:spPr>
          <a:xfrm>
            <a:off x="14744700" y="7867650"/>
            <a:ext cx="2610218" cy="1823606"/>
          </a:xfrm>
          <a:custGeom>
            <a:avLst/>
            <a:gdLst/>
            <a:ahLst/>
            <a:cxnLst/>
            <a:rect l="l" t="t" r="r" b="b"/>
            <a:pathLst>
              <a:path w="2610218" h="1823606">
                <a:moveTo>
                  <a:pt x="0" y="0"/>
                </a:moveTo>
                <a:lnTo>
                  <a:pt x="2610218" y="0"/>
                </a:lnTo>
                <a:lnTo>
                  <a:pt x="2610218" y="1823606"/>
                </a:lnTo>
                <a:lnTo>
                  <a:pt x="0" y="182360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0" name="Freeform 30"/>
          <p:cNvSpPr/>
          <p:nvPr/>
        </p:nvSpPr>
        <p:spPr>
          <a:xfrm>
            <a:off x="16878300" y="7423150"/>
            <a:ext cx="974865" cy="974865"/>
          </a:xfrm>
          <a:custGeom>
            <a:avLst/>
            <a:gdLst/>
            <a:ahLst/>
            <a:cxnLst/>
            <a:rect l="l" t="t" r="r" b="b"/>
            <a:pathLst>
              <a:path w="974865" h="974865">
                <a:moveTo>
                  <a:pt x="0" y="0"/>
                </a:moveTo>
                <a:lnTo>
                  <a:pt x="974865" y="0"/>
                </a:lnTo>
                <a:lnTo>
                  <a:pt x="974865" y="974865"/>
                </a:lnTo>
                <a:lnTo>
                  <a:pt x="0" y="974865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1" name="Freeform 31"/>
          <p:cNvSpPr/>
          <p:nvPr/>
        </p:nvSpPr>
        <p:spPr>
          <a:xfrm>
            <a:off x="16878300" y="7423150"/>
            <a:ext cx="974865" cy="974865"/>
          </a:xfrm>
          <a:custGeom>
            <a:avLst/>
            <a:gdLst/>
            <a:ahLst/>
            <a:cxnLst/>
            <a:rect l="l" t="t" r="r" b="b"/>
            <a:pathLst>
              <a:path w="974865" h="974865">
                <a:moveTo>
                  <a:pt x="0" y="0"/>
                </a:moveTo>
                <a:lnTo>
                  <a:pt x="974865" y="0"/>
                </a:lnTo>
                <a:lnTo>
                  <a:pt x="974865" y="974865"/>
                </a:lnTo>
                <a:lnTo>
                  <a:pt x="0" y="974865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2" name="Freeform 32"/>
          <p:cNvSpPr/>
          <p:nvPr/>
        </p:nvSpPr>
        <p:spPr>
          <a:xfrm>
            <a:off x="1168400" y="5041900"/>
            <a:ext cx="800100" cy="3568700"/>
          </a:xfrm>
          <a:custGeom>
            <a:avLst/>
            <a:gdLst/>
            <a:ahLst/>
            <a:cxnLst/>
            <a:rect l="l" t="t" r="r" b="b"/>
            <a:pathLst>
              <a:path w="800100" h="3568700">
                <a:moveTo>
                  <a:pt x="0" y="0"/>
                </a:moveTo>
                <a:lnTo>
                  <a:pt x="800100" y="0"/>
                </a:lnTo>
                <a:lnTo>
                  <a:pt x="800100" y="3568700"/>
                </a:lnTo>
                <a:lnTo>
                  <a:pt x="0" y="356870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3" name="Freeform 33"/>
          <p:cNvSpPr/>
          <p:nvPr/>
        </p:nvSpPr>
        <p:spPr>
          <a:xfrm>
            <a:off x="1143000" y="882650"/>
            <a:ext cx="2857500" cy="558800"/>
          </a:xfrm>
          <a:custGeom>
            <a:avLst/>
            <a:gdLst/>
            <a:ahLst/>
            <a:cxnLst/>
            <a:rect l="l" t="t" r="r" b="b"/>
            <a:pathLst>
              <a:path w="2857500" h="558800">
                <a:moveTo>
                  <a:pt x="0" y="0"/>
                </a:moveTo>
                <a:lnTo>
                  <a:pt x="2857500" y="0"/>
                </a:lnTo>
                <a:lnTo>
                  <a:pt x="28575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4" name="Freeform 34"/>
          <p:cNvSpPr/>
          <p:nvPr/>
        </p:nvSpPr>
        <p:spPr>
          <a:xfrm>
            <a:off x="3321050" y="4597400"/>
            <a:ext cx="800100" cy="4013200"/>
          </a:xfrm>
          <a:custGeom>
            <a:avLst/>
            <a:gdLst/>
            <a:ahLst/>
            <a:cxnLst/>
            <a:rect l="l" t="t" r="r" b="b"/>
            <a:pathLst>
              <a:path w="800100" h="4013200">
                <a:moveTo>
                  <a:pt x="0" y="0"/>
                </a:moveTo>
                <a:lnTo>
                  <a:pt x="800100" y="0"/>
                </a:lnTo>
                <a:lnTo>
                  <a:pt x="800100" y="4013200"/>
                </a:lnTo>
                <a:lnTo>
                  <a:pt x="0" y="401320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5" name="Freeform 35"/>
          <p:cNvSpPr/>
          <p:nvPr/>
        </p:nvSpPr>
        <p:spPr>
          <a:xfrm>
            <a:off x="5416550" y="4749800"/>
            <a:ext cx="800100" cy="3860800"/>
          </a:xfrm>
          <a:custGeom>
            <a:avLst/>
            <a:gdLst/>
            <a:ahLst/>
            <a:cxnLst/>
            <a:rect l="l" t="t" r="r" b="b"/>
            <a:pathLst>
              <a:path w="800100" h="3860800">
                <a:moveTo>
                  <a:pt x="0" y="0"/>
                </a:moveTo>
                <a:lnTo>
                  <a:pt x="800100" y="0"/>
                </a:lnTo>
                <a:lnTo>
                  <a:pt x="800100" y="3860800"/>
                </a:lnTo>
                <a:lnTo>
                  <a:pt x="0" y="386080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6" name="Freeform 36"/>
          <p:cNvSpPr/>
          <p:nvPr/>
        </p:nvSpPr>
        <p:spPr>
          <a:xfrm>
            <a:off x="7594600" y="6896100"/>
            <a:ext cx="800100" cy="1943100"/>
          </a:xfrm>
          <a:custGeom>
            <a:avLst/>
            <a:gdLst/>
            <a:ahLst/>
            <a:cxnLst/>
            <a:rect l="l" t="t" r="r" b="b"/>
            <a:pathLst>
              <a:path w="800100" h="1943100">
                <a:moveTo>
                  <a:pt x="0" y="0"/>
                </a:moveTo>
                <a:lnTo>
                  <a:pt x="800100" y="0"/>
                </a:lnTo>
                <a:lnTo>
                  <a:pt x="800100" y="1943100"/>
                </a:lnTo>
                <a:lnTo>
                  <a:pt x="0" y="194310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7" name="Freeform 37"/>
          <p:cNvSpPr/>
          <p:nvPr/>
        </p:nvSpPr>
        <p:spPr>
          <a:xfrm>
            <a:off x="8911234" y="1995386"/>
            <a:ext cx="1687995" cy="957605"/>
          </a:xfrm>
          <a:custGeom>
            <a:avLst/>
            <a:gdLst/>
            <a:ahLst/>
            <a:cxnLst/>
            <a:rect l="l" t="t" r="r" b="b"/>
            <a:pathLst>
              <a:path w="1687995" h="957605">
                <a:moveTo>
                  <a:pt x="0" y="0"/>
                </a:moveTo>
                <a:lnTo>
                  <a:pt x="1687995" y="0"/>
                </a:lnTo>
                <a:lnTo>
                  <a:pt x="1687995" y="957605"/>
                </a:lnTo>
                <a:lnTo>
                  <a:pt x="0" y="957605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8" name="Freeform 38"/>
          <p:cNvSpPr/>
          <p:nvPr/>
        </p:nvSpPr>
        <p:spPr>
          <a:xfrm>
            <a:off x="9556750" y="6324600"/>
            <a:ext cx="800100" cy="2286000"/>
          </a:xfrm>
          <a:custGeom>
            <a:avLst/>
            <a:gdLst/>
            <a:ahLst/>
            <a:cxnLst/>
            <a:rect l="l" t="t" r="r" b="b"/>
            <a:pathLst>
              <a:path w="800100" h="2286000">
                <a:moveTo>
                  <a:pt x="0" y="0"/>
                </a:moveTo>
                <a:lnTo>
                  <a:pt x="800100" y="0"/>
                </a:lnTo>
                <a:lnTo>
                  <a:pt x="8001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9" name="Freeform 39"/>
          <p:cNvSpPr/>
          <p:nvPr/>
        </p:nvSpPr>
        <p:spPr>
          <a:xfrm>
            <a:off x="11942229" y="1236104"/>
            <a:ext cx="5004740" cy="1233665"/>
          </a:xfrm>
          <a:custGeom>
            <a:avLst/>
            <a:gdLst/>
            <a:ahLst/>
            <a:cxnLst/>
            <a:rect l="l" t="t" r="r" b="b"/>
            <a:pathLst>
              <a:path w="5004740" h="1233665">
                <a:moveTo>
                  <a:pt x="0" y="0"/>
                </a:moveTo>
                <a:lnTo>
                  <a:pt x="5004740" y="0"/>
                </a:lnTo>
                <a:lnTo>
                  <a:pt x="5004740" y="1233665"/>
                </a:lnTo>
                <a:lnTo>
                  <a:pt x="0" y="1233665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0" name="Freeform 40"/>
          <p:cNvSpPr/>
          <p:nvPr/>
        </p:nvSpPr>
        <p:spPr>
          <a:xfrm>
            <a:off x="11942229" y="2697277"/>
            <a:ext cx="5004740" cy="1233665"/>
          </a:xfrm>
          <a:custGeom>
            <a:avLst/>
            <a:gdLst/>
            <a:ahLst/>
            <a:cxnLst/>
            <a:rect l="l" t="t" r="r" b="b"/>
            <a:pathLst>
              <a:path w="5004740" h="1233665">
                <a:moveTo>
                  <a:pt x="0" y="0"/>
                </a:moveTo>
                <a:lnTo>
                  <a:pt x="5004740" y="0"/>
                </a:lnTo>
                <a:lnTo>
                  <a:pt x="5004740" y="1233665"/>
                </a:lnTo>
                <a:lnTo>
                  <a:pt x="0" y="1233665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1" name="Freeform 41"/>
          <p:cNvSpPr/>
          <p:nvPr/>
        </p:nvSpPr>
        <p:spPr>
          <a:xfrm>
            <a:off x="11942229" y="4158450"/>
            <a:ext cx="5004740" cy="1233678"/>
          </a:xfrm>
          <a:custGeom>
            <a:avLst/>
            <a:gdLst/>
            <a:ahLst/>
            <a:cxnLst/>
            <a:rect l="l" t="t" r="r" b="b"/>
            <a:pathLst>
              <a:path w="5004740" h="1233678">
                <a:moveTo>
                  <a:pt x="0" y="0"/>
                </a:moveTo>
                <a:lnTo>
                  <a:pt x="5004740" y="0"/>
                </a:lnTo>
                <a:lnTo>
                  <a:pt x="5004740" y="1233678"/>
                </a:lnTo>
                <a:lnTo>
                  <a:pt x="0" y="123367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2" name="Freeform 42"/>
          <p:cNvSpPr/>
          <p:nvPr/>
        </p:nvSpPr>
        <p:spPr>
          <a:xfrm>
            <a:off x="11942229" y="5619610"/>
            <a:ext cx="5004740" cy="1233678"/>
          </a:xfrm>
          <a:custGeom>
            <a:avLst/>
            <a:gdLst/>
            <a:ahLst/>
            <a:cxnLst/>
            <a:rect l="l" t="t" r="r" b="b"/>
            <a:pathLst>
              <a:path w="5004740" h="1233678">
                <a:moveTo>
                  <a:pt x="0" y="0"/>
                </a:moveTo>
                <a:lnTo>
                  <a:pt x="5004740" y="0"/>
                </a:lnTo>
                <a:lnTo>
                  <a:pt x="5004740" y="1233678"/>
                </a:lnTo>
                <a:lnTo>
                  <a:pt x="0" y="123367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3" name="TextBox 43"/>
          <p:cNvSpPr txBox="1"/>
          <p:nvPr/>
        </p:nvSpPr>
        <p:spPr>
          <a:xfrm>
            <a:off x="1177315" y="864235"/>
            <a:ext cx="3733742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400" b="1" spc="-1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Our Numbers</a:t>
            </a:r>
          </a:p>
        </p:txBody>
      </p:sp>
      <p:sp>
        <p:nvSpPr>
          <p:cNvPr id="44" name="TextBox 44"/>
          <p:cNvSpPr txBox="1"/>
          <p:nvPr/>
        </p:nvSpPr>
        <p:spPr>
          <a:xfrm rot="-5400000">
            <a:off x="-112020" y="5635755"/>
            <a:ext cx="4203779" cy="181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7"/>
              </a:lnSpc>
            </a:pPr>
            <a:r>
              <a:rPr lang="en-US" sz="5269" b="1" spc="-2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17.8 Million +</a:t>
            </a:r>
          </a:p>
        </p:txBody>
      </p:sp>
      <p:sp>
        <p:nvSpPr>
          <p:cNvPr id="45" name="TextBox 45"/>
          <p:cNvSpPr txBox="1"/>
          <p:nvPr/>
        </p:nvSpPr>
        <p:spPr>
          <a:xfrm rot="-5400000">
            <a:off x="1669290" y="6191527"/>
            <a:ext cx="4028643" cy="88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7"/>
              </a:lnSpc>
            </a:pPr>
            <a:r>
              <a:rPr lang="en-US" sz="5269" b="1" spc="-2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6.8Million +</a:t>
            </a:r>
          </a:p>
        </p:txBody>
      </p:sp>
      <p:sp>
        <p:nvSpPr>
          <p:cNvPr id="46" name="TextBox 46"/>
          <p:cNvSpPr txBox="1"/>
          <p:nvPr/>
        </p:nvSpPr>
        <p:spPr>
          <a:xfrm rot="-5400000">
            <a:off x="4307982" y="5807606"/>
            <a:ext cx="3866185" cy="181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7"/>
              </a:lnSpc>
            </a:pPr>
            <a:r>
              <a:rPr lang="en-US" sz="5269" b="1" spc="-2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7.7 Million +</a:t>
            </a:r>
          </a:p>
        </p:txBody>
      </p:sp>
      <p:sp>
        <p:nvSpPr>
          <p:cNvPr id="47" name="TextBox 47"/>
          <p:cNvSpPr txBox="1"/>
          <p:nvPr/>
        </p:nvSpPr>
        <p:spPr>
          <a:xfrm rot="-5400000">
            <a:off x="6872318" y="7423396"/>
            <a:ext cx="2142573" cy="88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7"/>
              </a:lnSpc>
            </a:pPr>
            <a:r>
              <a:rPr lang="en-US" sz="5269" b="1" spc="-2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85 K +</a:t>
            </a:r>
          </a:p>
        </p:txBody>
      </p:sp>
      <p:sp>
        <p:nvSpPr>
          <p:cNvPr id="48" name="TextBox 48"/>
          <p:cNvSpPr txBox="1"/>
          <p:nvPr/>
        </p:nvSpPr>
        <p:spPr>
          <a:xfrm rot="-5400000">
            <a:off x="8772286" y="7058810"/>
            <a:ext cx="2259368" cy="88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77"/>
              </a:lnSpc>
            </a:pPr>
            <a:r>
              <a:rPr lang="en-US" sz="5269" b="1" spc="-2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446K +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040591" y="1146654"/>
            <a:ext cx="4837709" cy="132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05"/>
              </a:lnSpc>
            </a:pPr>
            <a:r>
              <a:rPr lang="en-US" sz="4686" b="1">
                <a:solidFill>
                  <a:srgbClr val="CF3042"/>
                </a:solidFill>
                <a:latin typeface="Poppins Bold"/>
                <a:ea typeface="Poppins Bold"/>
                <a:cs typeface="Poppins Bold"/>
                <a:sym typeface="Poppins Bold"/>
              </a:rPr>
              <a:t>801 Million+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026900" y="2516387"/>
            <a:ext cx="4022909" cy="132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05"/>
              </a:lnSpc>
            </a:pPr>
            <a:r>
              <a:rPr lang="en-US" sz="4686" b="1">
                <a:solidFill>
                  <a:srgbClr val="CF3042"/>
                </a:solidFill>
                <a:latin typeface="Poppins Bold"/>
                <a:ea typeface="Poppins Bold"/>
                <a:cs typeface="Poppins Bold"/>
                <a:sym typeface="Poppins Bold"/>
              </a:rPr>
              <a:t>33 Million+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040591" y="3919343"/>
            <a:ext cx="3738588" cy="134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16"/>
              </a:lnSpc>
            </a:pPr>
            <a:r>
              <a:rPr lang="en-US" sz="4686" b="1">
                <a:solidFill>
                  <a:srgbClr val="CF3042"/>
                </a:solidFill>
                <a:latin typeface="Poppins Bold"/>
                <a:ea typeface="Poppins Bold"/>
                <a:cs typeface="Poppins Bold"/>
                <a:sym typeface="Poppins Bold"/>
              </a:rPr>
              <a:t>290 Million+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026900" y="5451244"/>
            <a:ext cx="4448486" cy="13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"/>
              </a:lnSpc>
            </a:pP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Monthly</a:t>
            </a:r>
            <a:r>
              <a:rPr lang="en-US" sz="1718" spc="1">
                <a:solidFill>
                  <a:srgbClr val="CF3042"/>
                </a:solidFill>
                <a:latin typeface="Open Sans"/>
                <a:ea typeface="Open Sans"/>
                <a:cs typeface="Open Sans"/>
                <a:sym typeface="Open Sans"/>
              </a:rPr>
              <a:t> reach</a:t>
            </a: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across all our social media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026900" y="5219078"/>
            <a:ext cx="5480990" cy="134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16"/>
              </a:lnSpc>
            </a:pPr>
            <a:r>
              <a:rPr lang="en-US" sz="4686" b="1">
                <a:solidFill>
                  <a:srgbClr val="CF3042"/>
                </a:solidFill>
                <a:latin typeface="Poppins Bold"/>
                <a:ea typeface="Poppins Bold"/>
                <a:cs typeface="Poppins Bold"/>
                <a:sym typeface="Poppins Bold"/>
              </a:rPr>
              <a:t>139 Thousand+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098900" y="6692510"/>
            <a:ext cx="4470533" cy="13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"/>
              </a:lnSpc>
            </a:pP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Monthly</a:t>
            </a:r>
            <a:r>
              <a:rPr lang="en-US" sz="1718" spc="1">
                <a:solidFill>
                  <a:srgbClr val="CF3042"/>
                </a:solidFill>
                <a:latin typeface="Open Sans"/>
                <a:ea typeface="Open Sans"/>
                <a:cs typeface="Open Sans"/>
                <a:sym typeface="Open Sans"/>
              </a:rPr>
              <a:t> article reads</a:t>
            </a: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across our website</a:t>
            </a:r>
          </a:p>
        </p:txBody>
      </p:sp>
      <p:sp>
        <p:nvSpPr>
          <p:cNvPr id="55" name="TextBox 55"/>
          <p:cNvSpPr txBox="1"/>
          <p:nvPr/>
        </p:nvSpPr>
        <p:spPr>
          <a:xfrm rot="-938460">
            <a:off x="8945579" y="2109396"/>
            <a:ext cx="1617142" cy="64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6"/>
              </a:lnSpc>
            </a:pPr>
            <a:r>
              <a:rPr lang="en-US" sz="3590" b="1" spc="1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Woow !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026900" y="4054767"/>
            <a:ext cx="4614534" cy="13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"/>
              </a:lnSpc>
            </a:pPr>
            <a:r>
              <a:rPr lang="en-US" sz="1718" spc="1">
                <a:solidFill>
                  <a:srgbClr val="CF3042"/>
                </a:solidFill>
                <a:latin typeface="Open Sans"/>
                <a:ea typeface="Open Sans"/>
                <a:cs typeface="Open Sans"/>
                <a:sym typeface="Open Sans"/>
              </a:rPr>
              <a:t>Followers </a:t>
            </a: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across all our social media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944923" y="2787621"/>
            <a:ext cx="5029044" cy="13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"/>
              </a:lnSpc>
            </a:pP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Monthly video </a:t>
            </a:r>
            <a:r>
              <a:rPr lang="en-US" sz="1718" spc="1">
                <a:solidFill>
                  <a:srgbClr val="CF3042"/>
                </a:solidFill>
                <a:latin typeface="Open Sans"/>
                <a:ea typeface="Open Sans"/>
                <a:cs typeface="Open Sans"/>
                <a:sym typeface="Open Sans"/>
              </a:rPr>
              <a:t>views</a:t>
            </a:r>
            <a:r>
              <a:rPr lang="en-US" sz="1718" spc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across all our social media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201</Words>
  <Application>Microsoft Office PowerPoint</Application>
  <PresentationFormat>Custom</PresentationFormat>
  <Paragraphs>67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Mardoto Bold</vt:lpstr>
      <vt:lpstr>Arial</vt:lpstr>
      <vt:lpstr>Calibri</vt:lpstr>
      <vt:lpstr>Open Sans Bold</vt:lpstr>
      <vt:lpstr>Poppins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HRDcorp</dc:title>
  <dc:creator>Siti Khatijah Binti Samsudin</dc:creator>
  <cp:lastModifiedBy>Siti Khatijah binti Samsudin</cp:lastModifiedBy>
  <cp:revision>1</cp:revision>
  <dcterms:created xsi:type="dcterms:W3CDTF">2006-08-16T00:00:00Z</dcterms:created>
  <dcterms:modified xsi:type="dcterms:W3CDTF">2025-08-18T16:18:03Z</dcterms:modified>
  <dc:identifier>DAGmpku2UGM</dc:identifier>
</cp:coreProperties>
</file>