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21" r:id="rId2"/>
    <p:sldMasterId id="2147483740" r:id="rId3"/>
  </p:sldMasterIdLst>
  <p:notesMasterIdLst>
    <p:notesMasterId r:id="rId17"/>
  </p:notesMasterIdLst>
  <p:handoutMasterIdLst>
    <p:handoutMasterId r:id="rId18"/>
  </p:handoutMasterIdLst>
  <p:sldIdLst>
    <p:sldId id="356" r:id="rId4"/>
    <p:sldId id="415" r:id="rId5"/>
    <p:sldId id="385" r:id="rId6"/>
    <p:sldId id="417" r:id="rId7"/>
    <p:sldId id="412" r:id="rId8"/>
    <p:sldId id="421" r:id="rId9"/>
    <p:sldId id="383" r:id="rId10"/>
    <p:sldId id="422" r:id="rId11"/>
    <p:sldId id="419" r:id="rId12"/>
    <p:sldId id="401" r:id="rId13"/>
    <p:sldId id="669" r:id="rId14"/>
    <p:sldId id="670" r:id="rId15"/>
    <p:sldId id="671" r:id="rId16"/>
  </p:sldIdLst>
  <p:sldSz cx="12192000" cy="6858000"/>
  <p:notesSz cx="6807200" cy="9939338"/>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9CF6E9B-1132-4B20-BBAC-6859794CBEF2}">
          <p14:sldIdLst>
            <p14:sldId id="356"/>
            <p14:sldId id="415"/>
            <p14:sldId id="385"/>
            <p14:sldId id="417"/>
            <p14:sldId id="412"/>
            <p14:sldId id="421"/>
            <p14:sldId id="383"/>
            <p14:sldId id="422"/>
            <p14:sldId id="419"/>
            <p14:sldId id="401"/>
            <p14:sldId id="669"/>
            <p14:sldId id="670"/>
            <p14:sldId id="671"/>
          </p14:sldIdLst>
        </p14:section>
      </p14:sectionLst>
    </p:ext>
    <p:ext uri="{EFAFB233-063F-42B5-8137-9DF3F51BA10A}">
      <p15:sldGuideLst xmlns:p15="http://schemas.microsoft.com/office/powerpoint/2012/main">
        <p15:guide id="2" pos="3840" userDrawn="1">
          <p15:clr>
            <a:srgbClr val="A4A3A4"/>
          </p15:clr>
        </p15:guide>
        <p15:guide id="3" pos="597" userDrawn="1">
          <p15:clr>
            <a:srgbClr val="A4A3A4"/>
          </p15:clr>
        </p15:guide>
        <p15:guide id="4"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CC66"/>
    <a:srgbClr val="003487"/>
    <a:srgbClr val="7FCECD"/>
    <a:srgbClr val="1C1C1C"/>
    <a:srgbClr val="FF5050"/>
    <a:srgbClr val="333333"/>
    <a:srgbClr val="FF9933"/>
    <a:srgbClr val="F1B0B2"/>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14995" autoAdjust="0"/>
    <p:restoredTop sz="85118" autoAdjust="0"/>
  </p:normalViewPr>
  <p:slideViewPr>
    <p:cSldViewPr snapToGrid="0" showGuides="1">
      <p:cViewPr varScale="1">
        <p:scale>
          <a:sx n="66" d="100"/>
          <a:sy n="66" d="100"/>
        </p:scale>
        <p:origin x="956" y="36"/>
      </p:cViewPr>
      <p:guideLst>
        <p:guide pos="3840"/>
        <p:guide pos="597"/>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47" d="100"/>
          <a:sy n="47" d="100"/>
        </p:scale>
        <p:origin x="2708"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BEDA40-91A9-49DC-B402-0EBE674AAEA5}"/>
              </a:ext>
            </a:extLst>
          </p:cNvPr>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IN" dirty="0"/>
          </a:p>
        </p:txBody>
      </p:sp>
      <p:sp>
        <p:nvSpPr>
          <p:cNvPr id="3" name="Date Placeholder 2">
            <a:extLst>
              <a:ext uri="{FF2B5EF4-FFF2-40B4-BE49-F238E27FC236}">
                <a16:creationId xmlns:a16="http://schemas.microsoft.com/office/drawing/2014/main" id="{E8CBB508-5589-42E7-A433-D119AC0FFB77}"/>
              </a:ext>
            </a:extLst>
          </p:cNvPr>
          <p:cNvSpPr>
            <a:spLocks noGrp="1"/>
          </p:cNvSpPr>
          <p:nvPr>
            <p:ph type="dt" sz="quarter" idx="1"/>
          </p:nvPr>
        </p:nvSpPr>
        <p:spPr>
          <a:xfrm>
            <a:off x="3855838" y="0"/>
            <a:ext cx="2949787" cy="498693"/>
          </a:xfrm>
          <a:prstGeom prst="rect">
            <a:avLst/>
          </a:prstGeom>
        </p:spPr>
        <p:txBody>
          <a:bodyPr vert="horz" lIns="91440" tIns="45720" rIns="91440" bIns="45720" rtlCol="0"/>
          <a:lstStyle>
            <a:lvl1pPr algn="r">
              <a:defRPr sz="1200"/>
            </a:lvl1pPr>
          </a:lstStyle>
          <a:p>
            <a:fld id="{872BFC85-49E4-447A-A7E3-16153CB2FE2A}" type="datetimeFigureOut">
              <a:rPr lang="en-IN" smtClean="0"/>
              <a:t>09-08-2025</a:t>
            </a:fld>
            <a:endParaRPr lang="en-IN" dirty="0"/>
          </a:p>
        </p:txBody>
      </p:sp>
      <p:sp>
        <p:nvSpPr>
          <p:cNvPr id="4" name="Footer Placeholder 3">
            <a:extLst>
              <a:ext uri="{FF2B5EF4-FFF2-40B4-BE49-F238E27FC236}">
                <a16:creationId xmlns:a16="http://schemas.microsoft.com/office/drawing/2014/main" id="{E9232ABA-B33A-4B3B-8412-C1773FBF3DB6}"/>
              </a:ext>
            </a:extLst>
          </p:cNvPr>
          <p:cNvSpPr>
            <a:spLocks noGrp="1"/>
          </p:cNvSpPr>
          <p:nvPr>
            <p:ph type="ftr" sz="quarter" idx="2"/>
          </p:nvPr>
        </p:nvSpPr>
        <p:spPr>
          <a:xfrm>
            <a:off x="0" y="9440647"/>
            <a:ext cx="2949787" cy="498692"/>
          </a:xfrm>
          <a:prstGeom prst="rect">
            <a:avLst/>
          </a:prstGeom>
        </p:spPr>
        <p:txBody>
          <a:bodyPr vert="horz" lIns="91440" tIns="45720" rIns="91440" bIns="45720" rtlCol="0" anchor="b"/>
          <a:lstStyle>
            <a:lvl1pPr algn="l">
              <a:defRPr sz="1200"/>
            </a:lvl1pPr>
          </a:lstStyle>
          <a:p>
            <a:endParaRPr lang="en-IN" dirty="0"/>
          </a:p>
        </p:txBody>
      </p:sp>
      <p:sp>
        <p:nvSpPr>
          <p:cNvPr id="5" name="Slide Number Placeholder 4">
            <a:extLst>
              <a:ext uri="{FF2B5EF4-FFF2-40B4-BE49-F238E27FC236}">
                <a16:creationId xmlns:a16="http://schemas.microsoft.com/office/drawing/2014/main" id="{BAB1832E-3B48-42CB-80A7-CD8E48D52DDC}"/>
              </a:ext>
            </a:extLst>
          </p:cNvPr>
          <p:cNvSpPr>
            <a:spLocks noGrp="1"/>
          </p:cNvSpPr>
          <p:nvPr>
            <p:ph type="sldNum" sz="quarter" idx="3"/>
          </p:nvPr>
        </p:nvSpPr>
        <p:spPr>
          <a:xfrm>
            <a:off x="3855838" y="9440647"/>
            <a:ext cx="2949787" cy="498692"/>
          </a:xfrm>
          <a:prstGeom prst="rect">
            <a:avLst/>
          </a:prstGeom>
        </p:spPr>
        <p:txBody>
          <a:bodyPr vert="horz" lIns="91440" tIns="45720" rIns="91440" bIns="45720" rtlCol="0" anchor="b"/>
          <a:lstStyle>
            <a:lvl1pPr algn="r">
              <a:defRPr sz="1200"/>
            </a:lvl1pPr>
          </a:lstStyle>
          <a:p>
            <a:fld id="{9F1072A3-100F-40A9-915F-8D2D9E6962D8}" type="slidenum">
              <a:rPr lang="en-IN" smtClean="0"/>
              <a:t>‹#›</a:t>
            </a:fld>
            <a:endParaRPr lang="en-IN" dirty="0"/>
          </a:p>
        </p:txBody>
      </p:sp>
    </p:spTree>
    <p:extLst>
      <p:ext uri="{BB962C8B-B14F-4D97-AF65-F5344CB8AC3E}">
        <p14:creationId xmlns:p14="http://schemas.microsoft.com/office/powerpoint/2010/main" val="5135371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IN" dirty="0"/>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1071B50E-4C60-4F9E-B773-52059170945B}" type="datetimeFigureOut">
              <a:rPr lang="en-IN" smtClean="0"/>
              <a:t>09-08-2025</a:t>
            </a:fld>
            <a:endParaRPr lang="en-IN" dirty="0"/>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IN" dirty="0"/>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79230CFA-805A-4FD3-B3A0-DAAA5993DA17}" type="slidenum">
              <a:rPr lang="en-IN" smtClean="0"/>
              <a:t>‹#›</a:t>
            </a:fld>
            <a:endParaRPr lang="en-IN" dirty="0"/>
          </a:p>
        </p:txBody>
      </p:sp>
    </p:spTree>
    <p:extLst>
      <p:ext uri="{BB962C8B-B14F-4D97-AF65-F5344CB8AC3E}">
        <p14:creationId xmlns:p14="http://schemas.microsoft.com/office/powerpoint/2010/main" val="798927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79230CFA-805A-4FD3-B3A0-DAAA5993DA17}" type="slidenum">
              <a:rPr lang="en-IN" smtClean="0"/>
              <a:t>1</a:t>
            </a:fld>
            <a:endParaRPr lang="en-IN" dirty="0"/>
          </a:p>
        </p:txBody>
      </p:sp>
    </p:spTree>
    <p:extLst>
      <p:ext uri="{BB962C8B-B14F-4D97-AF65-F5344CB8AC3E}">
        <p14:creationId xmlns:p14="http://schemas.microsoft.com/office/powerpoint/2010/main" val="583215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endParaRPr lang="en-MY" dirty="0"/>
          </a:p>
        </p:txBody>
      </p:sp>
      <p:sp>
        <p:nvSpPr>
          <p:cNvPr id="4" name="Slide Number Placeholder 3"/>
          <p:cNvSpPr>
            <a:spLocks noGrp="1"/>
          </p:cNvSpPr>
          <p:nvPr>
            <p:ph type="sldNum" sz="quarter" idx="10"/>
          </p:nvPr>
        </p:nvSpPr>
        <p:spPr/>
        <p:txBody>
          <a:bodyPr/>
          <a:lstStyle/>
          <a:p>
            <a:fld id="{79230CFA-805A-4FD3-B3A0-DAAA5993DA17}" type="slidenum">
              <a:rPr lang="en-IN" smtClean="0"/>
              <a:t>3</a:t>
            </a:fld>
            <a:endParaRPr lang="en-IN" dirty="0"/>
          </a:p>
        </p:txBody>
      </p:sp>
    </p:spTree>
    <p:extLst>
      <p:ext uri="{BB962C8B-B14F-4D97-AF65-F5344CB8AC3E}">
        <p14:creationId xmlns:p14="http://schemas.microsoft.com/office/powerpoint/2010/main" val="2611638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
              <a:buAutoNum type="arabicPeriod"/>
            </a:pPr>
            <a:r>
              <a:rPr lang="en-US" dirty="0" err="1">
                <a:solidFill>
                  <a:srgbClr val="414042"/>
                </a:solidFill>
                <a:latin typeface="Open Sans"/>
              </a:rPr>
              <a:t>Penghantaran</a:t>
            </a:r>
            <a:r>
              <a:rPr lang="en-US" dirty="0">
                <a:solidFill>
                  <a:srgbClr val="414042"/>
                </a:solidFill>
                <a:latin typeface="Open Sans"/>
              </a:rPr>
              <a:t> </a:t>
            </a:r>
            <a:r>
              <a:rPr lang="en-US" dirty="0" err="1">
                <a:solidFill>
                  <a:srgbClr val="414042"/>
                </a:solidFill>
                <a:latin typeface="Open Sans"/>
              </a:rPr>
              <a:t>lewat</a:t>
            </a:r>
            <a:r>
              <a:rPr lang="en-US" dirty="0">
                <a:solidFill>
                  <a:srgbClr val="414042"/>
                </a:solidFill>
                <a:latin typeface="Open Sans"/>
              </a:rPr>
              <a:t> </a:t>
            </a:r>
            <a:r>
              <a:rPr lang="en-US" dirty="0" err="1">
                <a:solidFill>
                  <a:srgbClr val="414042"/>
                </a:solidFill>
                <a:latin typeface="Open Sans"/>
              </a:rPr>
              <a:t>dikemukakan</a:t>
            </a:r>
            <a:r>
              <a:rPr lang="en-US" dirty="0">
                <a:solidFill>
                  <a:srgbClr val="414042"/>
                </a:solidFill>
                <a:latin typeface="Open Sans"/>
              </a:rPr>
              <a:t> </a:t>
            </a:r>
            <a:r>
              <a:rPr lang="en-US" dirty="0" err="1">
                <a:solidFill>
                  <a:srgbClr val="414042"/>
                </a:solidFill>
                <a:latin typeface="Open Sans"/>
              </a:rPr>
              <a:t>mengikut</a:t>
            </a:r>
            <a:r>
              <a:rPr lang="en-US" dirty="0">
                <a:solidFill>
                  <a:srgbClr val="414042"/>
                </a:solidFill>
                <a:latin typeface="Open Sans"/>
              </a:rPr>
              <a:t> </a:t>
            </a:r>
            <a:r>
              <a:rPr lang="en-US" dirty="0" err="1">
                <a:solidFill>
                  <a:srgbClr val="414042"/>
                </a:solidFill>
                <a:latin typeface="Open Sans"/>
              </a:rPr>
              <a:t>tempoh</a:t>
            </a:r>
            <a:r>
              <a:rPr lang="en-US" dirty="0">
                <a:solidFill>
                  <a:srgbClr val="414042"/>
                </a:solidFill>
                <a:latin typeface="Open Sans"/>
              </a:rPr>
              <a:t> yang </a:t>
            </a:r>
            <a:r>
              <a:rPr lang="en-US" dirty="0" err="1">
                <a:solidFill>
                  <a:srgbClr val="414042"/>
                </a:solidFill>
                <a:latin typeface="Open Sans"/>
              </a:rPr>
              <a:t>telah</a:t>
            </a:r>
            <a:r>
              <a:rPr lang="en-US" dirty="0">
                <a:solidFill>
                  <a:srgbClr val="414042"/>
                </a:solidFill>
                <a:latin typeface="Open Sans"/>
              </a:rPr>
              <a:t> </a:t>
            </a:r>
            <a:r>
              <a:rPr lang="en-US" dirty="0" err="1">
                <a:solidFill>
                  <a:srgbClr val="414042"/>
                </a:solidFill>
                <a:latin typeface="Open Sans"/>
              </a:rPr>
              <a:t>ditetapkan</a:t>
            </a:r>
            <a:r>
              <a:rPr lang="en-US" dirty="0">
                <a:solidFill>
                  <a:srgbClr val="414042"/>
                </a:solidFill>
                <a:latin typeface="Open Sans"/>
              </a:rPr>
              <a:t> </a:t>
            </a:r>
            <a:r>
              <a:rPr lang="en-US" dirty="0" err="1">
                <a:solidFill>
                  <a:srgbClr val="414042"/>
                </a:solidFill>
                <a:latin typeface="Open Sans"/>
              </a:rPr>
              <a:t>atas</a:t>
            </a:r>
            <a:r>
              <a:rPr lang="en-US" dirty="0">
                <a:solidFill>
                  <a:srgbClr val="414042"/>
                </a:solidFill>
                <a:latin typeface="Open Sans"/>
              </a:rPr>
              <a:t> </a:t>
            </a:r>
            <a:r>
              <a:rPr lang="en-US" dirty="0" err="1">
                <a:solidFill>
                  <a:srgbClr val="414042"/>
                </a:solidFill>
                <a:latin typeface="Open Sans"/>
              </a:rPr>
              <a:t>sebab</a:t>
            </a:r>
            <a:r>
              <a:rPr lang="en-US" dirty="0">
                <a:solidFill>
                  <a:srgbClr val="414042"/>
                </a:solidFill>
                <a:latin typeface="Open Sans"/>
              </a:rPr>
              <a:t> </a:t>
            </a:r>
            <a:r>
              <a:rPr lang="en-US" dirty="0" err="1">
                <a:solidFill>
                  <a:srgbClr val="414042"/>
                </a:solidFill>
                <a:latin typeface="Open Sans"/>
              </a:rPr>
              <a:t>kesilapan</a:t>
            </a:r>
            <a:r>
              <a:rPr lang="en-US" dirty="0">
                <a:solidFill>
                  <a:srgbClr val="414042"/>
                </a:solidFill>
                <a:latin typeface="Open Sans"/>
              </a:rPr>
              <a:t> yang </a:t>
            </a:r>
            <a:r>
              <a:rPr lang="en-US" dirty="0" err="1">
                <a:solidFill>
                  <a:srgbClr val="414042"/>
                </a:solidFill>
                <a:latin typeface="Open Sans"/>
              </a:rPr>
              <a:t>berlaku</a:t>
            </a:r>
            <a:r>
              <a:rPr lang="en-US" dirty="0">
                <a:solidFill>
                  <a:srgbClr val="414042"/>
                </a:solidFill>
                <a:latin typeface="Open Sans"/>
              </a:rPr>
              <a:t> di </a:t>
            </a:r>
            <a:r>
              <a:rPr lang="en-US" dirty="0" err="1">
                <a:solidFill>
                  <a:srgbClr val="414042"/>
                </a:solidFill>
                <a:latin typeface="Open Sans"/>
              </a:rPr>
              <a:t>peringkat</a:t>
            </a:r>
            <a:r>
              <a:rPr lang="en-US" dirty="0">
                <a:solidFill>
                  <a:srgbClr val="414042"/>
                </a:solidFill>
                <a:latin typeface="Open Sans"/>
              </a:rPr>
              <a:t> </a:t>
            </a:r>
            <a:r>
              <a:rPr lang="en-US" dirty="0" err="1">
                <a:solidFill>
                  <a:srgbClr val="414042"/>
                </a:solidFill>
                <a:latin typeface="Open Sans"/>
              </a:rPr>
              <a:t>awal</a:t>
            </a:r>
            <a:endParaRPr lang="en-US" dirty="0">
              <a:solidFill>
                <a:srgbClr val="414042"/>
              </a:solidFill>
              <a:latin typeface="Open Sans"/>
            </a:endParaRPr>
          </a:p>
          <a:p>
            <a:pPr marL="342900" indent="-342900" algn="just">
              <a:buAutoNum type="arabicPeriod"/>
            </a:pPr>
            <a:r>
              <a:rPr lang="en-US" dirty="0">
                <a:solidFill>
                  <a:srgbClr val="414042"/>
                </a:solidFill>
                <a:latin typeface="Open Sans"/>
              </a:rPr>
              <a:t>Format </a:t>
            </a:r>
            <a:r>
              <a:rPr lang="en-US" dirty="0" err="1">
                <a:solidFill>
                  <a:srgbClr val="414042"/>
                </a:solidFill>
                <a:latin typeface="Open Sans"/>
              </a:rPr>
              <a:t>Lampiran-Lampiran</a:t>
            </a:r>
            <a:r>
              <a:rPr lang="en-US" dirty="0">
                <a:solidFill>
                  <a:srgbClr val="414042"/>
                </a:solidFill>
                <a:latin typeface="Open Sans"/>
              </a:rPr>
              <a:t> ABT </a:t>
            </a:r>
            <a:r>
              <a:rPr lang="en-US" dirty="0" err="1">
                <a:solidFill>
                  <a:srgbClr val="414042"/>
                </a:solidFill>
                <a:latin typeface="Open Sans"/>
              </a:rPr>
              <a:t>agak</a:t>
            </a:r>
            <a:r>
              <a:rPr lang="en-US" dirty="0">
                <a:solidFill>
                  <a:srgbClr val="414042"/>
                </a:solidFill>
                <a:latin typeface="Open Sans"/>
              </a:rPr>
              <a:t> </a:t>
            </a:r>
            <a:r>
              <a:rPr lang="en-US" dirty="0" err="1">
                <a:solidFill>
                  <a:srgbClr val="414042"/>
                </a:solidFill>
                <a:latin typeface="Open Sans"/>
              </a:rPr>
              <a:t>mengelirukan</a:t>
            </a:r>
            <a:r>
              <a:rPr lang="en-US" dirty="0">
                <a:solidFill>
                  <a:srgbClr val="414042"/>
                </a:solidFill>
                <a:latin typeface="Open Sans"/>
              </a:rPr>
              <a:t> </a:t>
            </a:r>
            <a:r>
              <a:rPr lang="en-US" dirty="0" err="1">
                <a:solidFill>
                  <a:srgbClr val="414042"/>
                </a:solidFill>
                <a:latin typeface="Open Sans"/>
              </a:rPr>
              <a:t>atau</a:t>
            </a:r>
            <a:r>
              <a:rPr lang="en-US" dirty="0">
                <a:solidFill>
                  <a:srgbClr val="414042"/>
                </a:solidFill>
                <a:latin typeface="Open Sans"/>
              </a:rPr>
              <a:t> redundant. </a:t>
            </a:r>
            <a:r>
              <a:rPr lang="en-US" dirty="0" err="1">
                <a:solidFill>
                  <a:srgbClr val="414042"/>
                </a:solidFill>
                <a:latin typeface="Open Sans"/>
              </a:rPr>
              <a:t>Ini</a:t>
            </a:r>
            <a:r>
              <a:rPr lang="en-US" dirty="0">
                <a:solidFill>
                  <a:srgbClr val="414042"/>
                </a:solidFill>
                <a:latin typeface="Open Sans"/>
              </a:rPr>
              <a:t> </a:t>
            </a:r>
            <a:r>
              <a:rPr lang="en-US" dirty="0" err="1">
                <a:solidFill>
                  <a:srgbClr val="414042"/>
                </a:solidFill>
                <a:latin typeface="Open Sans"/>
              </a:rPr>
              <a:t>kerana</a:t>
            </a:r>
            <a:r>
              <a:rPr lang="en-US" dirty="0">
                <a:solidFill>
                  <a:srgbClr val="414042"/>
                </a:solidFill>
                <a:latin typeface="Open Sans"/>
              </a:rPr>
              <a:t> </a:t>
            </a:r>
            <a:r>
              <a:rPr lang="en-US" dirty="0" err="1">
                <a:solidFill>
                  <a:srgbClr val="414042"/>
                </a:solidFill>
                <a:latin typeface="Open Sans"/>
              </a:rPr>
              <a:t>hanya</a:t>
            </a:r>
            <a:r>
              <a:rPr lang="en-US" dirty="0">
                <a:solidFill>
                  <a:srgbClr val="414042"/>
                </a:solidFill>
                <a:latin typeface="Open Sans"/>
              </a:rPr>
              <a:t> format </a:t>
            </a:r>
            <a:r>
              <a:rPr lang="en-US" dirty="0" err="1">
                <a:solidFill>
                  <a:srgbClr val="414042"/>
                </a:solidFill>
                <a:latin typeface="Open Sans"/>
              </a:rPr>
              <a:t>berbeza</a:t>
            </a:r>
            <a:r>
              <a:rPr lang="en-US" dirty="0">
                <a:solidFill>
                  <a:srgbClr val="414042"/>
                </a:solidFill>
                <a:latin typeface="Open Sans"/>
              </a:rPr>
              <a:t> </a:t>
            </a:r>
            <a:r>
              <a:rPr lang="en-US" dirty="0" err="1">
                <a:solidFill>
                  <a:srgbClr val="414042"/>
                </a:solidFill>
                <a:latin typeface="Open Sans"/>
              </a:rPr>
              <a:t>tetapi</a:t>
            </a:r>
            <a:r>
              <a:rPr lang="en-US" dirty="0">
                <a:solidFill>
                  <a:srgbClr val="414042"/>
                </a:solidFill>
                <a:latin typeface="Open Sans"/>
              </a:rPr>
              <a:t> </a:t>
            </a:r>
            <a:r>
              <a:rPr lang="en-US" dirty="0" err="1">
                <a:solidFill>
                  <a:srgbClr val="414042"/>
                </a:solidFill>
                <a:latin typeface="Open Sans"/>
              </a:rPr>
              <a:t>maklumat</a:t>
            </a:r>
            <a:r>
              <a:rPr lang="en-US" dirty="0">
                <a:solidFill>
                  <a:srgbClr val="414042"/>
                </a:solidFill>
                <a:latin typeface="Open Sans"/>
              </a:rPr>
              <a:t> ABT </a:t>
            </a:r>
            <a:r>
              <a:rPr lang="en-US" dirty="0" err="1">
                <a:solidFill>
                  <a:srgbClr val="414042"/>
                </a:solidFill>
                <a:latin typeface="Open Sans"/>
              </a:rPr>
              <a:t>dan</a:t>
            </a:r>
            <a:r>
              <a:rPr lang="en-US" dirty="0">
                <a:solidFill>
                  <a:srgbClr val="414042"/>
                </a:solidFill>
                <a:latin typeface="Open Sans"/>
              </a:rPr>
              <a:t> </a:t>
            </a:r>
            <a:r>
              <a:rPr lang="en-US" dirty="0" err="1">
                <a:solidFill>
                  <a:srgbClr val="414042"/>
                </a:solidFill>
                <a:latin typeface="Open Sans"/>
              </a:rPr>
              <a:t>tunggakan</a:t>
            </a:r>
            <a:r>
              <a:rPr lang="en-US" dirty="0">
                <a:solidFill>
                  <a:srgbClr val="414042"/>
                </a:solidFill>
                <a:latin typeface="Open Sans"/>
              </a:rPr>
              <a:t> yang </a:t>
            </a:r>
            <a:r>
              <a:rPr lang="en-US" dirty="0" err="1">
                <a:solidFill>
                  <a:srgbClr val="414042"/>
                </a:solidFill>
                <a:latin typeface="Open Sans"/>
              </a:rPr>
              <a:t>perlu</a:t>
            </a:r>
            <a:r>
              <a:rPr lang="en-US" dirty="0">
                <a:solidFill>
                  <a:srgbClr val="414042"/>
                </a:solidFill>
                <a:latin typeface="Open Sans"/>
              </a:rPr>
              <a:t> </a:t>
            </a:r>
            <a:r>
              <a:rPr lang="en-US" dirty="0" err="1">
                <a:solidFill>
                  <a:srgbClr val="414042"/>
                </a:solidFill>
                <a:latin typeface="Open Sans"/>
              </a:rPr>
              <a:t>diisi</a:t>
            </a:r>
            <a:r>
              <a:rPr lang="en-US" dirty="0">
                <a:solidFill>
                  <a:srgbClr val="414042"/>
                </a:solidFill>
                <a:latin typeface="Open Sans"/>
              </a:rPr>
              <a:t> </a:t>
            </a:r>
            <a:r>
              <a:rPr lang="en-US" dirty="0" err="1">
                <a:solidFill>
                  <a:srgbClr val="414042"/>
                </a:solidFill>
                <a:latin typeface="Open Sans"/>
              </a:rPr>
              <a:t>adalah</a:t>
            </a:r>
            <a:r>
              <a:rPr lang="en-US" dirty="0">
                <a:solidFill>
                  <a:srgbClr val="414042"/>
                </a:solidFill>
                <a:latin typeface="Open Sans"/>
              </a:rPr>
              <a:t> </a:t>
            </a:r>
            <a:r>
              <a:rPr lang="en-US" dirty="0" err="1">
                <a:solidFill>
                  <a:srgbClr val="414042"/>
                </a:solidFill>
                <a:latin typeface="Open Sans"/>
              </a:rPr>
              <a:t>lebih</a:t>
            </a:r>
            <a:r>
              <a:rPr lang="en-US" dirty="0">
                <a:solidFill>
                  <a:srgbClr val="414042"/>
                </a:solidFill>
                <a:latin typeface="Open Sans"/>
              </a:rPr>
              <a:t> </a:t>
            </a:r>
            <a:r>
              <a:rPr lang="en-US" dirty="0" err="1">
                <a:solidFill>
                  <a:srgbClr val="414042"/>
                </a:solidFill>
                <a:latin typeface="Open Sans"/>
              </a:rPr>
              <a:t>kurang</a:t>
            </a:r>
            <a:r>
              <a:rPr lang="en-US" dirty="0">
                <a:solidFill>
                  <a:srgbClr val="414042"/>
                </a:solidFill>
                <a:latin typeface="Open Sans"/>
              </a:rPr>
              <a:t> </a:t>
            </a:r>
            <a:r>
              <a:rPr lang="en-US" dirty="0" err="1">
                <a:solidFill>
                  <a:srgbClr val="414042"/>
                </a:solidFill>
                <a:latin typeface="Open Sans"/>
              </a:rPr>
              <a:t>sama</a:t>
            </a:r>
            <a:r>
              <a:rPr lang="en-US" dirty="0">
                <a:solidFill>
                  <a:srgbClr val="414042"/>
                </a:solidFill>
                <a:latin typeface="Open Sans"/>
              </a:rPr>
              <a:t>. </a:t>
            </a:r>
            <a:r>
              <a:rPr lang="en-US" dirty="0" err="1">
                <a:solidFill>
                  <a:srgbClr val="414042"/>
                </a:solidFill>
                <a:latin typeface="Open Sans"/>
              </a:rPr>
              <a:t>Contohnya</a:t>
            </a:r>
            <a:r>
              <a:rPr lang="en-US" dirty="0">
                <a:solidFill>
                  <a:srgbClr val="414042"/>
                </a:solidFill>
                <a:latin typeface="Open Sans"/>
              </a:rPr>
              <a:t> </a:t>
            </a:r>
            <a:r>
              <a:rPr lang="en-US" dirty="0" err="1">
                <a:solidFill>
                  <a:srgbClr val="414042"/>
                </a:solidFill>
                <a:latin typeface="Open Sans"/>
              </a:rPr>
              <a:t>perbenadingan</a:t>
            </a:r>
            <a:r>
              <a:rPr lang="en-US" dirty="0">
                <a:solidFill>
                  <a:srgbClr val="414042"/>
                </a:solidFill>
                <a:latin typeface="Open Sans"/>
              </a:rPr>
              <a:t> di </a:t>
            </a:r>
            <a:r>
              <a:rPr lang="en-US" dirty="0" err="1">
                <a:solidFill>
                  <a:srgbClr val="414042"/>
                </a:solidFill>
                <a:latin typeface="Open Sans"/>
              </a:rPr>
              <a:t>antara</a:t>
            </a:r>
            <a:r>
              <a:rPr lang="en-US" dirty="0">
                <a:solidFill>
                  <a:srgbClr val="414042"/>
                </a:solidFill>
                <a:latin typeface="Open Sans"/>
              </a:rPr>
              <a:t> format </a:t>
            </a:r>
            <a:r>
              <a:rPr lang="en-US" dirty="0" err="1">
                <a:solidFill>
                  <a:srgbClr val="414042"/>
                </a:solidFill>
                <a:latin typeface="Open Sans"/>
              </a:rPr>
              <a:t>Lampiran</a:t>
            </a:r>
            <a:r>
              <a:rPr lang="en-US" dirty="0">
                <a:solidFill>
                  <a:srgbClr val="414042"/>
                </a:solidFill>
                <a:latin typeface="Open Sans"/>
              </a:rPr>
              <a:t> ABT-1 </a:t>
            </a:r>
            <a:r>
              <a:rPr lang="en-US" dirty="0" err="1">
                <a:solidFill>
                  <a:srgbClr val="414042"/>
                </a:solidFill>
                <a:latin typeface="Open Sans"/>
              </a:rPr>
              <a:t>hingga</a:t>
            </a:r>
            <a:r>
              <a:rPr lang="en-US" dirty="0">
                <a:solidFill>
                  <a:srgbClr val="414042"/>
                </a:solidFill>
                <a:latin typeface="Open Sans"/>
              </a:rPr>
              <a:t> </a:t>
            </a:r>
            <a:r>
              <a:rPr lang="en-US" dirty="0" err="1">
                <a:solidFill>
                  <a:srgbClr val="414042"/>
                </a:solidFill>
                <a:latin typeface="Open Sans"/>
              </a:rPr>
              <a:t>Lampiran</a:t>
            </a:r>
            <a:r>
              <a:rPr lang="en-US" dirty="0">
                <a:solidFill>
                  <a:srgbClr val="414042"/>
                </a:solidFill>
                <a:latin typeface="Open Sans"/>
              </a:rPr>
              <a:t> ABT-1e </a:t>
            </a:r>
            <a:r>
              <a:rPr lang="en-US" dirty="0" err="1">
                <a:solidFill>
                  <a:srgbClr val="414042"/>
                </a:solidFill>
                <a:latin typeface="Open Sans"/>
              </a:rPr>
              <a:t>dengan</a:t>
            </a:r>
            <a:r>
              <a:rPr lang="en-US" dirty="0">
                <a:solidFill>
                  <a:srgbClr val="414042"/>
                </a:solidFill>
                <a:latin typeface="Open Sans"/>
              </a:rPr>
              <a:t> </a:t>
            </a:r>
            <a:r>
              <a:rPr lang="en-US" dirty="0" err="1">
                <a:solidFill>
                  <a:srgbClr val="414042"/>
                </a:solidFill>
                <a:latin typeface="Open Sans"/>
              </a:rPr>
              <a:t>Lampiran</a:t>
            </a:r>
            <a:r>
              <a:rPr lang="en-US" dirty="0">
                <a:solidFill>
                  <a:srgbClr val="414042"/>
                </a:solidFill>
                <a:latin typeface="Open Sans"/>
              </a:rPr>
              <a:t> J </a:t>
            </a:r>
            <a:r>
              <a:rPr lang="en-US" dirty="0" err="1">
                <a:solidFill>
                  <a:srgbClr val="414042"/>
                </a:solidFill>
                <a:latin typeface="Open Sans"/>
              </a:rPr>
              <a:t>hingga</a:t>
            </a:r>
            <a:r>
              <a:rPr lang="en-US" dirty="0">
                <a:solidFill>
                  <a:srgbClr val="414042"/>
                </a:solidFill>
                <a:latin typeface="Open Sans"/>
              </a:rPr>
              <a:t> </a:t>
            </a:r>
            <a:r>
              <a:rPr lang="en-US" dirty="0" err="1">
                <a:solidFill>
                  <a:srgbClr val="414042"/>
                </a:solidFill>
                <a:latin typeface="Open Sans"/>
              </a:rPr>
              <a:t>Lampiran</a:t>
            </a:r>
            <a:r>
              <a:rPr lang="en-US" dirty="0">
                <a:solidFill>
                  <a:srgbClr val="414042"/>
                </a:solidFill>
                <a:latin typeface="Open Sans"/>
              </a:rPr>
              <a:t> O</a:t>
            </a:r>
          </a:p>
          <a:p>
            <a:pPr marL="342900" indent="-342900" algn="just">
              <a:buAutoNum type="arabicPeriod"/>
            </a:pPr>
            <a:r>
              <a:rPr lang="en-US" dirty="0" err="1">
                <a:solidFill>
                  <a:srgbClr val="414042"/>
                </a:solidFill>
                <a:latin typeface="Open Sans"/>
              </a:rPr>
              <a:t>Punca</a:t>
            </a:r>
            <a:r>
              <a:rPr lang="en-US" dirty="0">
                <a:solidFill>
                  <a:srgbClr val="414042"/>
                </a:solidFill>
                <a:latin typeface="Open Sans"/>
              </a:rPr>
              <a:t> </a:t>
            </a:r>
            <a:r>
              <a:rPr lang="en-US" dirty="0" err="1">
                <a:solidFill>
                  <a:srgbClr val="414042"/>
                </a:solidFill>
                <a:latin typeface="Open Sans"/>
              </a:rPr>
              <a:t>kuasa</a:t>
            </a:r>
            <a:r>
              <a:rPr lang="en-US" dirty="0">
                <a:solidFill>
                  <a:srgbClr val="414042"/>
                </a:solidFill>
                <a:latin typeface="Open Sans"/>
              </a:rPr>
              <a:t> </a:t>
            </a:r>
            <a:r>
              <a:rPr lang="en-US" dirty="0" err="1">
                <a:solidFill>
                  <a:srgbClr val="414042"/>
                </a:solidFill>
                <a:latin typeface="Open Sans"/>
              </a:rPr>
              <a:t>bagi</a:t>
            </a:r>
            <a:r>
              <a:rPr lang="en-US" dirty="0">
                <a:solidFill>
                  <a:srgbClr val="414042"/>
                </a:solidFill>
                <a:latin typeface="Open Sans"/>
              </a:rPr>
              <a:t> </a:t>
            </a:r>
            <a:r>
              <a:rPr lang="en-US" dirty="0" err="1">
                <a:solidFill>
                  <a:srgbClr val="414042"/>
                </a:solidFill>
                <a:latin typeface="Open Sans"/>
              </a:rPr>
              <a:t>Penyata</a:t>
            </a:r>
            <a:r>
              <a:rPr lang="en-US" dirty="0">
                <a:solidFill>
                  <a:srgbClr val="414042"/>
                </a:solidFill>
                <a:latin typeface="Open Sans"/>
              </a:rPr>
              <a:t> ABT yang </a:t>
            </a:r>
            <a:r>
              <a:rPr lang="en-US" dirty="0" err="1">
                <a:solidFill>
                  <a:srgbClr val="414042"/>
                </a:solidFill>
                <a:latin typeface="Open Sans"/>
              </a:rPr>
              <a:t>mempunyai</a:t>
            </a:r>
            <a:r>
              <a:rPr lang="en-US" dirty="0">
                <a:solidFill>
                  <a:srgbClr val="414042"/>
                </a:solidFill>
                <a:latin typeface="Open Sans"/>
              </a:rPr>
              <a:t> </a:t>
            </a:r>
            <a:r>
              <a:rPr lang="en-US" dirty="0" err="1">
                <a:solidFill>
                  <a:srgbClr val="414042"/>
                </a:solidFill>
                <a:latin typeface="Open Sans"/>
              </a:rPr>
              <a:t>pindaan</a:t>
            </a:r>
            <a:r>
              <a:rPr lang="en-US" dirty="0">
                <a:solidFill>
                  <a:srgbClr val="414042"/>
                </a:solidFill>
                <a:latin typeface="Open Sans"/>
              </a:rPr>
              <a:t>/</a:t>
            </a:r>
            <a:r>
              <a:rPr lang="en-US" dirty="0" err="1">
                <a:solidFill>
                  <a:srgbClr val="414042"/>
                </a:solidFill>
                <a:latin typeface="Open Sans"/>
              </a:rPr>
              <a:t>pembetulan</a:t>
            </a:r>
            <a:r>
              <a:rPr lang="en-US" dirty="0">
                <a:solidFill>
                  <a:srgbClr val="414042"/>
                </a:solidFill>
                <a:latin typeface="Open Sans"/>
              </a:rPr>
              <a:t> </a:t>
            </a:r>
            <a:r>
              <a:rPr lang="en-US" dirty="0" err="1">
                <a:solidFill>
                  <a:srgbClr val="414042"/>
                </a:solidFill>
                <a:latin typeface="Open Sans"/>
              </a:rPr>
              <a:t>selepas</a:t>
            </a:r>
            <a:r>
              <a:rPr lang="en-US" dirty="0">
                <a:solidFill>
                  <a:srgbClr val="414042"/>
                </a:solidFill>
                <a:latin typeface="Open Sans"/>
              </a:rPr>
              <a:t> </a:t>
            </a:r>
            <a:r>
              <a:rPr lang="en-US" dirty="0" err="1">
                <a:solidFill>
                  <a:srgbClr val="414042"/>
                </a:solidFill>
                <a:latin typeface="Open Sans"/>
              </a:rPr>
              <a:t>semakan</a:t>
            </a:r>
            <a:r>
              <a:rPr lang="en-US" dirty="0">
                <a:solidFill>
                  <a:srgbClr val="414042"/>
                </a:solidFill>
                <a:latin typeface="Open Sans"/>
              </a:rPr>
              <a:t> BPAD/Audit Negara yang </a:t>
            </a:r>
            <a:r>
              <a:rPr lang="en-US" dirty="0" err="1">
                <a:solidFill>
                  <a:srgbClr val="414042"/>
                </a:solidFill>
                <a:latin typeface="Open Sans"/>
              </a:rPr>
              <a:t>memerlukan</a:t>
            </a:r>
            <a:r>
              <a:rPr lang="en-US" dirty="0">
                <a:solidFill>
                  <a:srgbClr val="414042"/>
                </a:solidFill>
                <a:latin typeface="Open Sans"/>
              </a:rPr>
              <a:t> </a:t>
            </a:r>
            <a:r>
              <a:rPr lang="en-US" dirty="0" err="1">
                <a:solidFill>
                  <a:srgbClr val="414042"/>
                </a:solidFill>
                <a:latin typeface="Open Sans"/>
              </a:rPr>
              <a:t>tandatangan</a:t>
            </a:r>
            <a:r>
              <a:rPr lang="en-US" dirty="0">
                <a:solidFill>
                  <a:srgbClr val="414042"/>
                </a:solidFill>
                <a:latin typeface="Open Sans"/>
              </a:rPr>
              <a:t> </a:t>
            </a:r>
            <a:r>
              <a:rPr lang="en-US" dirty="0" err="1">
                <a:solidFill>
                  <a:srgbClr val="414042"/>
                </a:solidFill>
                <a:latin typeface="Open Sans"/>
              </a:rPr>
              <a:t>semula</a:t>
            </a:r>
            <a:r>
              <a:rPr lang="en-US" dirty="0">
                <a:solidFill>
                  <a:srgbClr val="414042"/>
                </a:solidFill>
                <a:latin typeface="Open Sans"/>
              </a:rPr>
              <a:t> </a:t>
            </a:r>
            <a:r>
              <a:rPr lang="en-US" dirty="0" err="1">
                <a:solidFill>
                  <a:srgbClr val="414042"/>
                </a:solidFill>
                <a:latin typeface="Open Sans"/>
              </a:rPr>
              <a:t>Pegawai</a:t>
            </a:r>
            <a:r>
              <a:rPr lang="en-US" dirty="0">
                <a:solidFill>
                  <a:srgbClr val="414042"/>
                </a:solidFill>
                <a:latin typeface="Open Sans"/>
              </a:rPr>
              <a:t> </a:t>
            </a:r>
            <a:r>
              <a:rPr lang="en-US" dirty="0" err="1">
                <a:solidFill>
                  <a:srgbClr val="414042"/>
                </a:solidFill>
                <a:latin typeface="Open Sans"/>
              </a:rPr>
              <a:t>Pengawal</a:t>
            </a:r>
            <a:r>
              <a:rPr lang="en-US" dirty="0">
                <a:solidFill>
                  <a:srgbClr val="414042"/>
                </a:solidFill>
                <a:latin typeface="Open Sans"/>
              </a:rPr>
              <a:t>.</a:t>
            </a:r>
          </a:p>
          <a:p>
            <a:pPr marL="342900" indent="-342900" algn="just">
              <a:buAutoNum type="arabicPeriod"/>
            </a:pPr>
            <a:r>
              <a:rPr lang="en-US" dirty="0" err="1">
                <a:solidFill>
                  <a:srgbClr val="414042"/>
                </a:solidFill>
                <a:latin typeface="Open Sans"/>
              </a:rPr>
              <a:t>Asas</a:t>
            </a:r>
            <a:r>
              <a:rPr lang="en-US" dirty="0">
                <a:solidFill>
                  <a:srgbClr val="414042"/>
                </a:solidFill>
                <a:latin typeface="Open Sans"/>
              </a:rPr>
              <a:t> </a:t>
            </a:r>
            <a:r>
              <a:rPr lang="en-US" dirty="0" err="1">
                <a:solidFill>
                  <a:srgbClr val="414042"/>
                </a:solidFill>
                <a:latin typeface="Open Sans"/>
              </a:rPr>
              <a:t>pelaporan</a:t>
            </a:r>
            <a:r>
              <a:rPr lang="en-US" dirty="0">
                <a:solidFill>
                  <a:srgbClr val="414042"/>
                </a:solidFill>
                <a:latin typeface="Open Sans"/>
              </a:rPr>
              <a:t> </a:t>
            </a:r>
            <a:r>
              <a:rPr lang="en-US" dirty="0" err="1">
                <a:solidFill>
                  <a:srgbClr val="414042"/>
                </a:solidFill>
                <a:latin typeface="Open Sans"/>
              </a:rPr>
              <a:t>tidak</a:t>
            </a:r>
            <a:r>
              <a:rPr lang="en-US" dirty="0">
                <a:solidFill>
                  <a:srgbClr val="414042"/>
                </a:solidFill>
                <a:latin typeface="Open Sans"/>
              </a:rPr>
              <a:t> </a:t>
            </a:r>
            <a:r>
              <a:rPr lang="en-US" dirty="0" err="1">
                <a:solidFill>
                  <a:srgbClr val="414042"/>
                </a:solidFill>
                <a:latin typeface="Open Sans"/>
              </a:rPr>
              <a:t>sama</a:t>
            </a:r>
            <a:r>
              <a:rPr lang="en-US" dirty="0">
                <a:solidFill>
                  <a:srgbClr val="414042"/>
                </a:solidFill>
                <a:latin typeface="Open Sans"/>
              </a:rPr>
              <a:t> </a:t>
            </a:r>
            <a:r>
              <a:rPr lang="en-US" dirty="0" err="1">
                <a:solidFill>
                  <a:srgbClr val="414042"/>
                </a:solidFill>
                <a:latin typeface="Open Sans"/>
              </a:rPr>
              <a:t>dengan</a:t>
            </a:r>
            <a:r>
              <a:rPr lang="en-US" dirty="0">
                <a:solidFill>
                  <a:srgbClr val="414042"/>
                </a:solidFill>
                <a:latin typeface="Open Sans"/>
              </a:rPr>
              <a:t> </a:t>
            </a:r>
            <a:r>
              <a:rPr lang="en-US" dirty="0" err="1">
                <a:solidFill>
                  <a:srgbClr val="414042"/>
                </a:solidFill>
                <a:latin typeface="Open Sans"/>
              </a:rPr>
              <a:t>perekodan</a:t>
            </a:r>
            <a:r>
              <a:rPr lang="en-US" dirty="0">
                <a:solidFill>
                  <a:srgbClr val="414042"/>
                </a:solidFill>
                <a:latin typeface="Open Sans"/>
              </a:rPr>
              <a:t> </a:t>
            </a:r>
            <a:r>
              <a:rPr lang="en-US" dirty="0" err="1">
                <a:solidFill>
                  <a:srgbClr val="414042"/>
                </a:solidFill>
                <a:latin typeface="Open Sans"/>
              </a:rPr>
              <a:t>asas</a:t>
            </a:r>
            <a:r>
              <a:rPr lang="en-US" dirty="0">
                <a:solidFill>
                  <a:srgbClr val="414042"/>
                </a:solidFill>
                <a:latin typeface="Open Sans"/>
              </a:rPr>
              <a:t> </a:t>
            </a:r>
            <a:r>
              <a:rPr lang="en-US" dirty="0" err="1">
                <a:solidFill>
                  <a:srgbClr val="414042"/>
                </a:solidFill>
                <a:latin typeface="Open Sans"/>
              </a:rPr>
              <a:t>akruan</a:t>
            </a:r>
            <a:r>
              <a:rPr lang="en-US" dirty="0">
                <a:solidFill>
                  <a:srgbClr val="414042"/>
                </a:solidFill>
                <a:latin typeface="Open Sans"/>
              </a:rPr>
              <a:t>. </a:t>
            </a:r>
            <a:r>
              <a:rPr lang="en-US" dirty="0" err="1">
                <a:solidFill>
                  <a:srgbClr val="414042"/>
                </a:solidFill>
                <a:latin typeface="Open Sans"/>
              </a:rPr>
              <a:t>Dicadangkan</a:t>
            </a:r>
            <a:r>
              <a:rPr lang="en-US" dirty="0">
                <a:solidFill>
                  <a:srgbClr val="414042"/>
                </a:solidFill>
                <a:latin typeface="Open Sans"/>
              </a:rPr>
              <a:t> </a:t>
            </a:r>
            <a:r>
              <a:rPr lang="en-US" dirty="0" err="1">
                <a:solidFill>
                  <a:srgbClr val="414042"/>
                </a:solidFill>
                <a:latin typeface="Open Sans"/>
              </a:rPr>
              <a:t>penyelarasan</a:t>
            </a:r>
            <a:r>
              <a:rPr lang="en-US" dirty="0">
                <a:solidFill>
                  <a:srgbClr val="414042"/>
                </a:solidFill>
                <a:latin typeface="Open Sans"/>
              </a:rPr>
              <a:t> </a:t>
            </a:r>
            <a:r>
              <a:rPr lang="en-US" dirty="0" err="1">
                <a:solidFill>
                  <a:srgbClr val="414042"/>
                </a:solidFill>
                <a:latin typeface="Open Sans"/>
              </a:rPr>
              <a:t>dari</a:t>
            </a:r>
            <a:r>
              <a:rPr lang="en-US" dirty="0">
                <a:solidFill>
                  <a:srgbClr val="414042"/>
                </a:solidFill>
                <a:latin typeface="Open Sans"/>
              </a:rPr>
              <a:t> </a:t>
            </a:r>
            <a:r>
              <a:rPr lang="en-US" dirty="0" err="1">
                <a:solidFill>
                  <a:srgbClr val="414042"/>
                </a:solidFill>
                <a:latin typeface="Open Sans"/>
              </a:rPr>
              <a:t>segi</a:t>
            </a:r>
            <a:r>
              <a:rPr lang="en-US" dirty="0">
                <a:solidFill>
                  <a:srgbClr val="414042"/>
                </a:solidFill>
                <a:latin typeface="Open Sans"/>
              </a:rPr>
              <a:t> </a:t>
            </a:r>
            <a:r>
              <a:rPr lang="en-US" dirty="0" err="1">
                <a:solidFill>
                  <a:srgbClr val="414042"/>
                </a:solidFill>
                <a:latin typeface="Open Sans"/>
              </a:rPr>
              <a:t>asas</a:t>
            </a:r>
            <a:r>
              <a:rPr lang="en-US" dirty="0">
                <a:solidFill>
                  <a:srgbClr val="414042"/>
                </a:solidFill>
                <a:latin typeface="Open Sans"/>
              </a:rPr>
              <a:t>.</a:t>
            </a:r>
          </a:p>
          <a:p>
            <a:pPr marL="342900" indent="-342900" algn="just">
              <a:buAutoNum type="arabicPeriod"/>
            </a:pPr>
            <a:r>
              <a:rPr lang="en-US" dirty="0" err="1">
                <a:solidFill>
                  <a:srgbClr val="414042"/>
                </a:solidFill>
                <a:latin typeface="Open Sans"/>
              </a:rPr>
              <a:t>Badan</a:t>
            </a:r>
            <a:r>
              <a:rPr lang="en-US" dirty="0">
                <a:solidFill>
                  <a:srgbClr val="414042"/>
                </a:solidFill>
                <a:latin typeface="Open Sans"/>
              </a:rPr>
              <a:t> </a:t>
            </a:r>
            <a:r>
              <a:rPr lang="en-US" dirty="0" err="1">
                <a:solidFill>
                  <a:srgbClr val="414042"/>
                </a:solidFill>
                <a:latin typeface="Open Sans"/>
              </a:rPr>
              <a:t>berkanun</a:t>
            </a:r>
            <a:r>
              <a:rPr lang="en-US" dirty="0">
                <a:solidFill>
                  <a:srgbClr val="414042"/>
                </a:solidFill>
                <a:latin typeface="Open Sans"/>
              </a:rPr>
              <a:t> juga </a:t>
            </a:r>
            <a:r>
              <a:rPr lang="en-US" dirty="0" err="1">
                <a:solidFill>
                  <a:srgbClr val="414042"/>
                </a:solidFill>
                <a:latin typeface="Open Sans"/>
              </a:rPr>
              <a:t>tidak</a:t>
            </a:r>
            <a:r>
              <a:rPr lang="en-US" dirty="0">
                <a:solidFill>
                  <a:srgbClr val="414042"/>
                </a:solidFill>
                <a:latin typeface="Open Sans"/>
              </a:rPr>
              <a:t> </a:t>
            </a:r>
            <a:r>
              <a:rPr lang="en-US" dirty="0" err="1">
                <a:solidFill>
                  <a:srgbClr val="414042"/>
                </a:solidFill>
                <a:latin typeface="Open Sans"/>
              </a:rPr>
              <a:t>selari</a:t>
            </a:r>
            <a:r>
              <a:rPr lang="en-US" dirty="0">
                <a:solidFill>
                  <a:srgbClr val="414042"/>
                </a:solidFill>
                <a:latin typeface="Open Sans"/>
              </a:rPr>
              <a:t> </a:t>
            </a:r>
            <a:r>
              <a:rPr lang="en-US" dirty="0" err="1">
                <a:solidFill>
                  <a:srgbClr val="414042"/>
                </a:solidFill>
                <a:latin typeface="Open Sans"/>
              </a:rPr>
              <a:t>dengan</a:t>
            </a:r>
            <a:r>
              <a:rPr lang="en-US" dirty="0">
                <a:solidFill>
                  <a:srgbClr val="414042"/>
                </a:solidFill>
                <a:latin typeface="Open Sans"/>
              </a:rPr>
              <a:t> </a:t>
            </a:r>
            <a:r>
              <a:rPr lang="en-US" dirty="0" err="1">
                <a:solidFill>
                  <a:srgbClr val="414042"/>
                </a:solidFill>
                <a:latin typeface="Open Sans"/>
              </a:rPr>
              <a:t>rekod</a:t>
            </a:r>
            <a:r>
              <a:rPr lang="en-US" dirty="0">
                <a:solidFill>
                  <a:srgbClr val="414042"/>
                </a:solidFill>
                <a:latin typeface="Open Sans"/>
              </a:rPr>
              <a:t> </a:t>
            </a:r>
            <a:r>
              <a:rPr lang="en-US" dirty="0" err="1">
                <a:solidFill>
                  <a:srgbClr val="414042"/>
                </a:solidFill>
                <a:latin typeface="Open Sans"/>
              </a:rPr>
              <a:t>akaun</a:t>
            </a:r>
            <a:r>
              <a:rPr lang="en-US" dirty="0">
                <a:solidFill>
                  <a:srgbClr val="414042"/>
                </a:solidFill>
                <a:latin typeface="Open Sans"/>
              </a:rPr>
              <a:t>. </a:t>
            </a:r>
            <a:r>
              <a:rPr lang="en-US" dirty="0" err="1">
                <a:solidFill>
                  <a:srgbClr val="414042"/>
                </a:solidFill>
                <a:latin typeface="Open Sans"/>
              </a:rPr>
              <a:t>Adakah</a:t>
            </a:r>
            <a:r>
              <a:rPr lang="en-US" dirty="0">
                <a:solidFill>
                  <a:srgbClr val="414042"/>
                </a:solidFill>
                <a:latin typeface="Open Sans"/>
              </a:rPr>
              <a:t> </a:t>
            </a:r>
            <a:r>
              <a:rPr lang="en-US" dirty="0" err="1">
                <a:solidFill>
                  <a:srgbClr val="414042"/>
                </a:solidFill>
                <a:latin typeface="Open Sans"/>
              </a:rPr>
              <a:t>memberi</a:t>
            </a:r>
            <a:r>
              <a:rPr lang="en-US" dirty="0">
                <a:solidFill>
                  <a:srgbClr val="414042"/>
                </a:solidFill>
                <a:latin typeface="Open Sans"/>
              </a:rPr>
              <a:t> </a:t>
            </a:r>
            <a:r>
              <a:rPr lang="en-US" dirty="0" err="1">
                <a:solidFill>
                  <a:srgbClr val="414042"/>
                </a:solidFill>
                <a:latin typeface="Open Sans"/>
              </a:rPr>
              <a:t>impak</a:t>
            </a:r>
            <a:r>
              <a:rPr lang="en-US" dirty="0">
                <a:solidFill>
                  <a:srgbClr val="414042"/>
                </a:solidFill>
                <a:latin typeface="Open Sans"/>
              </a:rPr>
              <a:t> </a:t>
            </a:r>
            <a:r>
              <a:rPr lang="en-US" dirty="0" err="1">
                <a:solidFill>
                  <a:srgbClr val="414042"/>
                </a:solidFill>
                <a:latin typeface="Open Sans"/>
              </a:rPr>
              <a:t>ke</a:t>
            </a:r>
            <a:r>
              <a:rPr lang="en-US" dirty="0">
                <a:solidFill>
                  <a:srgbClr val="414042"/>
                </a:solidFill>
                <a:latin typeface="Open Sans"/>
              </a:rPr>
              <a:t> </a:t>
            </a:r>
            <a:r>
              <a:rPr lang="en-US" dirty="0" err="1">
                <a:solidFill>
                  <a:srgbClr val="414042"/>
                </a:solidFill>
                <a:latin typeface="Open Sans"/>
              </a:rPr>
              <a:t>atas</a:t>
            </a:r>
            <a:r>
              <a:rPr lang="en-US" dirty="0">
                <a:solidFill>
                  <a:srgbClr val="414042"/>
                </a:solidFill>
                <a:latin typeface="Open Sans"/>
              </a:rPr>
              <a:t> </a:t>
            </a:r>
            <a:r>
              <a:rPr lang="en-US" dirty="0" err="1">
                <a:solidFill>
                  <a:srgbClr val="414042"/>
                </a:solidFill>
                <a:latin typeface="Open Sans"/>
              </a:rPr>
              <a:t>objektif</a:t>
            </a:r>
            <a:r>
              <a:rPr lang="en-US" dirty="0">
                <a:solidFill>
                  <a:srgbClr val="414042"/>
                </a:solidFill>
                <a:latin typeface="Open Sans"/>
              </a:rPr>
              <a:t> </a:t>
            </a:r>
            <a:r>
              <a:rPr lang="en-US" dirty="0" err="1">
                <a:solidFill>
                  <a:srgbClr val="414042"/>
                </a:solidFill>
                <a:latin typeface="Open Sans"/>
              </a:rPr>
              <a:t>pelaporan</a:t>
            </a:r>
            <a:r>
              <a:rPr lang="en-US" dirty="0">
                <a:solidFill>
                  <a:srgbClr val="414042"/>
                </a:solidFill>
                <a:latin typeface="Open Sans"/>
              </a:rPr>
              <a:t>.</a:t>
            </a:r>
          </a:p>
          <a:p>
            <a:pPr marL="342900" indent="-342900" algn="just">
              <a:buAutoNum type="arabicPeriod"/>
            </a:pPr>
            <a:r>
              <a:rPr lang="en-US" dirty="0" err="1">
                <a:solidFill>
                  <a:srgbClr val="414042"/>
                </a:solidFill>
                <a:latin typeface="Open Sans"/>
              </a:rPr>
              <a:t>Amaun</a:t>
            </a:r>
            <a:r>
              <a:rPr lang="en-US" dirty="0">
                <a:solidFill>
                  <a:srgbClr val="414042"/>
                </a:solidFill>
                <a:latin typeface="Open Sans"/>
              </a:rPr>
              <a:t> ABT </a:t>
            </a:r>
            <a:r>
              <a:rPr lang="en-US" dirty="0" err="1">
                <a:solidFill>
                  <a:srgbClr val="414042"/>
                </a:solidFill>
                <a:latin typeface="Open Sans"/>
              </a:rPr>
              <a:t>dan</a:t>
            </a:r>
            <a:r>
              <a:rPr lang="en-US" dirty="0">
                <a:solidFill>
                  <a:srgbClr val="414042"/>
                </a:solidFill>
                <a:latin typeface="Open Sans"/>
              </a:rPr>
              <a:t> </a:t>
            </a:r>
            <a:r>
              <a:rPr lang="en-US" dirty="0" err="1">
                <a:solidFill>
                  <a:srgbClr val="414042"/>
                </a:solidFill>
                <a:latin typeface="Open Sans"/>
              </a:rPr>
              <a:t>Tunggakan</a:t>
            </a:r>
            <a:r>
              <a:rPr lang="en-US" dirty="0">
                <a:solidFill>
                  <a:srgbClr val="414042"/>
                </a:solidFill>
                <a:latin typeface="Open Sans"/>
              </a:rPr>
              <a:t> yang </a:t>
            </a:r>
            <a:r>
              <a:rPr lang="en-US" dirty="0" err="1">
                <a:solidFill>
                  <a:srgbClr val="414042"/>
                </a:solidFill>
                <a:latin typeface="Open Sans"/>
              </a:rPr>
              <a:t>tidak</a:t>
            </a:r>
            <a:r>
              <a:rPr lang="en-US" dirty="0">
                <a:solidFill>
                  <a:srgbClr val="414042"/>
                </a:solidFill>
                <a:latin typeface="Open Sans"/>
              </a:rPr>
              <a:t> </a:t>
            </a:r>
            <a:r>
              <a:rPr lang="en-US" dirty="0" err="1">
                <a:solidFill>
                  <a:srgbClr val="414042"/>
                </a:solidFill>
                <a:latin typeface="Open Sans"/>
              </a:rPr>
              <a:t>dibezakan</a:t>
            </a:r>
            <a:r>
              <a:rPr lang="en-US" dirty="0">
                <a:solidFill>
                  <a:srgbClr val="414042"/>
                </a:solidFill>
                <a:latin typeface="Open Sans"/>
              </a:rPr>
              <a:t>. </a:t>
            </a:r>
          </a:p>
          <a:p>
            <a:pPr marL="342900" indent="-342900" algn="just">
              <a:buAutoNum type="arabicPeriod"/>
            </a:pPr>
            <a:r>
              <a:rPr lang="en-US" dirty="0" err="1">
                <a:solidFill>
                  <a:srgbClr val="414042"/>
                </a:solidFill>
                <a:latin typeface="Open Sans"/>
              </a:rPr>
              <a:t>Amaun</a:t>
            </a:r>
            <a:r>
              <a:rPr lang="en-US" dirty="0">
                <a:solidFill>
                  <a:srgbClr val="414042"/>
                </a:solidFill>
                <a:latin typeface="Open Sans"/>
              </a:rPr>
              <a:t> ABT WPK yang </a:t>
            </a:r>
            <a:r>
              <a:rPr lang="en-US" dirty="0" err="1">
                <a:solidFill>
                  <a:srgbClr val="414042"/>
                </a:solidFill>
                <a:latin typeface="Open Sans"/>
              </a:rPr>
              <a:t>dilaporkan</a:t>
            </a:r>
            <a:r>
              <a:rPr lang="en-US" dirty="0">
                <a:solidFill>
                  <a:srgbClr val="414042"/>
                </a:solidFill>
                <a:latin typeface="Open Sans"/>
              </a:rPr>
              <a:t> </a:t>
            </a:r>
            <a:r>
              <a:rPr lang="en-US" dirty="0" err="1">
                <a:solidFill>
                  <a:srgbClr val="414042"/>
                </a:solidFill>
                <a:latin typeface="Open Sans"/>
              </a:rPr>
              <a:t>merangkumi</a:t>
            </a:r>
            <a:r>
              <a:rPr lang="en-US" dirty="0">
                <a:solidFill>
                  <a:srgbClr val="414042"/>
                </a:solidFill>
                <a:latin typeface="Open Sans"/>
              </a:rPr>
              <a:t> </a:t>
            </a:r>
            <a:r>
              <a:rPr lang="en-US" dirty="0" err="1">
                <a:solidFill>
                  <a:srgbClr val="414042"/>
                </a:solidFill>
                <a:latin typeface="Open Sans"/>
              </a:rPr>
              <a:t>projek</a:t>
            </a:r>
            <a:r>
              <a:rPr lang="en-US" dirty="0">
                <a:solidFill>
                  <a:srgbClr val="414042"/>
                </a:solidFill>
                <a:latin typeface="Open Sans"/>
              </a:rPr>
              <a:t> </a:t>
            </a:r>
            <a:r>
              <a:rPr lang="en-US" dirty="0" err="1">
                <a:solidFill>
                  <a:srgbClr val="414042"/>
                </a:solidFill>
                <a:latin typeface="Open Sans"/>
              </a:rPr>
              <a:t>sakit</a:t>
            </a:r>
            <a:r>
              <a:rPr lang="en-US" dirty="0">
                <a:solidFill>
                  <a:srgbClr val="414042"/>
                </a:solidFill>
                <a:latin typeface="Open Sans"/>
              </a:rPr>
              <a:t> </a:t>
            </a:r>
            <a:r>
              <a:rPr lang="en-US" dirty="0" err="1">
                <a:solidFill>
                  <a:srgbClr val="414042"/>
                </a:solidFill>
                <a:latin typeface="Open Sans"/>
              </a:rPr>
              <a:t>dan</a:t>
            </a:r>
            <a:r>
              <a:rPr lang="en-US" dirty="0">
                <a:solidFill>
                  <a:srgbClr val="414042"/>
                </a:solidFill>
                <a:latin typeface="Open Sans"/>
              </a:rPr>
              <a:t> </a:t>
            </a:r>
            <a:r>
              <a:rPr lang="en-US" dirty="0" err="1">
                <a:solidFill>
                  <a:srgbClr val="414042"/>
                </a:solidFill>
                <a:latin typeface="Open Sans"/>
              </a:rPr>
              <a:t>bukan</a:t>
            </a:r>
            <a:r>
              <a:rPr lang="en-US" dirty="0">
                <a:solidFill>
                  <a:srgbClr val="414042"/>
                </a:solidFill>
                <a:latin typeface="Open Sans"/>
              </a:rPr>
              <a:t> </a:t>
            </a:r>
            <a:r>
              <a:rPr lang="en-US" dirty="0" err="1">
                <a:solidFill>
                  <a:srgbClr val="414042"/>
                </a:solidFill>
                <a:latin typeface="Open Sans"/>
              </a:rPr>
              <a:t>sakit</a:t>
            </a:r>
            <a:r>
              <a:rPr lang="en-US" dirty="0">
                <a:solidFill>
                  <a:srgbClr val="414042"/>
                </a:solidFill>
                <a:latin typeface="Open Sans"/>
              </a:rPr>
              <a:t>.</a:t>
            </a:r>
          </a:p>
          <a:p>
            <a:endParaRPr lang="en-MY" dirty="0"/>
          </a:p>
        </p:txBody>
      </p:sp>
      <p:sp>
        <p:nvSpPr>
          <p:cNvPr id="4" name="Slide Number Placeholder 3"/>
          <p:cNvSpPr>
            <a:spLocks noGrp="1"/>
          </p:cNvSpPr>
          <p:nvPr>
            <p:ph type="sldNum" sz="quarter" idx="10"/>
          </p:nvPr>
        </p:nvSpPr>
        <p:spPr/>
        <p:txBody>
          <a:bodyPr/>
          <a:lstStyle/>
          <a:p>
            <a:fld id="{79230CFA-805A-4FD3-B3A0-DAAA5993DA17}" type="slidenum">
              <a:rPr lang="en-IN" smtClean="0"/>
              <a:t>5</a:t>
            </a:fld>
            <a:endParaRPr lang="en-IN" dirty="0"/>
          </a:p>
        </p:txBody>
      </p:sp>
    </p:spTree>
    <p:extLst>
      <p:ext uri="{BB962C8B-B14F-4D97-AF65-F5344CB8AC3E}">
        <p14:creationId xmlns:p14="http://schemas.microsoft.com/office/powerpoint/2010/main" val="1644882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A020B-27D6-26AD-474F-BDF69C291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B6F1AF-D720-2559-B1C2-293E9940CF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63639B-77F8-A19B-72C5-A1B86DAB1DAA}"/>
              </a:ext>
            </a:extLst>
          </p:cNvPr>
          <p:cNvSpPr>
            <a:spLocks noGrp="1"/>
          </p:cNvSpPr>
          <p:nvPr>
            <p:ph type="body" idx="1"/>
          </p:nvPr>
        </p:nvSpPr>
        <p:spPr/>
        <p:txBody>
          <a:bodyPr/>
          <a:lstStyle/>
          <a:p>
            <a:pPr marL="342900" indent="-342900" algn="just">
              <a:buAutoNum type="arabicPeriod"/>
            </a:pPr>
            <a:r>
              <a:rPr lang="en-US" dirty="0" err="1">
                <a:solidFill>
                  <a:srgbClr val="414042"/>
                </a:solidFill>
                <a:latin typeface="Open Sans"/>
              </a:rPr>
              <a:t>Penghantaran</a:t>
            </a:r>
            <a:r>
              <a:rPr lang="en-US" dirty="0">
                <a:solidFill>
                  <a:srgbClr val="414042"/>
                </a:solidFill>
                <a:latin typeface="Open Sans"/>
              </a:rPr>
              <a:t> </a:t>
            </a:r>
            <a:r>
              <a:rPr lang="en-US" dirty="0" err="1">
                <a:solidFill>
                  <a:srgbClr val="414042"/>
                </a:solidFill>
                <a:latin typeface="Open Sans"/>
              </a:rPr>
              <a:t>lewat</a:t>
            </a:r>
            <a:r>
              <a:rPr lang="en-US" dirty="0">
                <a:solidFill>
                  <a:srgbClr val="414042"/>
                </a:solidFill>
                <a:latin typeface="Open Sans"/>
              </a:rPr>
              <a:t> </a:t>
            </a:r>
            <a:r>
              <a:rPr lang="en-US" dirty="0" err="1">
                <a:solidFill>
                  <a:srgbClr val="414042"/>
                </a:solidFill>
                <a:latin typeface="Open Sans"/>
              </a:rPr>
              <a:t>dikemukakan</a:t>
            </a:r>
            <a:r>
              <a:rPr lang="en-US" dirty="0">
                <a:solidFill>
                  <a:srgbClr val="414042"/>
                </a:solidFill>
                <a:latin typeface="Open Sans"/>
              </a:rPr>
              <a:t> </a:t>
            </a:r>
            <a:r>
              <a:rPr lang="en-US" dirty="0" err="1">
                <a:solidFill>
                  <a:srgbClr val="414042"/>
                </a:solidFill>
                <a:latin typeface="Open Sans"/>
              </a:rPr>
              <a:t>mengikut</a:t>
            </a:r>
            <a:r>
              <a:rPr lang="en-US" dirty="0">
                <a:solidFill>
                  <a:srgbClr val="414042"/>
                </a:solidFill>
                <a:latin typeface="Open Sans"/>
              </a:rPr>
              <a:t> </a:t>
            </a:r>
            <a:r>
              <a:rPr lang="en-US" dirty="0" err="1">
                <a:solidFill>
                  <a:srgbClr val="414042"/>
                </a:solidFill>
                <a:latin typeface="Open Sans"/>
              </a:rPr>
              <a:t>tempoh</a:t>
            </a:r>
            <a:r>
              <a:rPr lang="en-US" dirty="0">
                <a:solidFill>
                  <a:srgbClr val="414042"/>
                </a:solidFill>
                <a:latin typeface="Open Sans"/>
              </a:rPr>
              <a:t> yang </a:t>
            </a:r>
            <a:r>
              <a:rPr lang="en-US" dirty="0" err="1">
                <a:solidFill>
                  <a:srgbClr val="414042"/>
                </a:solidFill>
                <a:latin typeface="Open Sans"/>
              </a:rPr>
              <a:t>telah</a:t>
            </a:r>
            <a:r>
              <a:rPr lang="en-US" dirty="0">
                <a:solidFill>
                  <a:srgbClr val="414042"/>
                </a:solidFill>
                <a:latin typeface="Open Sans"/>
              </a:rPr>
              <a:t> </a:t>
            </a:r>
            <a:r>
              <a:rPr lang="en-US" dirty="0" err="1">
                <a:solidFill>
                  <a:srgbClr val="414042"/>
                </a:solidFill>
                <a:latin typeface="Open Sans"/>
              </a:rPr>
              <a:t>ditetapkan</a:t>
            </a:r>
            <a:r>
              <a:rPr lang="en-US" dirty="0">
                <a:solidFill>
                  <a:srgbClr val="414042"/>
                </a:solidFill>
                <a:latin typeface="Open Sans"/>
              </a:rPr>
              <a:t> </a:t>
            </a:r>
            <a:r>
              <a:rPr lang="en-US" dirty="0" err="1">
                <a:solidFill>
                  <a:srgbClr val="414042"/>
                </a:solidFill>
                <a:latin typeface="Open Sans"/>
              </a:rPr>
              <a:t>atas</a:t>
            </a:r>
            <a:r>
              <a:rPr lang="en-US" dirty="0">
                <a:solidFill>
                  <a:srgbClr val="414042"/>
                </a:solidFill>
                <a:latin typeface="Open Sans"/>
              </a:rPr>
              <a:t> </a:t>
            </a:r>
            <a:r>
              <a:rPr lang="en-US" dirty="0" err="1">
                <a:solidFill>
                  <a:srgbClr val="414042"/>
                </a:solidFill>
                <a:latin typeface="Open Sans"/>
              </a:rPr>
              <a:t>sebab</a:t>
            </a:r>
            <a:r>
              <a:rPr lang="en-US" dirty="0">
                <a:solidFill>
                  <a:srgbClr val="414042"/>
                </a:solidFill>
                <a:latin typeface="Open Sans"/>
              </a:rPr>
              <a:t> </a:t>
            </a:r>
            <a:r>
              <a:rPr lang="en-US" dirty="0" err="1">
                <a:solidFill>
                  <a:srgbClr val="414042"/>
                </a:solidFill>
                <a:latin typeface="Open Sans"/>
              </a:rPr>
              <a:t>kesilapan</a:t>
            </a:r>
            <a:r>
              <a:rPr lang="en-US" dirty="0">
                <a:solidFill>
                  <a:srgbClr val="414042"/>
                </a:solidFill>
                <a:latin typeface="Open Sans"/>
              </a:rPr>
              <a:t> yang </a:t>
            </a:r>
            <a:r>
              <a:rPr lang="en-US" dirty="0" err="1">
                <a:solidFill>
                  <a:srgbClr val="414042"/>
                </a:solidFill>
                <a:latin typeface="Open Sans"/>
              </a:rPr>
              <a:t>berlaku</a:t>
            </a:r>
            <a:r>
              <a:rPr lang="en-US" dirty="0">
                <a:solidFill>
                  <a:srgbClr val="414042"/>
                </a:solidFill>
                <a:latin typeface="Open Sans"/>
              </a:rPr>
              <a:t> di </a:t>
            </a:r>
            <a:r>
              <a:rPr lang="en-US" dirty="0" err="1">
                <a:solidFill>
                  <a:srgbClr val="414042"/>
                </a:solidFill>
                <a:latin typeface="Open Sans"/>
              </a:rPr>
              <a:t>peringkat</a:t>
            </a:r>
            <a:r>
              <a:rPr lang="en-US" dirty="0">
                <a:solidFill>
                  <a:srgbClr val="414042"/>
                </a:solidFill>
                <a:latin typeface="Open Sans"/>
              </a:rPr>
              <a:t> </a:t>
            </a:r>
            <a:r>
              <a:rPr lang="en-US" dirty="0" err="1">
                <a:solidFill>
                  <a:srgbClr val="414042"/>
                </a:solidFill>
                <a:latin typeface="Open Sans"/>
              </a:rPr>
              <a:t>awal</a:t>
            </a:r>
            <a:endParaRPr lang="en-US" dirty="0">
              <a:solidFill>
                <a:srgbClr val="414042"/>
              </a:solidFill>
              <a:latin typeface="Open Sans"/>
            </a:endParaRPr>
          </a:p>
          <a:p>
            <a:pPr marL="342900" indent="-342900" algn="just">
              <a:buAutoNum type="arabicPeriod"/>
            </a:pPr>
            <a:r>
              <a:rPr lang="en-US" dirty="0">
                <a:solidFill>
                  <a:srgbClr val="414042"/>
                </a:solidFill>
                <a:latin typeface="Open Sans"/>
              </a:rPr>
              <a:t>Format </a:t>
            </a:r>
            <a:r>
              <a:rPr lang="en-US" dirty="0" err="1">
                <a:solidFill>
                  <a:srgbClr val="414042"/>
                </a:solidFill>
                <a:latin typeface="Open Sans"/>
              </a:rPr>
              <a:t>Lampiran-Lampiran</a:t>
            </a:r>
            <a:r>
              <a:rPr lang="en-US" dirty="0">
                <a:solidFill>
                  <a:srgbClr val="414042"/>
                </a:solidFill>
                <a:latin typeface="Open Sans"/>
              </a:rPr>
              <a:t> ABT </a:t>
            </a:r>
            <a:r>
              <a:rPr lang="en-US" dirty="0" err="1">
                <a:solidFill>
                  <a:srgbClr val="414042"/>
                </a:solidFill>
                <a:latin typeface="Open Sans"/>
              </a:rPr>
              <a:t>agak</a:t>
            </a:r>
            <a:r>
              <a:rPr lang="en-US" dirty="0">
                <a:solidFill>
                  <a:srgbClr val="414042"/>
                </a:solidFill>
                <a:latin typeface="Open Sans"/>
              </a:rPr>
              <a:t> </a:t>
            </a:r>
            <a:r>
              <a:rPr lang="en-US" dirty="0" err="1">
                <a:solidFill>
                  <a:srgbClr val="414042"/>
                </a:solidFill>
                <a:latin typeface="Open Sans"/>
              </a:rPr>
              <a:t>mengelirukan</a:t>
            </a:r>
            <a:r>
              <a:rPr lang="en-US" dirty="0">
                <a:solidFill>
                  <a:srgbClr val="414042"/>
                </a:solidFill>
                <a:latin typeface="Open Sans"/>
              </a:rPr>
              <a:t> </a:t>
            </a:r>
            <a:r>
              <a:rPr lang="en-US" dirty="0" err="1">
                <a:solidFill>
                  <a:srgbClr val="414042"/>
                </a:solidFill>
                <a:latin typeface="Open Sans"/>
              </a:rPr>
              <a:t>atau</a:t>
            </a:r>
            <a:r>
              <a:rPr lang="en-US" dirty="0">
                <a:solidFill>
                  <a:srgbClr val="414042"/>
                </a:solidFill>
                <a:latin typeface="Open Sans"/>
              </a:rPr>
              <a:t> redundant. </a:t>
            </a:r>
            <a:r>
              <a:rPr lang="en-US" dirty="0" err="1">
                <a:solidFill>
                  <a:srgbClr val="414042"/>
                </a:solidFill>
                <a:latin typeface="Open Sans"/>
              </a:rPr>
              <a:t>Ini</a:t>
            </a:r>
            <a:r>
              <a:rPr lang="en-US" dirty="0">
                <a:solidFill>
                  <a:srgbClr val="414042"/>
                </a:solidFill>
                <a:latin typeface="Open Sans"/>
              </a:rPr>
              <a:t> </a:t>
            </a:r>
            <a:r>
              <a:rPr lang="en-US" dirty="0" err="1">
                <a:solidFill>
                  <a:srgbClr val="414042"/>
                </a:solidFill>
                <a:latin typeface="Open Sans"/>
              </a:rPr>
              <a:t>kerana</a:t>
            </a:r>
            <a:r>
              <a:rPr lang="en-US" dirty="0">
                <a:solidFill>
                  <a:srgbClr val="414042"/>
                </a:solidFill>
                <a:latin typeface="Open Sans"/>
              </a:rPr>
              <a:t> </a:t>
            </a:r>
            <a:r>
              <a:rPr lang="en-US" dirty="0" err="1">
                <a:solidFill>
                  <a:srgbClr val="414042"/>
                </a:solidFill>
                <a:latin typeface="Open Sans"/>
              </a:rPr>
              <a:t>hanya</a:t>
            </a:r>
            <a:r>
              <a:rPr lang="en-US" dirty="0">
                <a:solidFill>
                  <a:srgbClr val="414042"/>
                </a:solidFill>
                <a:latin typeface="Open Sans"/>
              </a:rPr>
              <a:t> format </a:t>
            </a:r>
            <a:r>
              <a:rPr lang="en-US" dirty="0" err="1">
                <a:solidFill>
                  <a:srgbClr val="414042"/>
                </a:solidFill>
                <a:latin typeface="Open Sans"/>
              </a:rPr>
              <a:t>berbeza</a:t>
            </a:r>
            <a:r>
              <a:rPr lang="en-US" dirty="0">
                <a:solidFill>
                  <a:srgbClr val="414042"/>
                </a:solidFill>
                <a:latin typeface="Open Sans"/>
              </a:rPr>
              <a:t> </a:t>
            </a:r>
            <a:r>
              <a:rPr lang="en-US" dirty="0" err="1">
                <a:solidFill>
                  <a:srgbClr val="414042"/>
                </a:solidFill>
                <a:latin typeface="Open Sans"/>
              </a:rPr>
              <a:t>tetapi</a:t>
            </a:r>
            <a:r>
              <a:rPr lang="en-US" dirty="0">
                <a:solidFill>
                  <a:srgbClr val="414042"/>
                </a:solidFill>
                <a:latin typeface="Open Sans"/>
              </a:rPr>
              <a:t> </a:t>
            </a:r>
            <a:r>
              <a:rPr lang="en-US" dirty="0" err="1">
                <a:solidFill>
                  <a:srgbClr val="414042"/>
                </a:solidFill>
                <a:latin typeface="Open Sans"/>
              </a:rPr>
              <a:t>maklumat</a:t>
            </a:r>
            <a:r>
              <a:rPr lang="en-US" dirty="0">
                <a:solidFill>
                  <a:srgbClr val="414042"/>
                </a:solidFill>
                <a:latin typeface="Open Sans"/>
              </a:rPr>
              <a:t> ABT </a:t>
            </a:r>
            <a:r>
              <a:rPr lang="en-US" dirty="0" err="1">
                <a:solidFill>
                  <a:srgbClr val="414042"/>
                </a:solidFill>
                <a:latin typeface="Open Sans"/>
              </a:rPr>
              <a:t>dan</a:t>
            </a:r>
            <a:r>
              <a:rPr lang="en-US" dirty="0">
                <a:solidFill>
                  <a:srgbClr val="414042"/>
                </a:solidFill>
                <a:latin typeface="Open Sans"/>
              </a:rPr>
              <a:t> </a:t>
            </a:r>
            <a:r>
              <a:rPr lang="en-US" dirty="0" err="1">
                <a:solidFill>
                  <a:srgbClr val="414042"/>
                </a:solidFill>
                <a:latin typeface="Open Sans"/>
              </a:rPr>
              <a:t>tunggakan</a:t>
            </a:r>
            <a:r>
              <a:rPr lang="en-US" dirty="0">
                <a:solidFill>
                  <a:srgbClr val="414042"/>
                </a:solidFill>
                <a:latin typeface="Open Sans"/>
              </a:rPr>
              <a:t> yang </a:t>
            </a:r>
            <a:r>
              <a:rPr lang="en-US" dirty="0" err="1">
                <a:solidFill>
                  <a:srgbClr val="414042"/>
                </a:solidFill>
                <a:latin typeface="Open Sans"/>
              </a:rPr>
              <a:t>perlu</a:t>
            </a:r>
            <a:r>
              <a:rPr lang="en-US" dirty="0">
                <a:solidFill>
                  <a:srgbClr val="414042"/>
                </a:solidFill>
                <a:latin typeface="Open Sans"/>
              </a:rPr>
              <a:t> </a:t>
            </a:r>
            <a:r>
              <a:rPr lang="en-US" dirty="0" err="1">
                <a:solidFill>
                  <a:srgbClr val="414042"/>
                </a:solidFill>
                <a:latin typeface="Open Sans"/>
              </a:rPr>
              <a:t>diisi</a:t>
            </a:r>
            <a:r>
              <a:rPr lang="en-US" dirty="0">
                <a:solidFill>
                  <a:srgbClr val="414042"/>
                </a:solidFill>
                <a:latin typeface="Open Sans"/>
              </a:rPr>
              <a:t> </a:t>
            </a:r>
            <a:r>
              <a:rPr lang="en-US" dirty="0" err="1">
                <a:solidFill>
                  <a:srgbClr val="414042"/>
                </a:solidFill>
                <a:latin typeface="Open Sans"/>
              </a:rPr>
              <a:t>adalah</a:t>
            </a:r>
            <a:r>
              <a:rPr lang="en-US" dirty="0">
                <a:solidFill>
                  <a:srgbClr val="414042"/>
                </a:solidFill>
                <a:latin typeface="Open Sans"/>
              </a:rPr>
              <a:t> </a:t>
            </a:r>
            <a:r>
              <a:rPr lang="en-US" dirty="0" err="1">
                <a:solidFill>
                  <a:srgbClr val="414042"/>
                </a:solidFill>
                <a:latin typeface="Open Sans"/>
              </a:rPr>
              <a:t>lebih</a:t>
            </a:r>
            <a:r>
              <a:rPr lang="en-US" dirty="0">
                <a:solidFill>
                  <a:srgbClr val="414042"/>
                </a:solidFill>
                <a:latin typeface="Open Sans"/>
              </a:rPr>
              <a:t> </a:t>
            </a:r>
            <a:r>
              <a:rPr lang="en-US" dirty="0" err="1">
                <a:solidFill>
                  <a:srgbClr val="414042"/>
                </a:solidFill>
                <a:latin typeface="Open Sans"/>
              </a:rPr>
              <a:t>kurang</a:t>
            </a:r>
            <a:r>
              <a:rPr lang="en-US" dirty="0">
                <a:solidFill>
                  <a:srgbClr val="414042"/>
                </a:solidFill>
                <a:latin typeface="Open Sans"/>
              </a:rPr>
              <a:t> </a:t>
            </a:r>
            <a:r>
              <a:rPr lang="en-US" dirty="0" err="1">
                <a:solidFill>
                  <a:srgbClr val="414042"/>
                </a:solidFill>
                <a:latin typeface="Open Sans"/>
              </a:rPr>
              <a:t>sama</a:t>
            </a:r>
            <a:r>
              <a:rPr lang="en-US" dirty="0">
                <a:solidFill>
                  <a:srgbClr val="414042"/>
                </a:solidFill>
                <a:latin typeface="Open Sans"/>
              </a:rPr>
              <a:t>. </a:t>
            </a:r>
            <a:r>
              <a:rPr lang="en-US" dirty="0" err="1">
                <a:solidFill>
                  <a:srgbClr val="414042"/>
                </a:solidFill>
                <a:latin typeface="Open Sans"/>
              </a:rPr>
              <a:t>Contohnya</a:t>
            </a:r>
            <a:r>
              <a:rPr lang="en-US" dirty="0">
                <a:solidFill>
                  <a:srgbClr val="414042"/>
                </a:solidFill>
                <a:latin typeface="Open Sans"/>
              </a:rPr>
              <a:t> </a:t>
            </a:r>
            <a:r>
              <a:rPr lang="en-US" dirty="0" err="1">
                <a:solidFill>
                  <a:srgbClr val="414042"/>
                </a:solidFill>
                <a:latin typeface="Open Sans"/>
              </a:rPr>
              <a:t>perbenadingan</a:t>
            </a:r>
            <a:r>
              <a:rPr lang="en-US" dirty="0">
                <a:solidFill>
                  <a:srgbClr val="414042"/>
                </a:solidFill>
                <a:latin typeface="Open Sans"/>
              </a:rPr>
              <a:t> di </a:t>
            </a:r>
            <a:r>
              <a:rPr lang="en-US" dirty="0" err="1">
                <a:solidFill>
                  <a:srgbClr val="414042"/>
                </a:solidFill>
                <a:latin typeface="Open Sans"/>
              </a:rPr>
              <a:t>antara</a:t>
            </a:r>
            <a:r>
              <a:rPr lang="en-US" dirty="0">
                <a:solidFill>
                  <a:srgbClr val="414042"/>
                </a:solidFill>
                <a:latin typeface="Open Sans"/>
              </a:rPr>
              <a:t> format </a:t>
            </a:r>
            <a:r>
              <a:rPr lang="en-US" dirty="0" err="1">
                <a:solidFill>
                  <a:srgbClr val="414042"/>
                </a:solidFill>
                <a:latin typeface="Open Sans"/>
              </a:rPr>
              <a:t>Lampiran</a:t>
            </a:r>
            <a:r>
              <a:rPr lang="en-US" dirty="0">
                <a:solidFill>
                  <a:srgbClr val="414042"/>
                </a:solidFill>
                <a:latin typeface="Open Sans"/>
              </a:rPr>
              <a:t> ABT-1 </a:t>
            </a:r>
            <a:r>
              <a:rPr lang="en-US" dirty="0" err="1">
                <a:solidFill>
                  <a:srgbClr val="414042"/>
                </a:solidFill>
                <a:latin typeface="Open Sans"/>
              </a:rPr>
              <a:t>hingga</a:t>
            </a:r>
            <a:r>
              <a:rPr lang="en-US" dirty="0">
                <a:solidFill>
                  <a:srgbClr val="414042"/>
                </a:solidFill>
                <a:latin typeface="Open Sans"/>
              </a:rPr>
              <a:t> </a:t>
            </a:r>
            <a:r>
              <a:rPr lang="en-US" dirty="0" err="1">
                <a:solidFill>
                  <a:srgbClr val="414042"/>
                </a:solidFill>
                <a:latin typeface="Open Sans"/>
              </a:rPr>
              <a:t>Lampiran</a:t>
            </a:r>
            <a:r>
              <a:rPr lang="en-US" dirty="0">
                <a:solidFill>
                  <a:srgbClr val="414042"/>
                </a:solidFill>
                <a:latin typeface="Open Sans"/>
              </a:rPr>
              <a:t> ABT-1e </a:t>
            </a:r>
            <a:r>
              <a:rPr lang="en-US" dirty="0" err="1">
                <a:solidFill>
                  <a:srgbClr val="414042"/>
                </a:solidFill>
                <a:latin typeface="Open Sans"/>
              </a:rPr>
              <a:t>dengan</a:t>
            </a:r>
            <a:r>
              <a:rPr lang="en-US" dirty="0">
                <a:solidFill>
                  <a:srgbClr val="414042"/>
                </a:solidFill>
                <a:latin typeface="Open Sans"/>
              </a:rPr>
              <a:t> </a:t>
            </a:r>
            <a:r>
              <a:rPr lang="en-US" dirty="0" err="1">
                <a:solidFill>
                  <a:srgbClr val="414042"/>
                </a:solidFill>
                <a:latin typeface="Open Sans"/>
              </a:rPr>
              <a:t>Lampiran</a:t>
            </a:r>
            <a:r>
              <a:rPr lang="en-US" dirty="0">
                <a:solidFill>
                  <a:srgbClr val="414042"/>
                </a:solidFill>
                <a:latin typeface="Open Sans"/>
              </a:rPr>
              <a:t> J </a:t>
            </a:r>
            <a:r>
              <a:rPr lang="en-US" dirty="0" err="1">
                <a:solidFill>
                  <a:srgbClr val="414042"/>
                </a:solidFill>
                <a:latin typeface="Open Sans"/>
              </a:rPr>
              <a:t>hingga</a:t>
            </a:r>
            <a:r>
              <a:rPr lang="en-US" dirty="0">
                <a:solidFill>
                  <a:srgbClr val="414042"/>
                </a:solidFill>
                <a:latin typeface="Open Sans"/>
              </a:rPr>
              <a:t> </a:t>
            </a:r>
            <a:r>
              <a:rPr lang="en-US" dirty="0" err="1">
                <a:solidFill>
                  <a:srgbClr val="414042"/>
                </a:solidFill>
                <a:latin typeface="Open Sans"/>
              </a:rPr>
              <a:t>Lampiran</a:t>
            </a:r>
            <a:r>
              <a:rPr lang="en-US" dirty="0">
                <a:solidFill>
                  <a:srgbClr val="414042"/>
                </a:solidFill>
                <a:latin typeface="Open Sans"/>
              </a:rPr>
              <a:t> O</a:t>
            </a:r>
          </a:p>
          <a:p>
            <a:pPr marL="342900" indent="-342900" algn="just">
              <a:buAutoNum type="arabicPeriod"/>
            </a:pPr>
            <a:r>
              <a:rPr lang="en-US" dirty="0" err="1">
                <a:solidFill>
                  <a:srgbClr val="414042"/>
                </a:solidFill>
                <a:latin typeface="Open Sans"/>
              </a:rPr>
              <a:t>Punca</a:t>
            </a:r>
            <a:r>
              <a:rPr lang="en-US" dirty="0">
                <a:solidFill>
                  <a:srgbClr val="414042"/>
                </a:solidFill>
                <a:latin typeface="Open Sans"/>
              </a:rPr>
              <a:t> </a:t>
            </a:r>
            <a:r>
              <a:rPr lang="en-US" dirty="0" err="1">
                <a:solidFill>
                  <a:srgbClr val="414042"/>
                </a:solidFill>
                <a:latin typeface="Open Sans"/>
              </a:rPr>
              <a:t>kuasa</a:t>
            </a:r>
            <a:r>
              <a:rPr lang="en-US" dirty="0">
                <a:solidFill>
                  <a:srgbClr val="414042"/>
                </a:solidFill>
                <a:latin typeface="Open Sans"/>
              </a:rPr>
              <a:t> </a:t>
            </a:r>
            <a:r>
              <a:rPr lang="en-US" dirty="0" err="1">
                <a:solidFill>
                  <a:srgbClr val="414042"/>
                </a:solidFill>
                <a:latin typeface="Open Sans"/>
              </a:rPr>
              <a:t>bagi</a:t>
            </a:r>
            <a:r>
              <a:rPr lang="en-US" dirty="0">
                <a:solidFill>
                  <a:srgbClr val="414042"/>
                </a:solidFill>
                <a:latin typeface="Open Sans"/>
              </a:rPr>
              <a:t> </a:t>
            </a:r>
            <a:r>
              <a:rPr lang="en-US" dirty="0" err="1">
                <a:solidFill>
                  <a:srgbClr val="414042"/>
                </a:solidFill>
                <a:latin typeface="Open Sans"/>
              </a:rPr>
              <a:t>Penyata</a:t>
            </a:r>
            <a:r>
              <a:rPr lang="en-US" dirty="0">
                <a:solidFill>
                  <a:srgbClr val="414042"/>
                </a:solidFill>
                <a:latin typeface="Open Sans"/>
              </a:rPr>
              <a:t> ABT yang </a:t>
            </a:r>
            <a:r>
              <a:rPr lang="en-US" dirty="0" err="1">
                <a:solidFill>
                  <a:srgbClr val="414042"/>
                </a:solidFill>
                <a:latin typeface="Open Sans"/>
              </a:rPr>
              <a:t>mempunyai</a:t>
            </a:r>
            <a:r>
              <a:rPr lang="en-US" dirty="0">
                <a:solidFill>
                  <a:srgbClr val="414042"/>
                </a:solidFill>
                <a:latin typeface="Open Sans"/>
              </a:rPr>
              <a:t> </a:t>
            </a:r>
            <a:r>
              <a:rPr lang="en-US" dirty="0" err="1">
                <a:solidFill>
                  <a:srgbClr val="414042"/>
                </a:solidFill>
                <a:latin typeface="Open Sans"/>
              </a:rPr>
              <a:t>pindaan</a:t>
            </a:r>
            <a:r>
              <a:rPr lang="en-US" dirty="0">
                <a:solidFill>
                  <a:srgbClr val="414042"/>
                </a:solidFill>
                <a:latin typeface="Open Sans"/>
              </a:rPr>
              <a:t>/</a:t>
            </a:r>
            <a:r>
              <a:rPr lang="en-US" dirty="0" err="1">
                <a:solidFill>
                  <a:srgbClr val="414042"/>
                </a:solidFill>
                <a:latin typeface="Open Sans"/>
              </a:rPr>
              <a:t>pembetulan</a:t>
            </a:r>
            <a:r>
              <a:rPr lang="en-US" dirty="0">
                <a:solidFill>
                  <a:srgbClr val="414042"/>
                </a:solidFill>
                <a:latin typeface="Open Sans"/>
              </a:rPr>
              <a:t> </a:t>
            </a:r>
            <a:r>
              <a:rPr lang="en-US" dirty="0" err="1">
                <a:solidFill>
                  <a:srgbClr val="414042"/>
                </a:solidFill>
                <a:latin typeface="Open Sans"/>
              </a:rPr>
              <a:t>selepas</a:t>
            </a:r>
            <a:r>
              <a:rPr lang="en-US" dirty="0">
                <a:solidFill>
                  <a:srgbClr val="414042"/>
                </a:solidFill>
                <a:latin typeface="Open Sans"/>
              </a:rPr>
              <a:t> </a:t>
            </a:r>
            <a:r>
              <a:rPr lang="en-US" dirty="0" err="1">
                <a:solidFill>
                  <a:srgbClr val="414042"/>
                </a:solidFill>
                <a:latin typeface="Open Sans"/>
              </a:rPr>
              <a:t>semakan</a:t>
            </a:r>
            <a:r>
              <a:rPr lang="en-US" dirty="0">
                <a:solidFill>
                  <a:srgbClr val="414042"/>
                </a:solidFill>
                <a:latin typeface="Open Sans"/>
              </a:rPr>
              <a:t> BPAD/Audit Negara yang </a:t>
            </a:r>
            <a:r>
              <a:rPr lang="en-US" dirty="0" err="1">
                <a:solidFill>
                  <a:srgbClr val="414042"/>
                </a:solidFill>
                <a:latin typeface="Open Sans"/>
              </a:rPr>
              <a:t>memerlukan</a:t>
            </a:r>
            <a:r>
              <a:rPr lang="en-US" dirty="0">
                <a:solidFill>
                  <a:srgbClr val="414042"/>
                </a:solidFill>
                <a:latin typeface="Open Sans"/>
              </a:rPr>
              <a:t> </a:t>
            </a:r>
            <a:r>
              <a:rPr lang="en-US" dirty="0" err="1">
                <a:solidFill>
                  <a:srgbClr val="414042"/>
                </a:solidFill>
                <a:latin typeface="Open Sans"/>
              </a:rPr>
              <a:t>tandatangan</a:t>
            </a:r>
            <a:r>
              <a:rPr lang="en-US" dirty="0">
                <a:solidFill>
                  <a:srgbClr val="414042"/>
                </a:solidFill>
                <a:latin typeface="Open Sans"/>
              </a:rPr>
              <a:t> </a:t>
            </a:r>
            <a:r>
              <a:rPr lang="en-US" dirty="0" err="1">
                <a:solidFill>
                  <a:srgbClr val="414042"/>
                </a:solidFill>
                <a:latin typeface="Open Sans"/>
              </a:rPr>
              <a:t>semula</a:t>
            </a:r>
            <a:r>
              <a:rPr lang="en-US" dirty="0">
                <a:solidFill>
                  <a:srgbClr val="414042"/>
                </a:solidFill>
                <a:latin typeface="Open Sans"/>
              </a:rPr>
              <a:t> </a:t>
            </a:r>
            <a:r>
              <a:rPr lang="en-US" dirty="0" err="1">
                <a:solidFill>
                  <a:srgbClr val="414042"/>
                </a:solidFill>
                <a:latin typeface="Open Sans"/>
              </a:rPr>
              <a:t>Pegawai</a:t>
            </a:r>
            <a:r>
              <a:rPr lang="en-US" dirty="0">
                <a:solidFill>
                  <a:srgbClr val="414042"/>
                </a:solidFill>
                <a:latin typeface="Open Sans"/>
              </a:rPr>
              <a:t> </a:t>
            </a:r>
            <a:r>
              <a:rPr lang="en-US" dirty="0" err="1">
                <a:solidFill>
                  <a:srgbClr val="414042"/>
                </a:solidFill>
                <a:latin typeface="Open Sans"/>
              </a:rPr>
              <a:t>Pengawal</a:t>
            </a:r>
            <a:r>
              <a:rPr lang="en-US" dirty="0">
                <a:solidFill>
                  <a:srgbClr val="414042"/>
                </a:solidFill>
                <a:latin typeface="Open Sans"/>
              </a:rPr>
              <a:t>.</a:t>
            </a:r>
          </a:p>
          <a:p>
            <a:pPr marL="342900" indent="-342900" algn="just">
              <a:buAutoNum type="arabicPeriod"/>
            </a:pPr>
            <a:r>
              <a:rPr lang="en-US" dirty="0" err="1">
                <a:solidFill>
                  <a:srgbClr val="414042"/>
                </a:solidFill>
                <a:latin typeface="Open Sans"/>
              </a:rPr>
              <a:t>Asas</a:t>
            </a:r>
            <a:r>
              <a:rPr lang="en-US" dirty="0">
                <a:solidFill>
                  <a:srgbClr val="414042"/>
                </a:solidFill>
                <a:latin typeface="Open Sans"/>
              </a:rPr>
              <a:t> </a:t>
            </a:r>
            <a:r>
              <a:rPr lang="en-US" dirty="0" err="1">
                <a:solidFill>
                  <a:srgbClr val="414042"/>
                </a:solidFill>
                <a:latin typeface="Open Sans"/>
              </a:rPr>
              <a:t>pelaporan</a:t>
            </a:r>
            <a:r>
              <a:rPr lang="en-US" dirty="0">
                <a:solidFill>
                  <a:srgbClr val="414042"/>
                </a:solidFill>
                <a:latin typeface="Open Sans"/>
              </a:rPr>
              <a:t> </a:t>
            </a:r>
            <a:r>
              <a:rPr lang="en-US" dirty="0" err="1">
                <a:solidFill>
                  <a:srgbClr val="414042"/>
                </a:solidFill>
                <a:latin typeface="Open Sans"/>
              </a:rPr>
              <a:t>tidak</a:t>
            </a:r>
            <a:r>
              <a:rPr lang="en-US" dirty="0">
                <a:solidFill>
                  <a:srgbClr val="414042"/>
                </a:solidFill>
                <a:latin typeface="Open Sans"/>
              </a:rPr>
              <a:t> </a:t>
            </a:r>
            <a:r>
              <a:rPr lang="en-US" dirty="0" err="1">
                <a:solidFill>
                  <a:srgbClr val="414042"/>
                </a:solidFill>
                <a:latin typeface="Open Sans"/>
              </a:rPr>
              <a:t>sama</a:t>
            </a:r>
            <a:r>
              <a:rPr lang="en-US" dirty="0">
                <a:solidFill>
                  <a:srgbClr val="414042"/>
                </a:solidFill>
                <a:latin typeface="Open Sans"/>
              </a:rPr>
              <a:t> </a:t>
            </a:r>
            <a:r>
              <a:rPr lang="en-US" dirty="0" err="1">
                <a:solidFill>
                  <a:srgbClr val="414042"/>
                </a:solidFill>
                <a:latin typeface="Open Sans"/>
              </a:rPr>
              <a:t>dengan</a:t>
            </a:r>
            <a:r>
              <a:rPr lang="en-US" dirty="0">
                <a:solidFill>
                  <a:srgbClr val="414042"/>
                </a:solidFill>
                <a:latin typeface="Open Sans"/>
              </a:rPr>
              <a:t> </a:t>
            </a:r>
            <a:r>
              <a:rPr lang="en-US" dirty="0" err="1">
                <a:solidFill>
                  <a:srgbClr val="414042"/>
                </a:solidFill>
                <a:latin typeface="Open Sans"/>
              </a:rPr>
              <a:t>perekodan</a:t>
            </a:r>
            <a:r>
              <a:rPr lang="en-US" dirty="0">
                <a:solidFill>
                  <a:srgbClr val="414042"/>
                </a:solidFill>
                <a:latin typeface="Open Sans"/>
              </a:rPr>
              <a:t> </a:t>
            </a:r>
            <a:r>
              <a:rPr lang="en-US" dirty="0" err="1">
                <a:solidFill>
                  <a:srgbClr val="414042"/>
                </a:solidFill>
                <a:latin typeface="Open Sans"/>
              </a:rPr>
              <a:t>asas</a:t>
            </a:r>
            <a:r>
              <a:rPr lang="en-US" dirty="0">
                <a:solidFill>
                  <a:srgbClr val="414042"/>
                </a:solidFill>
                <a:latin typeface="Open Sans"/>
              </a:rPr>
              <a:t> </a:t>
            </a:r>
            <a:r>
              <a:rPr lang="en-US" dirty="0" err="1">
                <a:solidFill>
                  <a:srgbClr val="414042"/>
                </a:solidFill>
                <a:latin typeface="Open Sans"/>
              </a:rPr>
              <a:t>akruan</a:t>
            </a:r>
            <a:r>
              <a:rPr lang="en-US" dirty="0">
                <a:solidFill>
                  <a:srgbClr val="414042"/>
                </a:solidFill>
                <a:latin typeface="Open Sans"/>
              </a:rPr>
              <a:t>. </a:t>
            </a:r>
            <a:r>
              <a:rPr lang="en-US" dirty="0" err="1">
                <a:solidFill>
                  <a:srgbClr val="414042"/>
                </a:solidFill>
                <a:latin typeface="Open Sans"/>
              </a:rPr>
              <a:t>Dicadangkan</a:t>
            </a:r>
            <a:r>
              <a:rPr lang="en-US" dirty="0">
                <a:solidFill>
                  <a:srgbClr val="414042"/>
                </a:solidFill>
                <a:latin typeface="Open Sans"/>
              </a:rPr>
              <a:t> </a:t>
            </a:r>
            <a:r>
              <a:rPr lang="en-US" dirty="0" err="1">
                <a:solidFill>
                  <a:srgbClr val="414042"/>
                </a:solidFill>
                <a:latin typeface="Open Sans"/>
              </a:rPr>
              <a:t>penyelarasan</a:t>
            </a:r>
            <a:r>
              <a:rPr lang="en-US" dirty="0">
                <a:solidFill>
                  <a:srgbClr val="414042"/>
                </a:solidFill>
                <a:latin typeface="Open Sans"/>
              </a:rPr>
              <a:t> </a:t>
            </a:r>
            <a:r>
              <a:rPr lang="en-US" dirty="0" err="1">
                <a:solidFill>
                  <a:srgbClr val="414042"/>
                </a:solidFill>
                <a:latin typeface="Open Sans"/>
              </a:rPr>
              <a:t>dari</a:t>
            </a:r>
            <a:r>
              <a:rPr lang="en-US" dirty="0">
                <a:solidFill>
                  <a:srgbClr val="414042"/>
                </a:solidFill>
                <a:latin typeface="Open Sans"/>
              </a:rPr>
              <a:t> </a:t>
            </a:r>
            <a:r>
              <a:rPr lang="en-US" dirty="0" err="1">
                <a:solidFill>
                  <a:srgbClr val="414042"/>
                </a:solidFill>
                <a:latin typeface="Open Sans"/>
              </a:rPr>
              <a:t>segi</a:t>
            </a:r>
            <a:r>
              <a:rPr lang="en-US" dirty="0">
                <a:solidFill>
                  <a:srgbClr val="414042"/>
                </a:solidFill>
                <a:latin typeface="Open Sans"/>
              </a:rPr>
              <a:t> </a:t>
            </a:r>
            <a:r>
              <a:rPr lang="en-US" dirty="0" err="1">
                <a:solidFill>
                  <a:srgbClr val="414042"/>
                </a:solidFill>
                <a:latin typeface="Open Sans"/>
              </a:rPr>
              <a:t>asas</a:t>
            </a:r>
            <a:r>
              <a:rPr lang="en-US" dirty="0">
                <a:solidFill>
                  <a:srgbClr val="414042"/>
                </a:solidFill>
                <a:latin typeface="Open Sans"/>
              </a:rPr>
              <a:t>.</a:t>
            </a:r>
          </a:p>
          <a:p>
            <a:pPr marL="342900" indent="-342900" algn="just">
              <a:buAutoNum type="arabicPeriod"/>
            </a:pPr>
            <a:r>
              <a:rPr lang="en-US" dirty="0" err="1">
                <a:solidFill>
                  <a:srgbClr val="414042"/>
                </a:solidFill>
                <a:latin typeface="Open Sans"/>
              </a:rPr>
              <a:t>Badan</a:t>
            </a:r>
            <a:r>
              <a:rPr lang="en-US" dirty="0">
                <a:solidFill>
                  <a:srgbClr val="414042"/>
                </a:solidFill>
                <a:latin typeface="Open Sans"/>
              </a:rPr>
              <a:t> </a:t>
            </a:r>
            <a:r>
              <a:rPr lang="en-US" dirty="0" err="1">
                <a:solidFill>
                  <a:srgbClr val="414042"/>
                </a:solidFill>
                <a:latin typeface="Open Sans"/>
              </a:rPr>
              <a:t>berkanun</a:t>
            </a:r>
            <a:r>
              <a:rPr lang="en-US" dirty="0">
                <a:solidFill>
                  <a:srgbClr val="414042"/>
                </a:solidFill>
                <a:latin typeface="Open Sans"/>
              </a:rPr>
              <a:t> juga </a:t>
            </a:r>
            <a:r>
              <a:rPr lang="en-US" dirty="0" err="1">
                <a:solidFill>
                  <a:srgbClr val="414042"/>
                </a:solidFill>
                <a:latin typeface="Open Sans"/>
              </a:rPr>
              <a:t>tidak</a:t>
            </a:r>
            <a:r>
              <a:rPr lang="en-US" dirty="0">
                <a:solidFill>
                  <a:srgbClr val="414042"/>
                </a:solidFill>
                <a:latin typeface="Open Sans"/>
              </a:rPr>
              <a:t> </a:t>
            </a:r>
            <a:r>
              <a:rPr lang="en-US" dirty="0" err="1">
                <a:solidFill>
                  <a:srgbClr val="414042"/>
                </a:solidFill>
                <a:latin typeface="Open Sans"/>
              </a:rPr>
              <a:t>selari</a:t>
            </a:r>
            <a:r>
              <a:rPr lang="en-US" dirty="0">
                <a:solidFill>
                  <a:srgbClr val="414042"/>
                </a:solidFill>
                <a:latin typeface="Open Sans"/>
              </a:rPr>
              <a:t> </a:t>
            </a:r>
            <a:r>
              <a:rPr lang="en-US" dirty="0" err="1">
                <a:solidFill>
                  <a:srgbClr val="414042"/>
                </a:solidFill>
                <a:latin typeface="Open Sans"/>
              </a:rPr>
              <a:t>dengan</a:t>
            </a:r>
            <a:r>
              <a:rPr lang="en-US" dirty="0">
                <a:solidFill>
                  <a:srgbClr val="414042"/>
                </a:solidFill>
                <a:latin typeface="Open Sans"/>
              </a:rPr>
              <a:t> </a:t>
            </a:r>
            <a:r>
              <a:rPr lang="en-US" dirty="0" err="1">
                <a:solidFill>
                  <a:srgbClr val="414042"/>
                </a:solidFill>
                <a:latin typeface="Open Sans"/>
              </a:rPr>
              <a:t>rekod</a:t>
            </a:r>
            <a:r>
              <a:rPr lang="en-US" dirty="0">
                <a:solidFill>
                  <a:srgbClr val="414042"/>
                </a:solidFill>
                <a:latin typeface="Open Sans"/>
              </a:rPr>
              <a:t> </a:t>
            </a:r>
            <a:r>
              <a:rPr lang="en-US" dirty="0" err="1">
                <a:solidFill>
                  <a:srgbClr val="414042"/>
                </a:solidFill>
                <a:latin typeface="Open Sans"/>
              </a:rPr>
              <a:t>akaun</a:t>
            </a:r>
            <a:r>
              <a:rPr lang="en-US" dirty="0">
                <a:solidFill>
                  <a:srgbClr val="414042"/>
                </a:solidFill>
                <a:latin typeface="Open Sans"/>
              </a:rPr>
              <a:t>. </a:t>
            </a:r>
            <a:r>
              <a:rPr lang="en-US" dirty="0" err="1">
                <a:solidFill>
                  <a:srgbClr val="414042"/>
                </a:solidFill>
                <a:latin typeface="Open Sans"/>
              </a:rPr>
              <a:t>Adakah</a:t>
            </a:r>
            <a:r>
              <a:rPr lang="en-US" dirty="0">
                <a:solidFill>
                  <a:srgbClr val="414042"/>
                </a:solidFill>
                <a:latin typeface="Open Sans"/>
              </a:rPr>
              <a:t> </a:t>
            </a:r>
            <a:r>
              <a:rPr lang="en-US" dirty="0" err="1">
                <a:solidFill>
                  <a:srgbClr val="414042"/>
                </a:solidFill>
                <a:latin typeface="Open Sans"/>
              </a:rPr>
              <a:t>memberi</a:t>
            </a:r>
            <a:r>
              <a:rPr lang="en-US" dirty="0">
                <a:solidFill>
                  <a:srgbClr val="414042"/>
                </a:solidFill>
                <a:latin typeface="Open Sans"/>
              </a:rPr>
              <a:t> </a:t>
            </a:r>
            <a:r>
              <a:rPr lang="en-US" dirty="0" err="1">
                <a:solidFill>
                  <a:srgbClr val="414042"/>
                </a:solidFill>
                <a:latin typeface="Open Sans"/>
              </a:rPr>
              <a:t>impak</a:t>
            </a:r>
            <a:r>
              <a:rPr lang="en-US" dirty="0">
                <a:solidFill>
                  <a:srgbClr val="414042"/>
                </a:solidFill>
                <a:latin typeface="Open Sans"/>
              </a:rPr>
              <a:t> </a:t>
            </a:r>
            <a:r>
              <a:rPr lang="en-US" dirty="0" err="1">
                <a:solidFill>
                  <a:srgbClr val="414042"/>
                </a:solidFill>
                <a:latin typeface="Open Sans"/>
              </a:rPr>
              <a:t>ke</a:t>
            </a:r>
            <a:r>
              <a:rPr lang="en-US" dirty="0">
                <a:solidFill>
                  <a:srgbClr val="414042"/>
                </a:solidFill>
                <a:latin typeface="Open Sans"/>
              </a:rPr>
              <a:t> </a:t>
            </a:r>
            <a:r>
              <a:rPr lang="en-US" dirty="0" err="1">
                <a:solidFill>
                  <a:srgbClr val="414042"/>
                </a:solidFill>
                <a:latin typeface="Open Sans"/>
              </a:rPr>
              <a:t>atas</a:t>
            </a:r>
            <a:r>
              <a:rPr lang="en-US" dirty="0">
                <a:solidFill>
                  <a:srgbClr val="414042"/>
                </a:solidFill>
                <a:latin typeface="Open Sans"/>
              </a:rPr>
              <a:t> </a:t>
            </a:r>
            <a:r>
              <a:rPr lang="en-US" dirty="0" err="1">
                <a:solidFill>
                  <a:srgbClr val="414042"/>
                </a:solidFill>
                <a:latin typeface="Open Sans"/>
              </a:rPr>
              <a:t>objektif</a:t>
            </a:r>
            <a:r>
              <a:rPr lang="en-US" dirty="0">
                <a:solidFill>
                  <a:srgbClr val="414042"/>
                </a:solidFill>
                <a:latin typeface="Open Sans"/>
              </a:rPr>
              <a:t> </a:t>
            </a:r>
            <a:r>
              <a:rPr lang="en-US" dirty="0" err="1">
                <a:solidFill>
                  <a:srgbClr val="414042"/>
                </a:solidFill>
                <a:latin typeface="Open Sans"/>
              </a:rPr>
              <a:t>pelaporan</a:t>
            </a:r>
            <a:r>
              <a:rPr lang="en-US" dirty="0">
                <a:solidFill>
                  <a:srgbClr val="414042"/>
                </a:solidFill>
                <a:latin typeface="Open Sans"/>
              </a:rPr>
              <a:t>.</a:t>
            </a:r>
          </a:p>
          <a:p>
            <a:pPr marL="342900" indent="-342900" algn="just">
              <a:buAutoNum type="arabicPeriod"/>
            </a:pPr>
            <a:r>
              <a:rPr lang="en-US" dirty="0" err="1">
                <a:solidFill>
                  <a:srgbClr val="414042"/>
                </a:solidFill>
                <a:latin typeface="Open Sans"/>
              </a:rPr>
              <a:t>Amaun</a:t>
            </a:r>
            <a:r>
              <a:rPr lang="en-US" dirty="0">
                <a:solidFill>
                  <a:srgbClr val="414042"/>
                </a:solidFill>
                <a:latin typeface="Open Sans"/>
              </a:rPr>
              <a:t> ABT </a:t>
            </a:r>
            <a:r>
              <a:rPr lang="en-US" dirty="0" err="1">
                <a:solidFill>
                  <a:srgbClr val="414042"/>
                </a:solidFill>
                <a:latin typeface="Open Sans"/>
              </a:rPr>
              <a:t>dan</a:t>
            </a:r>
            <a:r>
              <a:rPr lang="en-US" dirty="0">
                <a:solidFill>
                  <a:srgbClr val="414042"/>
                </a:solidFill>
                <a:latin typeface="Open Sans"/>
              </a:rPr>
              <a:t> </a:t>
            </a:r>
            <a:r>
              <a:rPr lang="en-US" dirty="0" err="1">
                <a:solidFill>
                  <a:srgbClr val="414042"/>
                </a:solidFill>
                <a:latin typeface="Open Sans"/>
              </a:rPr>
              <a:t>Tunggakan</a:t>
            </a:r>
            <a:r>
              <a:rPr lang="en-US" dirty="0">
                <a:solidFill>
                  <a:srgbClr val="414042"/>
                </a:solidFill>
                <a:latin typeface="Open Sans"/>
              </a:rPr>
              <a:t> yang </a:t>
            </a:r>
            <a:r>
              <a:rPr lang="en-US" dirty="0" err="1">
                <a:solidFill>
                  <a:srgbClr val="414042"/>
                </a:solidFill>
                <a:latin typeface="Open Sans"/>
              </a:rPr>
              <a:t>tidak</a:t>
            </a:r>
            <a:r>
              <a:rPr lang="en-US" dirty="0">
                <a:solidFill>
                  <a:srgbClr val="414042"/>
                </a:solidFill>
                <a:latin typeface="Open Sans"/>
              </a:rPr>
              <a:t> </a:t>
            </a:r>
            <a:r>
              <a:rPr lang="en-US" dirty="0" err="1">
                <a:solidFill>
                  <a:srgbClr val="414042"/>
                </a:solidFill>
                <a:latin typeface="Open Sans"/>
              </a:rPr>
              <a:t>dibezakan</a:t>
            </a:r>
            <a:r>
              <a:rPr lang="en-US" dirty="0">
                <a:solidFill>
                  <a:srgbClr val="414042"/>
                </a:solidFill>
                <a:latin typeface="Open Sans"/>
              </a:rPr>
              <a:t>. </a:t>
            </a:r>
          </a:p>
          <a:p>
            <a:pPr marL="342900" indent="-342900" algn="just">
              <a:buAutoNum type="arabicPeriod"/>
            </a:pPr>
            <a:r>
              <a:rPr lang="en-US" dirty="0" err="1">
                <a:solidFill>
                  <a:srgbClr val="414042"/>
                </a:solidFill>
                <a:latin typeface="Open Sans"/>
              </a:rPr>
              <a:t>Amaun</a:t>
            </a:r>
            <a:r>
              <a:rPr lang="en-US" dirty="0">
                <a:solidFill>
                  <a:srgbClr val="414042"/>
                </a:solidFill>
                <a:latin typeface="Open Sans"/>
              </a:rPr>
              <a:t> ABT WPK yang </a:t>
            </a:r>
            <a:r>
              <a:rPr lang="en-US" dirty="0" err="1">
                <a:solidFill>
                  <a:srgbClr val="414042"/>
                </a:solidFill>
                <a:latin typeface="Open Sans"/>
              </a:rPr>
              <a:t>dilaporkan</a:t>
            </a:r>
            <a:r>
              <a:rPr lang="en-US" dirty="0">
                <a:solidFill>
                  <a:srgbClr val="414042"/>
                </a:solidFill>
                <a:latin typeface="Open Sans"/>
              </a:rPr>
              <a:t> </a:t>
            </a:r>
            <a:r>
              <a:rPr lang="en-US" dirty="0" err="1">
                <a:solidFill>
                  <a:srgbClr val="414042"/>
                </a:solidFill>
                <a:latin typeface="Open Sans"/>
              </a:rPr>
              <a:t>merangkumi</a:t>
            </a:r>
            <a:r>
              <a:rPr lang="en-US" dirty="0">
                <a:solidFill>
                  <a:srgbClr val="414042"/>
                </a:solidFill>
                <a:latin typeface="Open Sans"/>
              </a:rPr>
              <a:t> </a:t>
            </a:r>
            <a:r>
              <a:rPr lang="en-US" dirty="0" err="1">
                <a:solidFill>
                  <a:srgbClr val="414042"/>
                </a:solidFill>
                <a:latin typeface="Open Sans"/>
              </a:rPr>
              <a:t>projek</a:t>
            </a:r>
            <a:r>
              <a:rPr lang="en-US" dirty="0">
                <a:solidFill>
                  <a:srgbClr val="414042"/>
                </a:solidFill>
                <a:latin typeface="Open Sans"/>
              </a:rPr>
              <a:t> </a:t>
            </a:r>
            <a:r>
              <a:rPr lang="en-US" dirty="0" err="1">
                <a:solidFill>
                  <a:srgbClr val="414042"/>
                </a:solidFill>
                <a:latin typeface="Open Sans"/>
              </a:rPr>
              <a:t>sakit</a:t>
            </a:r>
            <a:r>
              <a:rPr lang="en-US" dirty="0">
                <a:solidFill>
                  <a:srgbClr val="414042"/>
                </a:solidFill>
                <a:latin typeface="Open Sans"/>
              </a:rPr>
              <a:t> </a:t>
            </a:r>
            <a:r>
              <a:rPr lang="en-US" dirty="0" err="1">
                <a:solidFill>
                  <a:srgbClr val="414042"/>
                </a:solidFill>
                <a:latin typeface="Open Sans"/>
              </a:rPr>
              <a:t>dan</a:t>
            </a:r>
            <a:r>
              <a:rPr lang="en-US" dirty="0">
                <a:solidFill>
                  <a:srgbClr val="414042"/>
                </a:solidFill>
                <a:latin typeface="Open Sans"/>
              </a:rPr>
              <a:t> </a:t>
            </a:r>
            <a:r>
              <a:rPr lang="en-US" dirty="0" err="1">
                <a:solidFill>
                  <a:srgbClr val="414042"/>
                </a:solidFill>
                <a:latin typeface="Open Sans"/>
              </a:rPr>
              <a:t>bukan</a:t>
            </a:r>
            <a:r>
              <a:rPr lang="en-US" dirty="0">
                <a:solidFill>
                  <a:srgbClr val="414042"/>
                </a:solidFill>
                <a:latin typeface="Open Sans"/>
              </a:rPr>
              <a:t> </a:t>
            </a:r>
            <a:r>
              <a:rPr lang="en-US" dirty="0" err="1">
                <a:solidFill>
                  <a:srgbClr val="414042"/>
                </a:solidFill>
                <a:latin typeface="Open Sans"/>
              </a:rPr>
              <a:t>sakit</a:t>
            </a:r>
            <a:r>
              <a:rPr lang="en-US" dirty="0">
                <a:solidFill>
                  <a:srgbClr val="414042"/>
                </a:solidFill>
                <a:latin typeface="Open Sans"/>
              </a:rPr>
              <a:t>.</a:t>
            </a:r>
          </a:p>
          <a:p>
            <a:endParaRPr lang="en-MY" dirty="0"/>
          </a:p>
        </p:txBody>
      </p:sp>
      <p:sp>
        <p:nvSpPr>
          <p:cNvPr id="4" name="Slide Number Placeholder 3">
            <a:extLst>
              <a:ext uri="{FF2B5EF4-FFF2-40B4-BE49-F238E27FC236}">
                <a16:creationId xmlns:a16="http://schemas.microsoft.com/office/drawing/2014/main" id="{993BB74D-C409-EB92-69B4-2EB1DC3989F6}"/>
              </a:ext>
            </a:extLst>
          </p:cNvPr>
          <p:cNvSpPr>
            <a:spLocks noGrp="1"/>
          </p:cNvSpPr>
          <p:nvPr>
            <p:ph type="sldNum" sz="quarter" idx="10"/>
          </p:nvPr>
        </p:nvSpPr>
        <p:spPr/>
        <p:txBody>
          <a:bodyPr/>
          <a:lstStyle/>
          <a:p>
            <a:fld id="{79230CFA-805A-4FD3-B3A0-DAAA5993DA17}" type="slidenum">
              <a:rPr lang="en-IN" smtClean="0"/>
              <a:t>6</a:t>
            </a:fld>
            <a:endParaRPr lang="en-IN" dirty="0"/>
          </a:p>
        </p:txBody>
      </p:sp>
    </p:spTree>
    <p:extLst>
      <p:ext uri="{BB962C8B-B14F-4D97-AF65-F5344CB8AC3E}">
        <p14:creationId xmlns:p14="http://schemas.microsoft.com/office/powerpoint/2010/main" val="100144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3" name="Picture Placeholder 12"/>
          <p:cNvSpPr>
            <a:spLocks noGrp="1"/>
          </p:cNvSpPr>
          <p:nvPr>
            <p:ph type="pic" sz="quarter" idx="14"/>
          </p:nvPr>
        </p:nvSpPr>
        <p:spPr>
          <a:xfrm>
            <a:off x="2947308" y="-80486"/>
            <a:ext cx="15305854" cy="6866711"/>
          </a:xfrm>
          <a:custGeom>
            <a:avLst/>
            <a:gdLst>
              <a:gd name="connsiteX0" fmla="*/ 0 w 7888288"/>
              <a:gd name="connsiteY0" fmla="*/ 0 h 6858000"/>
              <a:gd name="connsiteX1" fmla="*/ 7888288 w 7888288"/>
              <a:gd name="connsiteY1" fmla="*/ 0 h 6858000"/>
              <a:gd name="connsiteX2" fmla="*/ 7888288 w 7888288"/>
              <a:gd name="connsiteY2" fmla="*/ 6858000 h 6858000"/>
              <a:gd name="connsiteX3" fmla="*/ 0 w 7888288"/>
              <a:gd name="connsiteY3" fmla="*/ 6858000 h 6858000"/>
              <a:gd name="connsiteX4" fmla="*/ 0 w 7888288"/>
              <a:gd name="connsiteY4" fmla="*/ 0 h 6858000"/>
              <a:gd name="connsiteX0" fmla="*/ 0 w 7888288"/>
              <a:gd name="connsiteY0" fmla="*/ 0 h 6858000"/>
              <a:gd name="connsiteX1" fmla="*/ 7888288 w 7888288"/>
              <a:gd name="connsiteY1" fmla="*/ 0 h 6858000"/>
              <a:gd name="connsiteX2" fmla="*/ 3140798 w 7888288"/>
              <a:gd name="connsiteY2" fmla="*/ 6848764 h 6858000"/>
              <a:gd name="connsiteX3" fmla="*/ 0 w 7888288"/>
              <a:gd name="connsiteY3" fmla="*/ 6858000 h 6858000"/>
              <a:gd name="connsiteX4" fmla="*/ 0 w 7888288"/>
              <a:gd name="connsiteY4" fmla="*/ 0 h 6858000"/>
              <a:gd name="connsiteX0" fmla="*/ 0 w 7888288"/>
              <a:gd name="connsiteY0" fmla="*/ 0 h 6858001"/>
              <a:gd name="connsiteX1" fmla="*/ 7888288 w 7888288"/>
              <a:gd name="connsiteY1" fmla="*/ 0 h 6858001"/>
              <a:gd name="connsiteX2" fmla="*/ 1594852 w 7888288"/>
              <a:gd name="connsiteY2" fmla="*/ 6858001 h 6858001"/>
              <a:gd name="connsiteX3" fmla="*/ 0 w 7888288"/>
              <a:gd name="connsiteY3" fmla="*/ 6858000 h 6858001"/>
              <a:gd name="connsiteX4" fmla="*/ 0 w 7888288"/>
              <a:gd name="connsiteY4" fmla="*/ 0 h 6858001"/>
              <a:gd name="connsiteX0" fmla="*/ 0 w 7888288"/>
              <a:gd name="connsiteY0" fmla="*/ 0 h 6858001"/>
              <a:gd name="connsiteX1" fmla="*/ 7888288 w 7888288"/>
              <a:gd name="connsiteY1" fmla="*/ 0 h 6858001"/>
              <a:gd name="connsiteX2" fmla="*/ 340470 w 7888288"/>
              <a:gd name="connsiteY2" fmla="*/ 6858001 h 6858001"/>
              <a:gd name="connsiteX3" fmla="*/ 0 w 7888288"/>
              <a:gd name="connsiteY3" fmla="*/ 6858000 h 6858001"/>
              <a:gd name="connsiteX4" fmla="*/ 0 w 7888288"/>
              <a:gd name="connsiteY4" fmla="*/ 0 h 6858001"/>
              <a:gd name="connsiteX0" fmla="*/ 0 w 7888288"/>
              <a:gd name="connsiteY0" fmla="*/ 0 h 6858001"/>
              <a:gd name="connsiteX1" fmla="*/ 7888288 w 7888288"/>
              <a:gd name="connsiteY1" fmla="*/ 0 h 6858001"/>
              <a:gd name="connsiteX2" fmla="*/ 2057362 w 7888288"/>
              <a:gd name="connsiteY2" fmla="*/ 6858001 h 6858001"/>
              <a:gd name="connsiteX3" fmla="*/ 0 w 7888288"/>
              <a:gd name="connsiteY3" fmla="*/ 6858000 h 6858001"/>
              <a:gd name="connsiteX4" fmla="*/ 0 w 7888288"/>
              <a:gd name="connsiteY4" fmla="*/ 0 h 6858001"/>
              <a:gd name="connsiteX0" fmla="*/ 0 w 5870064"/>
              <a:gd name="connsiteY0" fmla="*/ 0 h 6858001"/>
              <a:gd name="connsiteX1" fmla="*/ 5870064 w 5870064"/>
              <a:gd name="connsiteY1" fmla="*/ 8708 h 6858001"/>
              <a:gd name="connsiteX2" fmla="*/ 2057362 w 5870064"/>
              <a:gd name="connsiteY2" fmla="*/ 6858001 h 6858001"/>
              <a:gd name="connsiteX3" fmla="*/ 0 w 5870064"/>
              <a:gd name="connsiteY3" fmla="*/ 6858000 h 6858001"/>
              <a:gd name="connsiteX4" fmla="*/ 0 w 5870064"/>
              <a:gd name="connsiteY4" fmla="*/ 0 h 6858001"/>
              <a:gd name="connsiteX0" fmla="*/ 0 w 5870064"/>
              <a:gd name="connsiteY0" fmla="*/ 1 h 6858002"/>
              <a:gd name="connsiteX1" fmla="*/ 5870064 w 5870064"/>
              <a:gd name="connsiteY1" fmla="*/ 0 h 6858002"/>
              <a:gd name="connsiteX2" fmla="*/ 2057362 w 5870064"/>
              <a:gd name="connsiteY2" fmla="*/ 6858002 h 6858002"/>
              <a:gd name="connsiteX3" fmla="*/ 0 w 5870064"/>
              <a:gd name="connsiteY3" fmla="*/ 6858001 h 6858002"/>
              <a:gd name="connsiteX4" fmla="*/ 0 w 5870064"/>
              <a:gd name="connsiteY4" fmla="*/ 1 h 6858002"/>
              <a:gd name="connsiteX0" fmla="*/ 0 w 5870064"/>
              <a:gd name="connsiteY0" fmla="*/ 1 h 6858002"/>
              <a:gd name="connsiteX1" fmla="*/ 5870064 w 5870064"/>
              <a:gd name="connsiteY1" fmla="*/ 0 h 6858002"/>
              <a:gd name="connsiteX2" fmla="*/ 3901899 w 5870064"/>
              <a:gd name="connsiteY2" fmla="*/ 3526972 h 6858002"/>
              <a:gd name="connsiteX3" fmla="*/ 2057362 w 5870064"/>
              <a:gd name="connsiteY3" fmla="*/ 6858002 h 6858002"/>
              <a:gd name="connsiteX4" fmla="*/ 0 w 5870064"/>
              <a:gd name="connsiteY4" fmla="*/ 6858001 h 6858002"/>
              <a:gd name="connsiteX5" fmla="*/ 0 w 5870064"/>
              <a:gd name="connsiteY5" fmla="*/ 1 h 6858002"/>
              <a:gd name="connsiteX0" fmla="*/ 0 w 5951786"/>
              <a:gd name="connsiteY0" fmla="*/ 1 h 6858002"/>
              <a:gd name="connsiteX1" fmla="*/ 5870064 w 5951786"/>
              <a:gd name="connsiteY1" fmla="*/ 0 h 6858002"/>
              <a:gd name="connsiteX2" fmla="*/ 3901899 w 5951786"/>
              <a:gd name="connsiteY2" fmla="*/ 3526972 h 6858002"/>
              <a:gd name="connsiteX3" fmla="*/ 5951786 w 5951786"/>
              <a:gd name="connsiteY3" fmla="*/ 6858002 h 6858002"/>
              <a:gd name="connsiteX4" fmla="*/ 0 w 5951786"/>
              <a:gd name="connsiteY4" fmla="*/ 6858001 h 6858002"/>
              <a:gd name="connsiteX5" fmla="*/ 0 w 5951786"/>
              <a:gd name="connsiteY5" fmla="*/ 1 h 6858002"/>
              <a:gd name="connsiteX0" fmla="*/ 0 w 5877037"/>
              <a:gd name="connsiteY0" fmla="*/ 1 h 6866711"/>
              <a:gd name="connsiteX1" fmla="*/ 5870064 w 5877037"/>
              <a:gd name="connsiteY1" fmla="*/ 0 h 6866711"/>
              <a:gd name="connsiteX2" fmla="*/ 3901899 w 5877037"/>
              <a:gd name="connsiteY2" fmla="*/ 3526972 h 6866711"/>
              <a:gd name="connsiteX3" fmla="*/ 5877037 w 5877037"/>
              <a:gd name="connsiteY3" fmla="*/ 6866711 h 6866711"/>
              <a:gd name="connsiteX4" fmla="*/ 0 w 5877037"/>
              <a:gd name="connsiteY4" fmla="*/ 6858001 h 6866711"/>
              <a:gd name="connsiteX5" fmla="*/ 0 w 5877037"/>
              <a:gd name="connsiteY5" fmla="*/ 1 h 6866711"/>
              <a:gd name="connsiteX0" fmla="*/ 0 w 5877037"/>
              <a:gd name="connsiteY0" fmla="*/ 1 h 6866711"/>
              <a:gd name="connsiteX1" fmla="*/ 5870064 w 5877037"/>
              <a:gd name="connsiteY1" fmla="*/ 0 h 6866711"/>
              <a:gd name="connsiteX2" fmla="*/ 3625328 w 5877037"/>
              <a:gd name="connsiteY2" fmla="*/ 3439886 h 6866711"/>
              <a:gd name="connsiteX3" fmla="*/ 5877037 w 5877037"/>
              <a:gd name="connsiteY3" fmla="*/ 6866711 h 6866711"/>
              <a:gd name="connsiteX4" fmla="*/ 0 w 5877037"/>
              <a:gd name="connsiteY4" fmla="*/ 6858001 h 6866711"/>
              <a:gd name="connsiteX5" fmla="*/ 0 w 5877037"/>
              <a:gd name="connsiteY5" fmla="*/ 1 h 6866711"/>
              <a:gd name="connsiteX0" fmla="*/ 0 w 5877037"/>
              <a:gd name="connsiteY0" fmla="*/ 1 h 6866711"/>
              <a:gd name="connsiteX1" fmla="*/ 5870064 w 5877037"/>
              <a:gd name="connsiteY1" fmla="*/ 0 h 6866711"/>
              <a:gd name="connsiteX2" fmla="*/ 3797251 w 5877037"/>
              <a:gd name="connsiteY2" fmla="*/ 3439886 h 6866711"/>
              <a:gd name="connsiteX3" fmla="*/ 5877037 w 5877037"/>
              <a:gd name="connsiteY3" fmla="*/ 6866711 h 6866711"/>
              <a:gd name="connsiteX4" fmla="*/ 0 w 5877037"/>
              <a:gd name="connsiteY4" fmla="*/ 6858001 h 6866711"/>
              <a:gd name="connsiteX5" fmla="*/ 0 w 5877037"/>
              <a:gd name="connsiteY5" fmla="*/ 1 h 6866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7037" h="6866711">
                <a:moveTo>
                  <a:pt x="0" y="1"/>
                </a:moveTo>
                <a:lnTo>
                  <a:pt x="5870064" y="0"/>
                </a:lnTo>
                <a:lnTo>
                  <a:pt x="3797251" y="3439886"/>
                </a:lnTo>
                <a:lnTo>
                  <a:pt x="5877037" y="6866711"/>
                </a:lnTo>
                <a:lnTo>
                  <a:pt x="0" y="6858001"/>
                </a:lnTo>
                <a:lnTo>
                  <a:pt x="0" y="1"/>
                </a:lnTo>
                <a:close/>
              </a:path>
            </a:pathLst>
          </a:custGeom>
          <a:effectLst>
            <a:outerShdw blurRad="50800" dist="38100" dir="2700000" algn="tl" rotWithShape="0">
              <a:prstClr val="black">
                <a:alpha val="40000"/>
              </a:prstClr>
            </a:outerShdw>
          </a:effectLst>
        </p:spPr>
        <p:txBody>
          <a:bodyPr/>
          <a:lstStyle/>
          <a:p>
            <a:endParaRPr lang="en-MY" dirty="0"/>
          </a:p>
        </p:txBody>
      </p:sp>
      <p:sp>
        <p:nvSpPr>
          <p:cNvPr id="25" name="Picture Placeholder 24">
            <a:extLst>
              <a:ext uri="{FF2B5EF4-FFF2-40B4-BE49-F238E27FC236}">
                <a16:creationId xmlns:a16="http://schemas.microsoft.com/office/drawing/2014/main" id="{73B47EE6-EDE6-4881-B456-B37D9C1ADE38}"/>
              </a:ext>
            </a:extLst>
          </p:cNvPr>
          <p:cNvSpPr>
            <a:spLocks noGrp="1"/>
          </p:cNvSpPr>
          <p:nvPr>
            <p:ph type="pic" sz="quarter" idx="13"/>
          </p:nvPr>
        </p:nvSpPr>
        <p:spPr>
          <a:xfrm>
            <a:off x="2661878" y="1843038"/>
            <a:ext cx="2741922" cy="3180631"/>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bg2"/>
                </a:solidFill>
              </a:defRPr>
            </a:lvl1pPr>
          </a:lstStyle>
          <a:p>
            <a:r>
              <a:rPr lang="en-US"/>
              <a:t>Click icon to add picture</a:t>
            </a:r>
            <a:endParaRPr lang="en-IN" dirty="0"/>
          </a:p>
        </p:txBody>
      </p: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2472856"/>
            <a:ext cx="4853573" cy="1149480"/>
          </a:xfrm>
          <a:prstGeom prst="rect">
            <a:avLst/>
          </a:prstGeom>
        </p:spPr>
        <p:txBody>
          <a:bodyPr anchor="b">
            <a:normAutofit/>
          </a:bodyPr>
          <a:lstStyle>
            <a:lvl1pPr algn="l">
              <a:defRPr sz="4300" b="1">
                <a:solidFill>
                  <a:srgbClr val="001C4A"/>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14" y="3640998"/>
            <a:ext cx="4854339" cy="1257574"/>
          </a:xfrm>
          <a:prstGeom prst="rect">
            <a:avLst/>
          </a:prstGeom>
        </p:spPr>
        <p:txBody>
          <a:bodyPr/>
          <a:lstStyle>
            <a:lvl1pPr marL="0" indent="0" algn="l">
              <a:buNone/>
              <a:defRPr sz="2400" b="0" i="0" spc="300">
                <a:solidFill>
                  <a:srgbClr val="00296A"/>
                </a:solidFill>
                <a:latin typeface="Arial Narrow" panose="020B0606020202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N" dirty="0"/>
          </a:p>
        </p:txBody>
      </p:sp>
    </p:spTree>
    <p:extLst>
      <p:ext uri="{BB962C8B-B14F-4D97-AF65-F5344CB8AC3E}">
        <p14:creationId xmlns:p14="http://schemas.microsoft.com/office/powerpoint/2010/main" val="1750045013"/>
      </p:ext>
    </p:extLst>
  </p:cSld>
  <p:clrMapOvr>
    <a:masterClrMapping/>
  </p:clrMapOvr>
  <p:transition spd="med">
    <p:pull/>
  </p:transition>
  <p:extLst>
    <p:ext uri="{DCECCB84-F9BA-43D5-87BE-67443E8EF086}">
      <p15:sldGuideLst xmlns:p15="http://schemas.microsoft.com/office/powerpoint/2012/main">
        <p15:guide id="1" orient="horz" pos="2160" userDrawn="1">
          <p15:clr>
            <a:srgbClr val="FBAE40"/>
          </p15:clr>
        </p15:guide>
        <p15:guide id="2" pos="7537" userDrawn="1">
          <p15:clr>
            <a:srgbClr val="FBAE40"/>
          </p15:clr>
        </p15:guide>
        <p15:guide id="3" pos="138" userDrawn="1">
          <p15:clr>
            <a:srgbClr val="FBAE40"/>
          </p15:clr>
        </p15:guide>
        <p15:guide id="4" orient="horz" pos="4178" userDrawn="1">
          <p15:clr>
            <a:srgbClr val="FBAE40"/>
          </p15:clr>
        </p15:guide>
        <p15:guide id="5" orient="horz" pos="142" userDrawn="1">
          <p15:clr>
            <a:srgbClr val="FBAE40"/>
          </p15:clr>
        </p15:guide>
        <p15:guide id="6" pos="2457" userDrawn="1">
          <p15:clr>
            <a:srgbClr val="FBAE40"/>
          </p15:clr>
        </p15:guide>
        <p15:guide id="7"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5 Options">
    <p:spTree>
      <p:nvGrpSpPr>
        <p:cNvPr id="1" name=""/>
        <p:cNvGrpSpPr/>
        <p:nvPr/>
      </p:nvGrpSpPr>
      <p:grpSpPr>
        <a:xfrm>
          <a:off x="0" y="0"/>
          <a:ext cx="0" cy="0"/>
          <a:chOff x="0" y="0"/>
          <a:chExt cx="0" cy="0"/>
        </a:xfrm>
      </p:grpSpPr>
      <p:sp>
        <p:nvSpPr>
          <p:cNvPr id="7" name="Text Placeholder 33"/>
          <p:cNvSpPr>
            <a:spLocks noGrp="1"/>
          </p:cNvSpPr>
          <p:nvPr>
            <p:ph type="body" sz="quarter" idx="11" hasCustomPrompt="1"/>
          </p:nvPr>
        </p:nvSpPr>
        <p:spPr>
          <a:xfrm>
            <a:off x="7304404" y="960498"/>
            <a:ext cx="3855720" cy="563502"/>
          </a:xfrm>
          <a:prstGeom prst="rect">
            <a:avLst/>
          </a:prstGeom>
        </p:spPr>
        <p:txBody>
          <a:bodyPr>
            <a:noAutofit/>
          </a:bodyPr>
          <a:lstStyle>
            <a:lvl1pPr marL="0" indent="0">
              <a:buNone/>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a:t>
            </a:r>
          </a:p>
        </p:txBody>
      </p:sp>
      <p:sp>
        <p:nvSpPr>
          <p:cNvPr id="8" name="Text Placeholder 36"/>
          <p:cNvSpPr>
            <a:spLocks noGrp="1"/>
          </p:cNvSpPr>
          <p:nvPr>
            <p:ph type="body" sz="quarter" idx="14" hasCustomPrompt="1"/>
          </p:nvPr>
        </p:nvSpPr>
        <p:spPr>
          <a:xfrm>
            <a:off x="7304404" y="636330"/>
            <a:ext cx="2531747" cy="541338"/>
          </a:xfrm>
          <a:prstGeom prst="rect">
            <a:avLst/>
          </a:prstGeom>
        </p:spPr>
        <p:txBody>
          <a:bodyPr>
            <a:noAutofit/>
          </a:bodyPr>
          <a:lstStyle>
            <a:lvl1pPr marL="0" indent="0" algn="l">
              <a:buNone/>
              <a:defRPr kumimoji="0" lang="en-US" sz="16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01</a:t>
            </a:r>
            <a:endParaRPr lang="ru-RU" dirty="0"/>
          </a:p>
        </p:txBody>
      </p:sp>
      <p:sp>
        <p:nvSpPr>
          <p:cNvPr id="10" name="Text Placeholder 33"/>
          <p:cNvSpPr>
            <a:spLocks noGrp="1"/>
          </p:cNvSpPr>
          <p:nvPr>
            <p:ph type="body" sz="quarter" idx="15" hasCustomPrompt="1"/>
          </p:nvPr>
        </p:nvSpPr>
        <p:spPr>
          <a:xfrm>
            <a:off x="7304404" y="2103498"/>
            <a:ext cx="3855720" cy="563502"/>
          </a:xfrm>
          <a:prstGeom prst="rect">
            <a:avLst/>
          </a:prstGeom>
        </p:spPr>
        <p:txBody>
          <a:bodyPr>
            <a:noAutofit/>
          </a:bodyPr>
          <a:lstStyle>
            <a:lvl1pPr marL="0" indent="0">
              <a:buNone/>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a:t>
            </a:r>
          </a:p>
        </p:txBody>
      </p:sp>
      <p:sp>
        <p:nvSpPr>
          <p:cNvPr id="11" name="Text Placeholder 36"/>
          <p:cNvSpPr>
            <a:spLocks noGrp="1"/>
          </p:cNvSpPr>
          <p:nvPr>
            <p:ph type="body" sz="quarter" idx="16" hasCustomPrompt="1"/>
          </p:nvPr>
        </p:nvSpPr>
        <p:spPr>
          <a:xfrm>
            <a:off x="7304404" y="1779330"/>
            <a:ext cx="2531747" cy="541338"/>
          </a:xfrm>
          <a:prstGeom prst="rect">
            <a:avLst/>
          </a:prstGeom>
        </p:spPr>
        <p:txBody>
          <a:bodyPr>
            <a:noAutofit/>
          </a:bodyPr>
          <a:lstStyle>
            <a:lvl1pPr marL="0" indent="0" algn="l">
              <a:buNone/>
              <a:defRPr kumimoji="0" lang="en-US" sz="16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02</a:t>
            </a:r>
            <a:endParaRPr lang="ru-RU" dirty="0"/>
          </a:p>
        </p:txBody>
      </p:sp>
      <p:sp>
        <p:nvSpPr>
          <p:cNvPr id="12" name="Text Placeholder 33"/>
          <p:cNvSpPr>
            <a:spLocks noGrp="1"/>
          </p:cNvSpPr>
          <p:nvPr>
            <p:ph type="body" sz="quarter" idx="17" hasCustomPrompt="1"/>
          </p:nvPr>
        </p:nvSpPr>
        <p:spPr>
          <a:xfrm>
            <a:off x="7304404" y="3246498"/>
            <a:ext cx="3855720" cy="563502"/>
          </a:xfrm>
          <a:prstGeom prst="rect">
            <a:avLst/>
          </a:prstGeom>
        </p:spPr>
        <p:txBody>
          <a:bodyPr>
            <a:noAutofit/>
          </a:bodyPr>
          <a:lstStyle>
            <a:lvl1pPr marL="0" indent="0">
              <a:buNone/>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a:t>
            </a:r>
          </a:p>
        </p:txBody>
      </p:sp>
      <p:sp>
        <p:nvSpPr>
          <p:cNvPr id="19" name="Text Placeholder 36"/>
          <p:cNvSpPr>
            <a:spLocks noGrp="1"/>
          </p:cNvSpPr>
          <p:nvPr>
            <p:ph type="body" sz="quarter" idx="18" hasCustomPrompt="1"/>
          </p:nvPr>
        </p:nvSpPr>
        <p:spPr>
          <a:xfrm>
            <a:off x="7304404" y="2922330"/>
            <a:ext cx="2531747" cy="541338"/>
          </a:xfrm>
          <a:prstGeom prst="rect">
            <a:avLst/>
          </a:prstGeom>
        </p:spPr>
        <p:txBody>
          <a:bodyPr>
            <a:noAutofit/>
          </a:bodyPr>
          <a:lstStyle>
            <a:lvl1pPr marL="0" indent="0" algn="l">
              <a:buNone/>
              <a:defRPr kumimoji="0" lang="en-US" sz="16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03</a:t>
            </a:r>
            <a:endParaRPr lang="ru-RU" dirty="0"/>
          </a:p>
        </p:txBody>
      </p:sp>
      <p:sp>
        <p:nvSpPr>
          <p:cNvPr id="20" name="Text Placeholder 33"/>
          <p:cNvSpPr>
            <a:spLocks noGrp="1"/>
          </p:cNvSpPr>
          <p:nvPr>
            <p:ph type="body" sz="quarter" idx="19" hasCustomPrompt="1"/>
          </p:nvPr>
        </p:nvSpPr>
        <p:spPr>
          <a:xfrm>
            <a:off x="7304404" y="4389498"/>
            <a:ext cx="3855720" cy="563502"/>
          </a:xfrm>
          <a:prstGeom prst="rect">
            <a:avLst/>
          </a:prstGeom>
        </p:spPr>
        <p:txBody>
          <a:bodyPr>
            <a:noAutofit/>
          </a:bodyPr>
          <a:lstStyle>
            <a:lvl1pPr marL="0" indent="0">
              <a:buNone/>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a:t>
            </a:r>
          </a:p>
        </p:txBody>
      </p:sp>
      <p:sp>
        <p:nvSpPr>
          <p:cNvPr id="21" name="Text Placeholder 36"/>
          <p:cNvSpPr>
            <a:spLocks noGrp="1"/>
          </p:cNvSpPr>
          <p:nvPr>
            <p:ph type="body" sz="quarter" idx="20" hasCustomPrompt="1"/>
          </p:nvPr>
        </p:nvSpPr>
        <p:spPr>
          <a:xfrm>
            <a:off x="7304404" y="4065330"/>
            <a:ext cx="2531747" cy="541338"/>
          </a:xfrm>
          <a:prstGeom prst="rect">
            <a:avLst/>
          </a:prstGeom>
        </p:spPr>
        <p:txBody>
          <a:bodyPr>
            <a:noAutofit/>
          </a:bodyPr>
          <a:lstStyle>
            <a:lvl1pPr marL="0" indent="0" algn="l">
              <a:buNone/>
              <a:defRPr kumimoji="0" lang="en-US" sz="16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04</a:t>
            </a:r>
            <a:endParaRPr lang="ru-RU" dirty="0"/>
          </a:p>
        </p:txBody>
      </p:sp>
      <p:sp>
        <p:nvSpPr>
          <p:cNvPr id="22" name="Text Placeholder 33"/>
          <p:cNvSpPr>
            <a:spLocks noGrp="1"/>
          </p:cNvSpPr>
          <p:nvPr>
            <p:ph type="body" sz="quarter" idx="21" hasCustomPrompt="1"/>
          </p:nvPr>
        </p:nvSpPr>
        <p:spPr>
          <a:xfrm>
            <a:off x="7304404" y="5532498"/>
            <a:ext cx="3855720" cy="563502"/>
          </a:xfrm>
          <a:prstGeom prst="rect">
            <a:avLst/>
          </a:prstGeom>
        </p:spPr>
        <p:txBody>
          <a:bodyPr>
            <a:noAutofit/>
          </a:bodyPr>
          <a:lstStyle>
            <a:lvl1pPr marL="0" indent="0">
              <a:buNone/>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a:t>
            </a:r>
          </a:p>
        </p:txBody>
      </p:sp>
      <p:sp>
        <p:nvSpPr>
          <p:cNvPr id="23" name="Text Placeholder 36"/>
          <p:cNvSpPr>
            <a:spLocks noGrp="1"/>
          </p:cNvSpPr>
          <p:nvPr>
            <p:ph type="body" sz="quarter" idx="22" hasCustomPrompt="1"/>
          </p:nvPr>
        </p:nvSpPr>
        <p:spPr>
          <a:xfrm>
            <a:off x="7304404" y="5208330"/>
            <a:ext cx="2531747" cy="541338"/>
          </a:xfrm>
          <a:prstGeom prst="rect">
            <a:avLst/>
          </a:prstGeom>
        </p:spPr>
        <p:txBody>
          <a:bodyPr>
            <a:noAutofit/>
          </a:bodyPr>
          <a:lstStyle>
            <a:lvl1pPr marL="0" indent="0" algn="l">
              <a:buNone/>
              <a:defRPr kumimoji="0" lang="en-US" sz="16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05</a:t>
            </a:r>
            <a:endParaRPr lang="ru-RU" dirty="0"/>
          </a:p>
        </p:txBody>
      </p:sp>
    </p:spTree>
    <p:extLst>
      <p:ext uri="{BB962C8B-B14F-4D97-AF65-F5344CB8AC3E}">
        <p14:creationId xmlns:p14="http://schemas.microsoft.com/office/powerpoint/2010/main" val="2579701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04 Options">
    <p:spTree>
      <p:nvGrpSpPr>
        <p:cNvPr id="1" name=""/>
        <p:cNvGrpSpPr/>
        <p:nvPr/>
      </p:nvGrpSpPr>
      <p:grpSpPr>
        <a:xfrm>
          <a:off x="0" y="0"/>
          <a:ext cx="0" cy="0"/>
          <a:chOff x="0" y="0"/>
          <a:chExt cx="0" cy="0"/>
        </a:xfrm>
      </p:grpSpPr>
      <p:sp>
        <p:nvSpPr>
          <p:cNvPr id="10" name="Text Placeholder 33"/>
          <p:cNvSpPr>
            <a:spLocks noGrp="1"/>
          </p:cNvSpPr>
          <p:nvPr>
            <p:ph type="body" sz="quarter" idx="11" hasCustomPrompt="1"/>
          </p:nvPr>
        </p:nvSpPr>
        <p:spPr>
          <a:xfrm>
            <a:off x="779145" y="1274759"/>
            <a:ext cx="2390775" cy="858842"/>
          </a:xfrm>
          <a:prstGeom prst="rect">
            <a:avLst/>
          </a:prstGeom>
        </p:spPr>
        <p:txBody>
          <a:bodyPr>
            <a:noAutofit/>
          </a:bodyPr>
          <a:lstStyle>
            <a:lvl1pPr marL="0" indent="0">
              <a:buNone/>
              <a:defRPr sz="1100">
                <a:solidFill>
                  <a:schemeClr val="tx1"/>
                </a:solidFill>
              </a:defRPr>
            </a:lvl1pPr>
          </a:lstStyle>
          <a:p>
            <a:pPr lvl="0"/>
            <a:r>
              <a:rPr lang="en-US" dirty="0"/>
              <a:t>Lorem ipsum dolor sit amet, consectetur adipiscing elit, sed do eiusmod tempor incididunt ut labore et dolore magna aliqua. </a:t>
            </a:r>
          </a:p>
        </p:txBody>
      </p:sp>
      <p:sp>
        <p:nvSpPr>
          <p:cNvPr id="11" name="Text Placeholder 36"/>
          <p:cNvSpPr>
            <a:spLocks noGrp="1"/>
          </p:cNvSpPr>
          <p:nvPr>
            <p:ph type="body" sz="quarter" idx="12" hasCustomPrompt="1"/>
          </p:nvPr>
        </p:nvSpPr>
        <p:spPr>
          <a:xfrm>
            <a:off x="8991599" y="872328"/>
            <a:ext cx="2403791" cy="541338"/>
          </a:xfrm>
          <a:prstGeom prst="rect">
            <a:avLst/>
          </a:prstGeom>
        </p:spPr>
        <p:txBody>
          <a:bodyPr>
            <a:noAutofit/>
          </a:bodyPr>
          <a:lstStyle>
            <a:lvl1pPr marL="0" indent="0" algn="r">
              <a:buNone/>
              <a:defRPr kumimoji="0" lang="en-US" sz="18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3</a:t>
            </a:r>
          </a:p>
        </p:txBody>
      </p:sp>
      <p:sp>
        <p:nvSpPr>
          <p:cNvPr id="12" name="Text Placeholder 33"/>
          <p:cNvSpPr>
            <a:spLocks noGrp="1"/>
          </p:cNvSpPr>
          <p:nvPr>
            <p:ph type="body" sz="quarter" idx="13" hasCustomPrompt="1"/>
          </p:nvPr>
        </p:nvSpPr>
        <p:spPr>
          <a:xfrm>
            <a:off x="8991599" y="1287459"/>
            <a:ext cx="2403791" cy="793752"/>
          </a:xfrm>
          <a:prstGeom prst="rect">
            <a:avLst/>
          </a:prstGeom>
        </p:spPr>
        <p:txBody>
          <a:bodyPr>
            <a:noAutofit/>
          </a:bodyPr>
          <a:lstStyle>
            <a:lvl1pPr marL="0" indent="0" algn="r">
              <a:buNone/>
              <a:defRPr sz="1100">
                <a:solidFill>
                  <a:schemeClr val="tx1"/>
                </a:solidFill>
              </a:defRPr>
            </a:lvl1pPr>
          </a:lstStyle>
          <a:p>
            <a:pPr lvl="0"/>
            <a:r>
              <a:rPr lang="en-US" dirty="0"/>
              <a:t>Lorem ipsum dolor sit amet, consectetur adipiscing elit, sed do eiusmod tempor incididunt ut labore et dolore magna aliqua. </a:t>
            </a:r>
          </a:p>
        </p:txBody>
      </p:sp>
      <p:sp>
        <p:nvSpPr>
          <p:cNvPr id="19" name="Text Placeholder 36"/>
          <p:cNvSpPr>
            <a:spLocks noGrp="1"/>
          </p:cNvSpPr>
          <p:nvPr>
            <p:ph type="body" sz="quarter" idx="14" hasCustomPrompt="1"/>
          </p:nvPr>
        </p:nvSpPr>
        <p:spPr>
          <a:xfrm>
            <a:off x="779145" y="872328"/>
            <a:ext cx="2390776" cy="541338"/>
          </a:xfrm>
          <a:prstGeom prst="rect">
            <a:avLst/>
          </a:prstGeom>
        </p:spPr>
        <p:txBody>
          <a:bodyPr>
            <a:noAutofit/>
          </a:bodyPr>
          <a:lstStyle>
            <a:lvl1pPr marL="0" indent="0" algn="l">
              <a:buNone/>
              <a:defRPr kumimoji="0" lang="en-US" sz="18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2</a:t>
            </a:r>
          </a:p>
        </p:txBody>
      </p:sp>
      <p:sp>
        <p:nvSpPr>
          <p:cNvPr id="20" name="Text Placeholder 33"/>
          <p:cNvSpPr>
            <a:spLocks noGrp="1"/>
          </p:cNvSpPr>
          <p:nvPr>
            <p:ph type="body" sz="quarter" idx="15" hasCustomPrompt="1"/>
          </p:nvPr>
        </p:nvSpPr>
        <p:spPr>
          <a:xfrm>
            <a:off x="779145" y="5246684"/>
            <a:ext cx="2390775" cy="858842"/>
          </a:xfrm>
          <a:prstGeom prst="rect">
            <a:avLst/>
          </a:prstGeom>
        </p:spPr>
        <p:txBody>
          <a:bodyPr>
            <a:noAutofit/>
          </a:bodyPr>
          <a:lstStyle>
            <a:lvl1pPr marL="0" indent="0">
              <a:buNone/>
              <a:defRPr sz="1100">
                <a:solidFill>
                  <a:schemeClr val="tx1"/>
                </a:solidFill>
              </a:defRPr>
            </a:lvl1pPr>
          </a:lstStyle>
          <a:p>
            <a:pPr lvl="0"/>
            <a:r>
              <a:rPr lang="en-US" dirty="0"/>
              <a:t>Lorem ipsum dolor sit amet, consectetur adipiscing elit, sed do eiusmod tempor incididunt ut labore et dolore magna aliqua. </a:t>
            </a:r>
          </a:p>
        </p:txBody>
      </p:sp>
      <p:sp>
        <p:nvSpPr>
          <p:cNvPr id="21" name="Text Placeholder 36"/>
          <p:cNvSpPr>
            <a:spLocks noGrp="1"/>
          </p:cNvSpPr>
          <p:nvPr>
            <p:ph type="body" sz="quarter" idx="16" hasCustomPrompt="1"/>
          </p:nvPr>
        </p:nvSpPr>
        <p:spPr>
          <a:xfrm>
            <a:off x="779145" y="4844253"/>
            <a:ext cx="2390776" cy="541338"/>
          </a:xfrm>
          <a:prstGeom prst="rect">
            <a:avLst/>
          </a:prstGeom>
        </p:spPr>
        <p:txBody>
          <a:bodyPr>
            <a:noAutofit/>
          </a:bodyPr>
          <a:lstStyle>
            <a:lvl1pPr marL="0" indent="0" algn="l">
              <a:buNone/>
              <a:defRPr kumimoji="0" lang="en-US" sz="18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1</a:t>
            </a:r>
          </a:p>
        </p:txBody>
      </p:sp>
      <p:sp>
        <p:nvSpPr>
          <p:cNvPr id="22" name="Text Placeholder 36"/>
          <p:cNvSpPr>
            <a:spLocks noGrp="1"/>
          </p:cNvSpPr>
          <p:nvPr>
            <p:ph type="body" sz="quarter" idx="17" hasCustomPrompt="1"/>
          </p:nvPr>
        </p:nvSpPr>
        <p:spPr>
          <a:xfrm>
            <a:off x="8991599" y="4844253"/>
            <a:ext cx="2403791" cy="541338"/>
          </a:xfrm>
          <a:prstGeom prst="rect">
            <a:avLst/>
          </a:prstGeom>
        </p:spPr>
        <p:txBody>
          <a:bodyPr>
            <a:noAutofit/>
          </a:bodyPr>
          <a:lstStyle>
            <a:lvl1pPr marL="0" indent="0" algn="r">
              <a:buNone/>
              <a:defRPr kumimoji="0" lang="en-US" sz="18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4</a:t>
            </a:r>
          </a:p>
        </p:txBody>
      </p:sp>
      <p:sp>
        <p:nvSpPr>
          <p:cNvPr id="23" name="Text Placeholder 33"/>
          <p:cNvSpPr>
            <a:spLocks noGrp="1"/>
          </p:cNvSpPr>
          <p:nvPr>
            <p:ph type="body" sz="quarter" idx="18" hasCustomPrompt="1"/>
          </p:nvPr>
        </p:nvSpPr>
        <p:spPr>
          <a:xfrm>
            <a:off x="8991599" y="5259384"/>
            <a:ext cx="2403791" cy="793752"/>
          </a:xfrm>
          <a:prstGeom prst="rect">
            <a:avLst/>
          </a:prstGeom>
        </p:spPr>
        <p:txBody>
          <a:bodyPr>
            <a:noAutofit/>
          </a:bodyPr>
          <a:lstStyle>
            <a:lvl1pPr marL="0" indent="0" algn="r">
              <a:buNone/>
              <a:defRPr sz="1100">
                <a:solidFill>
                  <a:schemeClr val="tx1"/>
                </a:solidFill>
              </a:defRPr>
            </a:lvl1pPr>
          </a:lstStyle>
          <a:p>
            <a:pPr lvl="0"/>
            <a:r>
              <a:rPr lang="en-US" dirty="0"/>
              <a:t>Lorem ipsum dolor sit amet, consectetur adipiscing elit, sed do eiusmod tempor incididunt ut labore et dolore magna aliqua. </a:t>
            </a:r>
          </a:p>
        </p:txBody>
      </p:sp>
    </p:spTree>
    <p:extLst>
      <p:ext uri="{BB962C8B-B14F-4D97-AF65-F5344CB8AC3E}">
        <p14:creationId xmlns:p14="http://schemas.microsoft.com/office/powerpoint/2010/main" val="3353771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6 Options">
    <p:spTree>
      <p:nvGrpSpPr>
        <p:cNvPr id="1" name=""/>
        <p:cNvGrpSpPr/>
        <p:nvPr/>
      </p:nvGrpSpPr>
      <p:grpSpPr>
        <a:xfrm>
          <a:off x="0" y="0"/>
          <a:ext cx="0" cy="0"/>
          <a:chOff x="0" y="0"/>
          <a:chExt cx="0" cy="0"/>
        </a:xfrm>
      </p:grpSpPr>
      <p:sp>
        <p:nvSpPr>
          <p:cNvPr id="13" name="Text Placeholder 33"/>
          <p:cNvSpPr>
            <a:spLocks noGrp="1"/>
          </p:cNvSpPr>
          <p:nvPr>
            <p:ph type="body" sz="quarter" idx="15" hasCustomPrompt="1"/>
          </p:nvPr>
        </p:nvSpPr>
        <p:spPr>
          <a:xfrm>
            <a:off x="775333" y="5418134"/>
            <a:ext cx="1640208" cy="858842"/>
          </a:xfrm>
          <a:prstGeom prst="rect">
            <a:avLst/>
          </a:prstGeom>
        </p:spPr>
        <p:txBody>
          <a:bodyPr>
            <a:noAutofit/>
          </a:bodyPr>
          <a:lstStyle>
            <a:lvl1pPr marL="0" indent="0">
              <a:buNone/>
              <a:defRPr sz="1100">
                <a:solidFill>
                  <a:schemeClr val="tx1"/>
                </a:solidFill>
              </a:defRPr>
            </a:lvl1pPr>
          </a:lstStyle>
          <a:p>
            <a:pPr lvl="0"/>
            <a:r>
              <a:rPr lang="en-US" dirty="0"/>
              <a:t>Lorem ipsum dolor sit amet, consectetur adipiscing elit, sed do eiusmod tempor</a:t>
            </a:r>
          </a:p>
        </p:txBody>
      </p:sp>
      <p:sp>
        <p:nvSpPr>
          <p:cNvPr id="14" name="Text Placeholder 36"/>
          <p:cNvSpPr>
            <a:spLocks noGrp="1"/>
          </p:cNvSpPr>
          <p:nvPr>
            <p:ph type="body" sz="quarter" idx="16" hasCustomPrompt="1"/>
          </p:nvPr>
        </p:nvSpPr>
        <p:spPr>
          <a:xfrm>
            <a:off x="775332" y="5035548"/>
            <a:ext cx="1691679" cy="541338"/>
          </a:xfrm>
          <a:prstGeom prst="rect">
            <a:avLst/>
          </a:prstGeom>
        </p:spPr>
        <p:txBody>
          <a:bodyPr>
            <a:noAutofit/>
          </a:bodyPr>
          <a:lstStyle>
            <a:lvl1pPr marL="0" indent="0" algn="l">
              <a:buNone/>
              <a:defRPr kumimoji="0" lang="en-US" sz="18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1</a:t>
            </a:r>
          </a:p>
        </p:txBody>
      </p:sp>
      <p:sp>
        <p:nvSpPr>
          <p:cNvPr id="15" name="Text Placeholder 33"/>
          <p:cNvSpPr>
            <a:spLocks noGrp="1"/>
          </p:cNvSpPr>
          <p:nvPr>
            <p:ph type="body" sz="quarter" idx="19" hasCustomPrompt="1"/>
          </p:nvPr>
        </p:nvSpPr>
        <p:spPr>
          <a:xfrm>
            <a:off x="775334" y="3433362"/>
            <a:ext cx="1640208" cy="858842"/>
          </a:xfrm>
          <a:prstGeom prst="rect">
            <a:avLst/>
          </a:prstGeom>
        </p:spPr>
        <p:txBody>
          <a:bodyPr>
            <a:noAutofit/>
          </a:bodyPr>
          <a:lstStyle>
            <a:lvl1pPr marL="0" indent="0">
              <a:buNone/>
              <a:defRPr sz="1100">
                <a:solidFill>
                  <a:schemeClr val="tx1"/>
                </a:solidFill>
              </a:defRPr>
            </a:lvl1pPr>
          </a:lstStyle>
          <a:p>
            <a:pPr lvl="0"/>
            <a:r>
              <a:rPr lang="en-US" dirty="0"/>
              <a:t>Lorem ipsum dolor sit amet, consectetur adipiscing elit, sed do eiusmod tempor</a:t>
            </a:r>
          </a:p>
        </p:txBody>
      </p:sp>
      <p:sp>
        <p:nvSpPr>
          <p:cNvPr id="16" name="Text Placeholder 36"/>
          <p:cNvSpPr>
            <a:spLocks noGrp="1"/>
          </p:cNvSpPr>
          <p:nvPr>
            <p:ph type="body" sz="quarter" idx="20" hasCustomPrompt="1"/>
          </p:nvPr>
        </p:nvSpPr>
        <p:spPr>
          <a:xfrm>
            <a:off x="775333" y="3050776"/>
            <a:ext cx="1764035" cy="541338"/>
          </a:xfrm>
          <a:prstGeom prst="rect">
            <a:avLst/>
          </a:prstGeom>
        </p:spPr>
        <p:txBody>
          <a:bodyPr>
            <a:noAutofit/>
          </a:bodyPr>
          <a:lstStyle>
            <a:lvl1pPr marL="0" indent="0" algn="l">
              <a:buNone/>
              <a:defRPr kumimoji="0" lang="en-US" sz="18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2</a:t>
            </a:r>
          </a:p>
        </p:txBody>
      </p:sp>
      <p:sp>
        <p:nvSpPr>
          <p:cNvPr id="17" name="Text Placeholder 33"/>
          <p:cNvSpPr>
            <a:spLocks noGrp="1"/>
          </p:cNvSpPr>
          <p:nvPr>
            <p:ph type="body" sz="quarter" idx="21" hasCustomPrompt="1"/>
          </p:nvPr>
        </p:nvSpPr>
        <p:spPr>
          <a:xfrm>
            <a:off x="775333" y="1405336"/>
            <a:ext cx="1640208" cy="858842"/>
          </a:xfrm>
          <a:prstGeom prst="rect">
            <a:avLst/>
          </a:prstGeom>
        </p:spPr>
        <p:txBody>
          <a:bodyPr>
            <a:noAutofit/>
          </a:bodyPr>
          <a:lstStyle>
            <a:lvl1pPr marL="0" indent="0">
              <a:buNone/>
              <a:defRPr sz="1100">
                <a:solidFill>
                  <a:schemeClr val="tx1"/>
                </a:solidFill>
              </a:defRPr>
            </a:lvl1pPr>
          </a:lstStyle>
          <a:p>
            <a:pPr lvl="0"/>
            <a:r>
              <a:rPr lang="en-US" dirty="0"/>
              <a:t>Lorem ipsum dolor sit amet, consectetur adipiscing elit, sed do eiusmod tempor</a:t>
            </a:r>
          </a:p>
        </p:txBody>
      </p:sp>
      <p:sp>
        <p:nvSpPr>
          <p:cNvPr id="18" name="Text Placeholder 36"/>
          <p:cNvSpPr>
            <a:spLocks noGrp="1"/>
          </p:cNvSpPr>
          <p:nvPr>
            <p:ph type="body" sz="quarter" idx="22" hasCustomPrompt="1"/>
          </p:nvPr>
        </p:nvSpPr>
        <p:spPr>
          <a:xfrm>
            <a:off x="775332" y="1022750"/>
            <a:ext cx="1764035" cy="541338"/>
          </a:xfrm>
          <a:prstGeom prst="rect">
            <a:avLst/>
          </a:prstGeom>
        </p:spPr>
        <p:txBody>
          <a:bodyPr>
            <a:noAutofit/>
          </a:bodyPr>
          <a:lstStyle>
            <a:lvl1pPr marL="0" indent="0" algn="l">
              <a:buNone/>
              <a:defRPr kumimoji="0" lang="en-US" sz="18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3</a:t>
            </a:r>
          </a:p>
        </p:txBody>
      </p:sp>
      <p:sp>
        <p:nvSpPr>
          <p:cNvPr id="24" name="Text Placeholder 36"/>
          <p:cNvSpPr>
            <a:spLocks noGrp="1"/>
          </p:cNvSpPr>
          <p:nvPr>
            <p:ph type="body" sz="quarter" idx="23" hasCustomPrompt="1"/>
          </p:nvPr>
        </p:nvSpPr>
        <p:spPr>
          <a:xfrm>
            <a:off x="9429749" y="3112687"/>
            <a:ext cx="1889441" cy="541338"/>
          </a:xfrm>
          <a:prstGeom prst="rect">
            <a:avLst/>
          </a:prstGeom>
        </p:spPr>
        <p:txBody>
          <a:bodyPr>
            <a:noAutofit/>
          </a:bodyPr>
          <a:lstStyle>
            <a:lvl1pPr marL="0" indent="0" algn="r">
              <a:buNone/>
              <a:defRPr kumimoji="0" lang="en-US" sz="18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5</a:t>
            </a:r>
          </a:p>
        </p:txBody>
      </p:sp>
      <p:sp>
        <p:nvSpPr>
          <p:cNvPr id="25" name="Text Placeholder 33"/>
          <p:cNvSpPr>
            <a:spLocks noGrp="1"/>
          </p:cNvSpPr>
          <p:nvPr>
            <p:ph type="body" sz="quarter" idx="24" hasCustomPrompt="1"/>
          </p:nvPr>
        </p:nvSpPr>
        <p:spPr>
          <a:xfrm>
            <a:off x="9753599" y="3495273"/>
            <a:ext cx="1565591" cy="793752"/>
          </a:xfrm>
          <a:prstGeom prst="rect">
            <a:avLst/>
          </a:prstGeom>
        </p:spPr>
        <p:txBody>
          <a:bodyPr>
            <a:noAutofit/>
          </a:bodyPr>
          <a:lstStyle>
            <a:lvl1pPr marL="0" indent="0" algn="r">
              <a:buNone/>
              <a:defRPr sz="1100">
                <a:solidFill>
                  <a:schemeClr val="tx1"/>
                </a:solidFill>
              </a:defRPr>
            </a:lvl1pPr>
          </a:lstStyle>
          <a:p>
            <a:pPr lvl="0"/>
            <a:r>
              <a:rPr lang="en-US" dirty="0"/>
              <a:t>Lorem ipsum dolor sit amet, consectetur adipiscing elit, sed do eiusmod</a:t>
            </a:r>
          </a:p>
        </p:txBody>
      </p:sp>
      <p:sp>
        <p:nvSpPr>
          <p:cNvPr id="26" name="Text Placeholder 36"/>
          <p:cNvSpPr>
            <a:spLocks noGrp="1"/>
          </p:cNvSpPr>
          <p:nvPr>
            <p:ph type="body" sz="quarter" idx="25" hasCustomPrompt="1"/>
          </p:nvPr>
        </p:nvSpPr>
        <p:spPr>
          <a:xfrm>
            <a:off x="9429748" y="1022750"/>
            <a:ext cx="1889441" cy="541338"/>
          </a:xfrm>
          <a:prstGeom prst="rect">
            <a:avLst/>
          </a:prstGeom>
        </p:spPr>
        <p:txBody>
          <a:bodyPr>
            <a:noAutofit/>
          </a:bodyPr>
          <a:lstStyle>
            <a:lvl1pPr marL="0" indent="0" algn="r">
              <a:buNone/>
              <a:defRPr kumimoji="0" lang="en-US" sz="18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4</a:t>
            </a:r>
          </a:p>
        </p:txBody>
      </p:sp>
      <p:sp>
        <p:nvSpPr>
          <p:cNvPr id="27" name="Text Placeholder 33"/>
          <p:cNvSpPr>
            <a:spLocks noGrp="1"/>
          </p:cNvSpPr>
          <p:nvPr>
            <p:ph type="body" sz="quarter" idx="26" hasCustomPrompt="1"/>
          </p:nvPr>
        </p:nvSpPr>
        <p:spPr>
          <a:xfrm>
            <a:off x="9753598" y="1405336"/>
            <a:ext cx="1565591" cy="793752"/>
          </a:xfrm>
          <a:prstGeom prst="rect">
            <a:avLst/>
          </a:prstGeom>
        </p:spPr>
        <p:txBody>
          <a:bodyPr>
            <a:noAutofit/>
          </a:bodyPr>
          <a:lstStyle>
            <a:lvl1pPr marL="0" indent="0" algn="r">
              <a:buNone/>
              <a:defRPr sz="1100">
                <a:solidFill>
                  <a:schemeClr val="tx1"/>
                </a:solidFill>
              </a:defRPr>
            </a:lvl1pPr>
          </a:lstStyle>
          <a:p>
            <a:pPr lvl="0"/>
            <a:r>
              <a:rPr lang="en-US" dirty="0"/>
              <a:t>Lorem ipsum dolor sit amet, consectetur adipiscing elit, sed do eiusmod</a:t>
            </a:r>
          </a:p>
        </p:txBody>
      </p:sp>
      <p:sp>
        <p:nvSpPr>
          <p:cNvPr id="28" name="Text Placeholder 36"/>
          <p:cNvSpPr>
            <a:spLocks noGrp="1"/>
          </p:cNvSpPr>
          <p:nvPr>
            <p:ph type="body" sz="quarter" idx="27" hasCustomPrompt="1"/>
          </p:nvPr>
        </p:nvSpPr>
        <p:spPr>
          <a:xfrm>
            <a:off x="9429748" y="5087938"/>
            <a:ext cx="1889441" cy="541338"/>
          </a:xfrm>
          <a:prstGeom prst="rect">
            <a:avLst/>
          </a:prstGeom>
        </p:spPr>
        <p:txBody>
          <a:bodyPr>
            <a:noAutofit/>
          </a:bodyPr>
          <a:lstStyle>
            <a:lvl1pPr marL="0" indent="0" algn="r">
              <a:buNone/>
              <a:defRPr kumimoji="0" lang="en-US" sz="18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06</a:t>
            </a:r>
            <a:endParaRPr lang="ru-RU" dirty="0"/>
          </a:p>
        </p:txBody>
      </p:sp>
      <p:sp>
        <p:nvSpPr>
          <p:cNvPr id="29" name="Text Placeholder 33"/>
          <p:cNvSpPr>
            <a:spLocks noGrp="1"/>
          </p:cNvSpPr>
          <p:nvPr>
            <p:ph type="body" sz="quarter" idx="28" hasCustomPrompt="1"/>
          </p:nvPr>
        </p:nvSpPr>
        <p:spPr>
          <a:xfrm>
            <a:off x="9753598" y="5470524"/>
            <a:ext cx="1565591" cy="793752"/>
          </a:xfrm>
          <a:prstGeom prst="rect">
            <a:avLst/>
          </a:prstGeom>
        </p:spPr>
        <p:txBody>
          <a:bodyPr>
            <a:noAutofit/>
          </a:bodyPr>
          <a:lstStyle>
            <a:lvl1pPr marL="0" indent="0" algn="r">
              <a:buNone/>
              <a:defRPr sz="1100">
                <a:solidFill>
                  <a:schemeClr val="tx1"/>
                </a:solidFill>
              </a:defRPr>
            </a:lvl1pPr>
          </a:lstStyle>
          <a:p>
            <a:pPr lvl="0"/>
            <a:r>
              <a:rPr lang="en-US" dirty="0"/>
              <a:t>Lorem ipsum dolor sit amet, consectetur adipiscing elit, sed do eiusmod</a:t>
            </a:r>
          </a:p>
        </p:txBody>
      </p:sp>
    </p:spTree>
    <p:extLst>
      <p:ext uri="{BB962C8B-B14F-4D97-AF65-F5344CB8AC3E}">
        <p14:creationId xmlns:p14="http://schemas.microsoft.com/office/powerpoint/2010/main" val="3381409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04 Options">
    <p:spTree>
      <p:nvGrpSpPr>
        <p:cNvPr id="1" name=""/>
        <p:cNvGrpSpPr/>
        <p:nvPr/>
      </p:nvGrpSpPr>
      <p:grpSpPr>
        <a:xfrm>
          <a:off x="0" y="0"/>
          <a:ext cx="0" cy="0"/>
          <a:chOff x="0" y="0"/>
          <a:chExt cx="0" cy="0"/>
        </a:xfrm>
      </p:grpSpPr>
      <p:sp>
        <p:nvSpPr>
          <p:cNvPr id="12" name="Text Placeholder 33"/>
          <p:cNvSpPr>
            <a:spLocks noGrp="1"/>
          </p:cNvSpPr>
          <p:nvPr>
            <p:ph type="body" sz="quarter" idx="19" hasCustomPrompt="1"/>
          </p:nvPr>
        </p:nvSpPr>
        <p:spPr>
          <a:xfrm>
            <a:off x="700088" y="3814329"/>
            <a:ext cx="1640208" cy="858842"/>
          </a:xfrm>
          <a:prstGeom prst="rect">
            <a:avLst/>
          </a:prstGeom>
        </p:spPr>
        <p:txBody>
          <a:bodyPr>
            <a:noAutofit/>
          </a:bodyPr>
          <a:lstStyle>
            <a:lvl1pPr marL="0" indent="0">
              <a:buNone/>
              <a:defRPr sz="1100">
                <a:solidFill>
                  <a:schemeClr val="tx1"/>
                </a:solidFill>
              </a:defRPr>
            </a:lvl1pPr>
          </a:lstStyle>
          <a:p>
            <a:pPr lvl="0"/>
            <a:r>
              <a:rPr lang="en-US" dirty="0"/>
              <a:t>Lorem ipsum dolor sit amet, consectetur adipiscing elit, sed do</a:t>
            </a:r>
          </a:p>
        </p:txBody>
      </p:sp>
      <p:sp>
        <p:nvSpPr>
          <p:cNvPr id="13" name="Text Placeholder 33"/>
          <p:cNvSpPr>
            <a:spLocks noGrp="1"/>
          </p:cNvSpPr>
          <p:nvPr>
            <p:ph type="body" sz="quarter" idx="20" hasCustomPrompt="1"/>
          </p:nvPr>
        </p:nvSpPr>
        <p:spPr>
          <a:xfrm>
            <a:off x="2277877" y="5451882"/>
            <a:ext cx="1640208" cy="858842"/>
          </a:xfrm>
          <a:prstGeom prst="rect">
            <a:avLst/>
          </a:prstGeom>
        </p:spPr>
        <p:txBody>
          <a:bodyPr>
            <a:noAutofit/>
          </a:bodyPr>
          <a:lstStyle>
            <a:lvl1pPr marL="0" indent="0">
              <a:buNone/>
              <a:defRPr sz="1100">
                <a:solidFill>
                  <a:schemeClr val="tx1"/>
                </a:solidFill>
              </a:defRPr>
            </a:lvl1pPr>
          </a:lstStyle>
          <a:p>
            <a:pPr lvl="0"/>
            <a:r>
              <a:rPr lang="en-US" dirty="0"/>
              <a:t>Lorem ipsum dolor sit amet, consectetur adipiscing elit, sed do</a:t>
            </a:r>
          </a:p>
        </p:txBody>
      </p:sp>
      <p:sp>
        <p:nvSpPr>
          <p:cNvPr id="14" name="Text Placeholder 33"/>
          <p:cNvSpPr>
            <a:spLocks noGrp="1"/>
          </p:cNvSpPr>
          <p:nvPr>
            <p:ph type="body" sz="quarter" idx="21" hasCustomPrompt="1"/>
          </p:nvPr>
        </p:nvSpPr>
        <p:spPr>
          <a:xfrm>
            <a:off x="8236418" y="5451882"/>
            <a:ext cx="1640208" cy="858842"/>
          </a:xfrm>
          <a:prstGeom prst="rect">
            <a:avLst/>
          </a:prstGeom>
        </p:spPr>
        <p:txBody>
          <a:bodyPr>
            <a:noAutofit/>
          </a:bodyPr>
          <a:lstStyle>
            <a:lvl1pPr marL="0" indent="0">
              <a:buNone/>
              <a:defRPr sz="1100">
                <a:solidFill>
                  <a:schemeClr val="tx1"/>
                </a:solidFill>
              </a:defRPr>
            </a:lvl1pPr>
          </a:lstStyle>
          <a:p>
            <a:pPr lvl="0"/>
            <a:r>
              <a:rPr lang="en-US" dirty="0"/>
              <a:t>Lorem ipsum dolor sit amet, consectetur adipiscing elit, sed do</a:t>
            </a:r>
          </a:p>
        </p:txBody>
      </p:sp>
      <p:sp>
        <p:nvSpPr>
          <p:cNvPr id="15" name="Text Placeholder 33"/>
          <p:cNvSpPr>
            <a:spLocks noGrp="1"/>
          </p:cNvSpPr>
          <p:nvPr>
            <p:ph type="body" sz="quarter" idx="22" hasCustomPrompt="1"/>
          </p:nvPr>
        </p:nvSpPr>
        <p:spPr>
          <a:xfrm>
            <a:off x="9605029" y="3814329"/>
            <a:ext cx="1640208" cy="858842"/>
          </a:xfrm>
          <a:prstGeom prst="rect">
            <a:avLst/>
          </a:prstGeom>
        </p:spPr>
        <p:txBody>
          <a:bodyPr>
            <a:noAutofit/>
          </a:bodyPr>
          <a:lstStyle>
            <a:lvl1pPr marL="0" indent="0">
              <a:buNone/>
              <a:defRPr sz="1100">
                <a:solidFill>
                  <a:schemeClr val="tx1"/>
                </a:solidFill>
              </a:defRPr>
            </a:lvl1pPr>
          </a:lstStyle>
          <a:p>
            <a:pPr lvl="0"/>
            <a:r>
              <a:rPr lang="en-US" dirty="0"/>
              <a:t>Lorem ipsum dolor sit amet, consectetur adipiscing elit, sed do</a:t>
            </a:r>
          </a:p>
        </p:txBody>
      </p:sp>
      <p:sp>
        <p:nvSpPr>
          <p:cNvPr id="16" name="Text Placeholder 36"/>
          <p:cNvSpPr>
            <a:spLocks noGrp="1"/>
          </p:cNvSpPr>
          <p:nvPr>
            <p:ph type="body" sz="quarter" idx="23" hasCustomPrompt="1"/>
          </p:nvPr>
        </p:nvSpPr>
        <p:spPr>
          <a:xfrm>
            <a:off x="638174" y="3508961"/>
            <a:ext cx="1764035" cy="541338"/>
          </a:xfrm>
          <a:prstGeom prst="rect">
            <a:avLst/>
          </a:prstGeom>
        </p:spPr>
        <p:txBody>
          <a:bodyPr>
            <a:noAutofit/>
          </a:bodyPr>
          <a:lstStyle>
            <a:lvl1pPr marL="0" indent="0" algn="l">
              <a:buNone/>
              <a:defRPr kumimoji="0" lang="en-US" sz="18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01</a:t>
            </a:r>
            <a:endParaRPr lang="ru-RU" dirty="0"/>
          </a:p>
        </p:txBody>
      </p:sp>
      <p:sp>
        <p:nvSpPr>
          <p:cNvPr id="17" name="Text Placeholder 36"/>
          <p:cNvSpPr>
            <a:spLocks noGrp="1"/>
          </p:cNvSpPr>
          <p:nvPr>
            <p:ph type="body" sz="quarter" idx="24" hasCustomPrompt="1"/>
          </p:nvPr>
        </p:nvSpPr>
        <p:spPr>
          <a:xfrm>
            <a:off x="2277877" y="5133927"/>
            <a:ext cx="1764035" cy="541338"/>
          </a:xfrm>
          <a:prstGeom prst="rect">
            <a:avLst/>
          </a:prstGeom>
        </p:spPr>
        <p:txBody>
          <a:bodyPr>
            <a:noAutofit/>
          </a:bodyPr>
          <a:lstStyle>
            <a:lvl1pPr marL="0" indent="0" algn="l">
              <a:buNone/>
              <a:defRPr kumimoji="0" lang="en-US" sz="18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02</a:t>
            </a:r>
            <a:endParaRPr lang="ru-RU" dirty="0"/>
          </a:p>
        </p:txBody>
      </p:sp>
      <p:sp>
        <p:nvSpPr>
          <p:cNvPr id="18" name="Text Placeholder 36"/>
          <p:cNvSpPr>
            <a:spLocks noGrp="1"/>
          </p:cNvSpPr>
          <p:nvPr>
            <p:ph type="body" sz="quarter" idx="25" hasCustomPrompt="1"/>
          </p:nvPr>
        </p:nvSpPr>
        <p:spPr>
          <a:xfrm>
            <a:off x="8236418" y="5133927"/>
            <a:ext cx="1764035" cy="541338"/>
          </a:xfrm>
          <a:prstGeom prst="rect">
            <a:avLst/>
          </a:prstGeom>
        </p:spPr>
        <p:txBody>
          <a:bodyPr>
            <a:noAutofit/>
          </a:bodyPr>
          <a:lstStyle>
            <a:lvl1pPr marL="0" indent="0" algn="l">
              <a:buNone/>
              <a:defRPr kumimoji="0" lang="en-US" sz="18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3</a:t>
            </a:r>
          </a:p>
        </p:txBody>
      </p:sp>
      <p:sp>
        <p:nvSpPr>
          <p:cNvPr id="24" name="Text Placeholder 36"/>
          <p:cNvSpPr>
            <a:spLocks noGrp="1"/>
          </p:cNvSpPr>
          <p:nvPr>
            <p:ph type="body" sz="quarter" idx="26" hasCustomPrompt="1"/>
          </p:nvPr>
        </p:nvSpPr>
        <p:spPr>
          <a:xfrm>
            <a:off x="9605029" y="3508961"/>
            <a:ext cx="1764035" cy="541338"/>
          </a:xfrm>
          <a:prstGeom prst="rect">
            <a:avLst/>
          </a:prstGeom>
        </p:spPr>
        <p:txBody>
          <a:bodyPr>
            <a:noAutofit/>
          </a:bodyPr>
          <a:lstStyle>
            <a:lvl1pPr marL="0" indent="0" algn="l">
              <a:buNone/>
              <a:defRPr kumimoji="0" lang="en-US" sz="18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04</a:t>
            </a:r>
            <a:endParaRPr lang="ru-RU" dirty="0"/>
          </a:p>
        </p:txBody>
      </p:sp>
    </p:spTree>
    <p:extLst>
      <p:ext uri="{BB962C8B-B14F-4D97-AF65-F5344CB8AC3E}">
        <p14:creationId xmlns:p14="http://schemas.microsoft.com/office/powerpoint/2010/main" val="1185542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6_01 Options">
    <p:spTree>
      <p:nvGrpSpPr>
        <p:cNvPr id="1" name=""/>
        <p:cNvGrpSpPr/>
        <p:nvPr/>
      </p:nvGrpSpPr>
      <p:grpSpPr>
        <a:xfrm>
          <a:off x="0" y="0"/>
          <a:ext cx="0" cy="0"/>
          <a:chOff x="0" y="0"/>
          <a:chExt cx="0" cy="0"/>
        </a:xfrm>
      </p:grpSpPr>
      <p:sp>
        <p:nvSpPr>
          <p:cNvPr id="12" name="Text Placeholder 33"/>
          <p:cNvSpPr>
            <a:spLocks noGrp="1"/>
          </p:cNvSpPr>
          <p:nvPr>
            <p:ph type="body" sz="quarter" idx="19" hasCustomPrompt="1"/>
          </p:nvPr>
        </p:nvSpPr>
        <p:spPr>
          <a:xfrm>
            <a:off x="1552575" y="1550780"/>
            <a:ext cx="1450976" cy="532020"/>
          </a:xfrm>
          <a:prstGeom prst="rect">
            <a:avLst/>
          </a:prstGeom>
        </p:spPr>
        <p:txBody>
          <a:bodyPr>
            <a:noAutofit/>
          </a:bodyPr>
          <a:lstStyle>
            <a:lvl1pPr marL="0" indent="0">
              <a:buNone/>
              <a:defRPr sz="800">
                <a:solidFill>
                  <a:schemeClr val="tx1"/>
                </a:solidFill>
              </a:defRPr>
            </a:lvl1pPr>
          </a:lstStyle>
          <a:p>
            <a:pPr lvl="0"/>
            <a:r>
              <a:rPr lang="en-US" dirty="0"/>
              <a:t>Lorem ipsum dolor sit amet, consectetur adipiscing elit, sed do</a:t>
            </a:r>
          </a:p>
        </p:txBody>
      </p:sp>
      <p:sp>
        <p:nvSpPr>
          <p:cNvPr id="16" name="Text Placeholder 36"/>
          <p:cNvSpPr>
            <a:spLocks noGrp="1"/>
          </p:cNvSpPr>
          <p:nvPr>
            <p:ph type="body" sz="quarter" idx="23" hasCustomPrompt="1"/>
          </p:nvPr>
        </p:nvSpPr>
        <p:spPr>
          <a:xfrm>
            <a:off x="1552575" y="1305511"/>
            <a:ext cx="1450975" cy="270669"/>
          </a:xfrm>
          <a:prstGeom prst="rect">
            <a:avLst/>
          </a:prstGeom>
        </p:spPr>
        <p:txBody>
          <a:bodyPr>
            <a:noAutofit/>
          </a:bodyPr>
          <a:lstStyle>
            <a:lvl1pPr marL="0" indent="0" algn="l">
              <a:buNone/>
              <a:defRPr kumimoji="0" lang="en-US" sz="12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01</a:t>
            </a:r>
            <a:endParaRPr lang="ru-RU" dirty="0"/>
          </a:p>
        </p:txBody>
      </p:sp>
      <p:sp>
        <p:nvSpPr>
          <p:cNvPr id="11" name="Text Placeholder 33"/>
          <p:cNvSpPr>
            <a:spLocks noGrp="1"/>
          </p:cNvSpPr>
          <p:nvPr>
            <p:ph type="body" sz="quarter" idx="24" hasCustomPrompt="1"/>
          </p:nvPr>
        </p:nvSpPr>
        <p:spPr>
          <a:xfrm>
            <a:off x="3089275" y="2547730"/>
            <a:ext cx="1450976" cy="532020"/>
          </a:xfrm>
          <a:prstGeom prst="rect">
            <a:avLst/>
          </a:prstGeom>
        </p:spPr>
        <p:txBody>
          <a:bodyPr>
            <a:noAutofit/>
          </a:bodyPr>
          <a:lstStyle>
            <a:lvl1pPr marL="0" indent="0">
              <a:buNone/>
              <a:defRPr sz="800">
                <a:solidFill>
                  <a:schemeClr val="tx1"/>
                </a:solidFill>
              </a:defRPr>
            </a:lvl1pPr>
          </a:lstStyle>
          <a:p>
            <a:pPr lvl="0"/>
            <a:r>
              <a:rPr lang="en-US" dirty="0"/>
              <a:t>Lorem ipsum dolor sit amet, consectetur adipiscing elit, sed do</a:t>
            </a:r>
          </a:p>
        </p:txBody>
      </p:sp>
      <p:sp>
        <p:nvSpPr>
          <p:cNvPr id="19" name="Text Placeholder 36"/>
          <p:cNvSpPr>
            <a:spLocks noGrp="1"/>
          </p:cNvSpPr>
          <p:nvPr>
            <p:ph type="body" sz="quarter" idx="25" hasCustomPrompt="1"/>
          </p:nvPr>
        </p:nvSpPr>
        <p:spPr>
          <a:xfrm>
            <a:off x="3089275" y="2302461"/>
            <a:ext cx="1450975" cy="270669"/>
          </a:xfrm>
          <a:prstGeom prst="rect">
            <a:avLst/>
          </a:prstGeom>
        </p:spPr>
        <p:txBody>
          <a:bodyPr>
            <a:noAutofit/>
          </a:bodyPr>
          <a:lstStyle>
            <a:lvl1pPr marL="0" indent="0" algn="l">
              <a:buNone/>
              <a:defRPr kumimoji="0" lang="en-US" sz="12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02</a:t>
            </a:r>
            <a:endParaRPr lang="ru-RU" dirty="0"/>
          </a:p>
        </p:txBody>
      </p:sp>
      <p:sp>
        <p:nvSpPr>
          <p:cNvPr id="20" name="Text Placeholder 33"/>
          <p:cNvSpPr>
            <a:spLocks noGrp="1"/>
          </p:cNvSpPr>
          <p:nvPr>
            <p:ph type="body" sz="quarter" idx="26" hasCustomPrompt="1"/>
          </p:nvPr>
        </p:nvSpPr>
        <p:spPr>
          <a:xfrm>
            <a:off x="4594225" y="693530"/>
            <a:ext cx="1450976" cy="532020"/>
          </a:xfrm>
          <a:prstGeom prst="rect">
            <a:avLst/>
          </a:prstGeom>
        </p:spPr>
        <p:txBody>
          <a:bodyPr>
            <a:noAutofit/>
          </a:bodyPr>
          <a:lstStyle>
            <a:lvl1pPr marL="0" indent="0">
              <a:buNone/>
              <a:defRPr sz="800">
                <a:solidFill>
                  <a:schemeClr val="tx1"/>
                </a:solidFill>
              </a:defRPr>
            </a:lvl1pPr>
          </a:lstStyle>
          <a:p>
            <a:pPr lvl="0"/>
            <a:r>
              <a:rPr lang="en-US" dirty="0"/>
              <a:t>Lorem ipsum dolor sit amet, consectetur adipiscing elit, sed do</a:t>
            </a:r>
          </a:p>
        </p:txBody>
      </p:sp>
      <p:sp>
        <p:nvSpPr>
          <p:cNvPr id="21" name="Text Placeholder 36"/>
          <p:cNvSpPr>
            <a:spLocks noGrp="1"/>
          </p:cNvSpPr>
          <p:nvPr>
            <p:ph type="body" sz="quarter" idx="27" hasCustomPrompt="1"/>
          </p:nvPr>
        </p:nvSpPr>
        <p:spPr>
          <a:xfrm>
            <a:off x="4594225" y="448261"/>
            <a:ext cx="1450975" cy="270669"/>
          </a:xfrm>
          <a:prstGeom prst="rect">
            <a:avLst/>
          </a:prstGeom>
        </p:spPr>
        <p:txBody>
          <a:bodyPr>
            <a:noAutofit/>
          </a:bodyPr>
          <a:lstStyle>
            <a:lvl1pPr marL="0" indent="0" algn="l">
              <a:buNone/>
              <a:defRPr kumimoji="0" lang="en-US" sz="12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03</a:t>
            </a:r>
            <a:endParaRPr lang="ru-RU" dirty="0"/>
          </a:p>
        </p:txBody>
      </p:sp>
      <p:sp>
        <p:nvSpPr>
          <p:cNvPr id="22" name="Text Placeholder 33"/>
          <p:cNvSpPr>
            <a:spLocks noGrp="1"/>
          </p:cNvSpPr>
          <p:nvPr>
            <p:ph type="body" sz="quarter" idx="28" hasCustomPrompt="1"/>
          </p:nvPr>
        </p:nvSpPr>
        <p:spPr>
          <a:xfrm>
            <a:off x="6600825" y="1310170"/>
            <a:ext cx="1450976" cy="532020"/>
          </a:xfrm>
          <a:prstGeom prst="rect">
            <a:avLst/>
          </a:prstGeom>
        </p:spPr>
        <p:txBody>
          <a:bodyPr>
            <a:noAutofit/>
          </a:bodyPr>
          <a:lstStyle>
            <a:lvl1pPr marL="0" indent="0">
              <a:buNone/>
              <a:defRPr sz="800">
                <a:solidFill>
                  <a:schemeClr val="tx1"/>
                </a:solidFill>
              </a:defRPr>
            </a:lvl1pPr>
          </a:lstStyle>
          <a:p>
            <a:pPr lvl="0"/>
            <a:r>
              <a:rPr lang="en-US" dirty="0"/>
              <a:t>Lorem ipsum dolor sit amet, consectetur adipiscing elit, sed do</a:t>
            </a:r>
          </a:p>
        </p:txBody>
      </p:sp>
      <p:sp>
        <p:nvSpPr>
          <p:cNvPr id="23" name="Text Placeholder 36"/>
          <p:cNvSpPr>
            <a:spLocks noGrp="1"/>
          </p:cNvSpPr>
          <p:nvPr>
            <p:ph type="body" sz="quarter" idx="29" hasCustomPrompt="1"/>
          </p:nvPr>
        </p:nvSpPr>
        <p:spPr>
          <a:xfrm>
            <a:off x="6600825" y="1064901"/>
            <a:ext cx="1450975" cy="270669"/>
          </a:xfrm>
          <a:prstGeom prst="rect">
            <a:avLst/>
          </a:prstGeom>
        </p:spPr>
        <p:txBody>
          <a:bodyPr>
            <a:noAutofit/>
          </a:bodyPr>
          <a:lstStyle>
            <a:lvl1pPr marL="0" indent="0" algn="l">
              <a:buNone/>
              <a:defRPr kumimoji="0" lang="en-US" sz="12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04</a:t>
            </a:r>
            <a:endParaRPr lang="ru-RU" dirty="0"/>
          </a:p>
        </p:txBody>
      </p:sp>
      <p:sp>
        <p:nvSpPr>
          <p:cNvPr id="25" name="Text Placeholder 33"/>
          <p:cNvSpPr>
            <a:spLocks noGrp="1"/>
          </p:cNvSpPr>
          <p:nvPr>
            <p:ph type="body" sz="quarter" idx="30" hasCustomPrompt="1"/>
          </p:nvPr>
        </p:nvSpPr>
        <p:spPr>
          <a:xfrm>
            <a:off x="7940675" y="2700820"/>
            <a:ext cx="1450976" cy="532020"/>
          </a:xfrm>
          <a:prstGeom prst="rect">
            <a:avLst/>
          </a:prstGeom>
        </p:spPr>
        <p:txBody>
          <a:bodyPr>
            <a:noAutofit/>
          </a:bodyPr>
          <a:lstStyle>
            <a:lvl1pPr marL="0" indent="0">
              <a:buNone/>
              <a:defRPr sz="800">
                <a:solidFill>
                  <a:schemeClr val="tx1"/>
                </a:solidFill>
              </a:defRPr>
            </a:lvl1pPr>
          </a:lstStyle>
          <a:p>
            <a:pPr lvl="0"/>
            <a:r>
              <a:rPr lang="en-US" dirty="0"/>
              <a:t>Lorem ipsum dolor sit amet, consectetur adipiscing elit, sed do</a:t>
            </a:r>
          </a:p>
        </p:txBody>
      </p:sp>
      <p:sp>
        <p:nvSpPr>
          <p:cNvPr id="26" name="Text Placeholder 36"/>
          <p:cNvSpPr>
            <a:spLocks noGrp="1"/>
          </p:cNvSpPr>
          <p:nvPr>
            <p:ph type="body" sz="quarter" idx="31" hasCustomPrompt="1"/>
          </p:nvPr>
        </p:nvSpPr>
        <p:spPr>
          <a:xfrm>
            <a:off x="7940675" y="2455551"/>
            <a:ext cx="1450975" cy="270669"/>
          </a:xfrm>
          <a:prstGeom prst="rect">
            <a:avLst/>
          </a:prstGeom>
        </p:spPr>
        <p:txBody>
          <a:bodyPr>
            <a:noAutofit/>
          </a:bodyPr>
          <a:lstStyle>
            <a:lvl1pPr marL="0" indent="0" algn="l">
              <a:buNone/>
              <a:defRPr kumimoji="0" lang="en-US" sz="12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05</a:t>
            </a:r>
            <a:endParaRPr lang="ru-RU" dirty="0"/>
          </a:p>
        </p:txBody>
      </p:sp>
      <p:sp>
        <p:nvSpPr>
          <p:cNvPr id="27" name="Text Placeholder 33"/>
          <p:cNvSpPr>
            <a:spLocks noGrp="1"/>
          </p:cNvSpPr>
          <p:nvPr>
            <p:ph type="body" sz="quarter" idx="32" hasCustomPrompt="1"/>
          </p:nvPr>
        </p:nvSpPr>
        <p:spPr>
          <a:xfrm>
            <a:off x="9566275" y="1684820"/>
            <a:ext cx="1450976" cy="532020"/>
          </a:xfrm>
          <a:prstGeom prst="rect">
            <a:avLst/>
          </a:prstGeom>
        </p:spPr>
        <p:txBody>
          <a:bodyPr>
            <a:noAutofit/>
          </a:bodyPr>
          <a:lstStyle>
            <a:lvl1pPr marL="0" indent="0">
              <a:buNone/>
              <a:defRPr sz="800">
                <a:solidFill>
                  <a:schemeClr val="tx1"/>
                </a:solidFill>
              </a:defRPr>
            </a:lvl1pPr>
          </a:lstStyle>
          <a:p>
            <a:pPr lvl="0"/>
            <a:r>
              <a:rPr lang="en-US" dirty="0"/>
              <a:t>Lorem ipsum dolor sit amet, consectetur adipiscing elit, sed do</a:t>
            </a:r>
          </a:p>
        </p:txBody>
      </p:sp>
      <p:sp>
        <p:nvSpPr>
          <p:cNvPr id="28" name="Text Placeholder 36"/>
          <p:cNvSpPr>
            <a:spLocks noGrp="1"/>
          </p:cNvSpPr>
          <p:nvPr>
            <p:ph type="body" sz="quarter" idx="33" hasCustomPrompt="1"/>
          </p:nvPr>
        </p:nvSpPr>
        <p:spPr>
          <a:xfrm>
            <a:off x="9566275" y="1439551"/>
            <a:ext cx="1450975" cy="270669"/>
          </a:xfrm>
          <a:prstGeom prst="rect">
            <a:avLst/>
          </a:prstGeom>
        </p:spPr>
        <p:txBody>
          <a:bodyPr>
            <a:noAutofit/>
          </a:bodyPr>
          <a:lstStyle>
            <a:lvl1pPr marL="0" indent="0" algn="l">
              <a:buNone/>
              <a:defRPr kumimoji="0" lang="en-US" sz="12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06</a:t>
            </a:r>
            <a:endParaRPr lang="ru-RU" dirty="0"/>
          </a:p>
        </p:txBody>
      </p:sp>
    </p:spTree>
    <p:extLst>
      <p:ext uri="{BB962C8B-B14F-4D97-AF65-F5344CB8AC3E}">
        <p14:creationId xmlns:p14="http://schemas.microsoft.com/office/powerpoint/2010/main" val="3872940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5_01 Options">
    <p:spTree>
      <p:nvGrpSpPr>
        <p:cNvPr id="1" name=""/>
        <p:cNvGrpSpPr/>
        <p:nvPr/>
      </p:nvGrpSpPr>
      <p:grpSpPr>
        <a:xfrm>
          <a:off x="0" y="0"/>
          <a:ext cx="0" cy="0"/>
          <a:chOff x="0" y="0"/>
          <a:chExt cx="0" cy="0"/>
        </a:xfrm>
      </p:grpSpPr>
      <p:sp>
        <p:nvSpPr>
          <p:cNvPr id="12" name="Text Placeholder 33"/>
          <p:cNvSpPr>
            <a:spLocks noGrp="1"/>
          </p:cNvSpPr>
          <p:nvPr>
            <p:ph type="body" sz="quarter" idx="19" hasCustomPrompt="1"/>
          </p:nvPr>
        </p:nvSpPr>
        <p:spPr>
          <a:xfrm>
            <a:off x="1981945" y="1296338"/>
            <a:ext cx="1450976" cy="532020"/>
          </a:xfrm>
          <a:prstGeom prst="rect">
            <a:avLst/>
          </a:prstGeom>
        </p:spPr>
        <p:txBody>
          <a:bodyPr>
            <a:noAutofit/>
          </a:bodyPr>
          <a:lstStyle>
            <a:lvl1pPr marL="0" indent="0">
              <a:buNone/>
              <a:defRPr sz="800">
                <a:solidFill>
                  <a:schemeClr val="tx1"/>
                </a:solidFill>
              </a:defRPr>
            </a:lvl1pPr>
          </a:lstStyle>
          <a:p>
            <a:pPr lvl="0"/>
            <a:r>
              <a:rPr lang="en-US" dirty="0"/>
              <a:t>Lorem ipsum dolor sit amet, consectetur adipiscing elit, sed do</a:t>
            </a:r>
          </a:p>
        </p:txBody>
      </p:sp>
      <p:sp>
        <p:nvSpPr>
          <p:cNvPr id="16" name="Text Placeholder 36"/>
          <p:cNvSpPr>
            <a:spLocks noGrp="1"/>
          </p:cNvSpPr>
          <p:nvPr>
            <p:ph type="body" sz="quarter" idx="23" hasCustomPrompt="1"/>
          </p:nvPr>
        </p:nvSpPr>
        <p:spPr>
          <a:xfrm>
            <a:off x="1981945" y="1051069"/>
            <a:ext cx="1450975" cy="270669"/>
          </a:xfrm>
          <a:prstGeom prst="rect">
            <a:avLst/>
          </a:prstGeom>
        </p:spPr>
        <p:txBody>
          <a:bodyPr>
            <a:noAutofit/>
          </a:bodyPr>
          <a:lstStyle>
            <a:lvl1pPr marL="0" indent="0" algn="l">
              <a:buNone/>
              <a:defRPr kumimoji="0" lang="en-US" sz="12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01</a:t>
            </a:r>
            <a:endParaRPr lang="ru-RU" dirty="0"/>
          </a:p>
        </p:txBody>
      </p:sp>
      <p:sp>
        <p:nvSpPr>
          <p:cNvPr id="11" name="Text Placeholder 33"/>
          <p:cNvSpPr>
            <a:spLocks noGrp="1"/>
          </p:cNvSpPr>
          <p:nvPr>
            <p:ph type="body" sz="quarter" idx="24" hasCustomPrompt="1"/>
          </p:nvPr>
        </p:nvSpPr>
        <p:spPr>
          <a:xfrm>
            <a:off x="3779353" y="2301239"/>
            <a:ext cx="1450976" cy="532020"/>
          </a:xfrm>
          <a:prstGeom prst="rect">
            <a:avLst/>
          </a:prstGeom>
        </p:spPr>
        <p:txBody>
          <a:bodyPr>
            <a:noAutofit/>
          </a:bodyPr>
          <a:lstStyle>
            <a:lvl1pPr marL="0" indent="0">
              <a:buNone/>
              <a:defRPr sz="800">
                <a:solidFill>
                  <a:schemeClr val="tx1"/>
                </a:solidFill>
              </a:defRPr>
            </a:lvl1pPr>
          </a:lstStyle>
          <a:p>
            <a:pPr lvl="0"/>
            <a:r>
              <a:rPr lang="en-US" dirty="0"/>
              <a:t>Lorem ipsum dolor sit amet, consectetur adipiscing elit, sed do</a:t>
            </a:r>
          </a:p>
        </p:txBody>
      </p:sp>
      <p:sp>
        <p:nvSpPr>
          <p:cNvPr id="19" name="Text Placeholder 36"/>
          <p:cNvSpPr>
            <a:spLocks noGrp="1"/>
          </p:cNvSpPr>
          <p:nvPr>
            <p:ph type="body" sz="quarter" idx="25" hasCustomPrompt="1"/>
          </p:nvPr>
        </p:nvSpPr>
        <p:spPr>
          <a:xfrm>
            <a:off x="3779353" y="2055970"/>
            <a:ext cx="1450975" cy="270669"/>
          </a:xfrm>
          <a:prstGeom prst="rect">
            <a:avLst/>
          </a:prstGeom>
        </p:spPr>
        <p:txBody>
          <a:bodyPr>
            <a:noAutofit/>
          </a:bodyPr>
          <a:lstStyle>
            <a:lvl1pPr marL="0" indent="0" algn="l">
              <a:buNone/>
              <a:defRPr kumimoji="0" lang="en-US" sz="12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02</a:t>
            </a:r>
            <a:endParaRPr lang="ru-RU" dirty="0"/>
          </a:p>
        </p:txBody>
      </p:sp>
      <p:sp>
        <p:nvSpPr>
          <p:cNvPr id="20" name="Text Placeholder 33"/>
          <p:cNvSpPr>
            <a:spLocks noGrp="1"/>
          </p:cNvSpPr>
          <p:nvPr>
            <p:ph type="body" sz="quarter" idx="26" hasCustomPrompt="1"/>
          </p:nvPr>
        </p:nvSpPr>
        <p:spPr>
          <a:xfrm>
            <a:off x="5604041" y="1226267"/>
            <a:ext cx="1450976" cy="532020"/>
          </a:xfrm>
          <a:prstGeom prst="rect">
            <a:avLst/>
          </a:prstGeom>
        </p:spPr>
        <p:txBody>
          <a:bodyPr>
            <a:noAutofit/>
          </a:bodyPr>
          <a:lstStyle>
            <a:lvl1pPr marL="0" indent="0">
              <a:buNone/>
              <a:defRPr sz="800">
                <a:solidFill>
                  <a:schemeClr val="tx1"/>
                </a:solidFill>
              </a:defRPr>
            </a:lvl1pPr>
          </a:lstStyle>
          <a:p>
            <a:pPr lvl="0"/>
            <a:r>
              <a:rPr lang="en-US" dirty="0"/>
              <a:t>Lorem ipsum dolor sit amet, consectetur adipiscing elit, sed do</a:t>
            </a:r>
          </a:p>
        </p:txBody>
      </p:sp>
      <p:sp>
        <p:nvSpPr>
          <p:cNvPr id="21" name="Text Placeholder 36"/>
          <p:cNvSpPr>
            <a:spLocks noGrp="1"/>
          </p:cNvSpPr>
          <p:nvPr>
            <p:ph type="body" sz="quarter" idx="27" hasCustomPrompt="1"/>
          </p:nvPr>
        </p:nvSpPr>
        <p:spPr>
          <a:xfrm>
            <a:off x="5604041" y="980998"/>
            <a:ext cx="1450975" cy="270669"/>
          </a:xfrm>
          <a:prstGeom prst="rect">
            <a:avLst/>
          </a:prstGeom>
        </p:spPr>
        <p:txBody>
          <a:bodyPr>
            <a:noAutofit/>
          </a:bodyPr>
          <a:lstStyle>
            <a:lvl1pPr marL="0" indent="0" algn="l">
              <a:buNone/>
              <a:defRPr kumimoji="0" lang="en-US" sz="12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03</a:t>
            </a:r>
            <a:endParaRPr lang="ru-RU" dirty="0"/>
          </a:p>
        </p:txBody>
      </p:sp>
      <p:sp>
        <p:nvSpPr>
          <p:cNvPr id="22" name="Text Placeholder 33"/>
          <p:cNvSpPr>
            <a:spLocks noGrp="1"/>
          </p:cNvSpPr>
          <p:nvPr>
            <p:ph type="body" sz="quarter" idx="28" hasCustomPrompt="1"/>
          </p:nvPr>
        </p:nvSpPr>
        <p:spPr>
          <a:xfrm>
            <a:off x="7403906" y="1866761"/>
            <a:ext cx="1450976" cy="532020"/>
          </a:xfrm>
          <a:prstGeom prst="rect">
            <a:avLst/>
          </a:prstGeom>
        </p:spPr>
        <p:txBody>
          <a:bodyPr>
            <a:noAutofit/>
          </a:bodyPr>
          <a:lstStyle>
            <a:lvl1pPr marL="0" indent="0">
              <a:buNone/>
              <a:defRPr sz="800">
                <a:solidFill>
                  <a:schemeClr val="tx1"/>
                </a:solidFill>
              </a:defRPr>
            </a:lvl1pPr>
          </a:lstStyle>
          <a:p>
            <a:pPr lvl="0"/>
            <a:r>
              <a:rPr lang="en-US" dirty="0"/>
              <a:t>Lorem ipsum dolor sit amet, consectetur adipiscing elit, sed do</a:t>
            </a:r>
          </a:p>
        </p:txBody>
      </p:sp>
      <p:sp>
        <p:nvSpPr>
          <p:cNvPr id="23" name="Text Placeholder 36"/>
          <p:cNvSpPr>
            <a:spLocks noGrp="1"/>
          </p:cNvSpPr>
          <p:nvPr>
            <p:ph type="body" sz="quarter" idx="29" hasCustomPrompt="1"/>
          </p:nvPr>
        </p:nvSpPr>
        <p:spPr>
          <a:xfrm>
            <a:off x="7403906" y="1621492"/>
            <a:ext cx="1450975" cy="270669"/>
          </a:xfrm>
          <a:prstGeom prst="rect">
            <a:avLst/>
          </a:prstGeom>
        </p:spPr>
        <p:txBody>
          <a:bodyPr>
            <a:noAutofit/>
          </a:bodyPr>
          <a:lstStyle>
            <a:lvl1pPr marL="0" indent="0" algn="l">
              <a:buNone/>
              <a:defRPr kumimoji="0" lang="en-US" sz="12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04</a:t>
            </a:r>
            <a:endParaRPr lang="ru-RU" dirty="0"/>
          </a:p>
        </p:txBody>
      </p:sp>
      <p:sp>
        <p:nvSpPr>
          <p:cNvPr id="25" name="Text Placeholder 33"/>
          <p:cNvSpPr>
            <a:spLocks noGrp="1"/>
          </p:cNvSpPr>
          <p:nvPr>
            <p:ph type="body" sz="quarter" idx="30" hasCustomPrompt="1"/>
          </p:nvPr>
        </p:nvSpPr>
        <p:spPr>
          <a:xfrm>
            <a:off x="9157224" y="832263"/>
            <a:ext cx="1450976" cy="532020"/>
          </a:xfrm>
          <a:prstGeom prst="rect">
            <a:avLst/>
          </a:prstGeom>
        </p:spPr>
        <p:txBody>
          <a:bodyPr>
            <a:noAutofit/>
          </a:bodyPr>
          <a:lstStyle>
            <a:lvl1pPr marL="0" indent="0">
              <a:buNone/>
              <a:defRPr sz="800">
                <a:solidFill>
                  <a:schemeClr val="tx1"/>
                </a:solidFill>
              </a:defRPr>
            </a:lvl1pPr>
          </a:lstStyle>
          <a:p>
            <a:pPr lvl="0"/>
            <a:r>
              <a:rPr lang="en-US" dirty="0"/>
              <a:t>Lorem ipsum dolor sit amet, consectetur adipiscing elit, sed do</a:t>
            </a:r>
          </a:p>
        </p:txBody>
      </p:sp>
      <p:sp>
        <p:nvSpPr>
          <p:cNvPr id="26" name="Text Placeholder 36"/>
          <p:cNvSpPr>
            <a:spLocks noGrp="1"/>
          </p:cNvSpPr>
          <p:nvPr>
            <p:ph type="body" sz="quarter" idx="31" hasCustomPrompt="1"/>
          </p:nvPr>
        </p:nvSpPr>
        <p:spPr>
          <a:xfrm>
            <a:off x="9157224" y="586994"/>
            <a:ext cx="1450975" cy="270669"/>
          </a:xfrm>
          <a:prstGeom prst="rect">
            <a:avLst/>
          </a:prstGeom>
        </p:spPr>
        <p:txBody>
          <a:bodyPr>
            <a:noAutofit/>
          </a:bodyPr>
          <a:lstStyle>
            <a:lvl1pPr marL="0" indent="0" algn="l">
              <a:buNone/>
              <a:defRPr kumimoji="0" lang="en-US" sz="12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05</a:t>
            </a:r>
            <a:endParaRPr lang="ru-RU" dirty="0"/>
          </a:p>
        </p:txBody>
      </p:sp>
    </p:spTree>
    <p:extLst>
      <p:ext uri="{BB962C8B-B14F-4D97-AF65-F5344CB8AC3E}">
        <p14:creationId xmlns:p14="http://schemas.microsoft.com/office/powerpoint/2010/main" val="1220775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dirty="0"/>
              <a:t>Click to edit Master title style</a:t>
            </a:r>
            <a:endParaRPr lang="ru-RU"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ru-RU"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49C0CBE-5AD7-46FF-A944-426A23AA1172}" type="datetimeFigureOut">
              <a:rPr lang="ru-RU" smtClean="0">
                <a:solidFill>
                  <a:srgbClr val="414042"/>
                </a:solidFill>
              </a:rPr>
              <a:pPr/>
              <a:t>09.08.2025</a:t>
            </a:fld>
            <a:endParaRPr lang="ru-RU">
              <a:solidFill>
                <a:srgbClr val="414042"/>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ru-RU">
              <a:solidFill>
                <a:srgbClr val="414042"/>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68A17F8-5D6C-45DB-8E4A-81848F6CB7CB}" type="slidenum">
              <a:rPr lang="ru-RU" smtClean="0">
                <a:solidFill>
                  <a:srgbClr val="414042"/>
                </a:solidFill>
              </a:rPr>
              <a:pPr/>
              <a:t>‹#›</a:t>
            </a:fld>
            <a:endParaRPr lang="ru-RU">
              <a:solidFill>
                <a:srgbClr val="414042"/>
              </a:solidFill>
            </a:endParaRPr>
          </a:p>
        </p:txBody>
      </p:sp>
    </p:spTree>
    <p:extLst>
      <p:ext uri="{BB962C8B-B14F-4D97-AF65-F5344CB8AC3E}">
        <p14:creationId xmlns:p14="http://schemas.microsoft.com/office/powerpoint/2010/main" val="3757211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ru-RU"/>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49C0CBE-5AD7-46FF-A944-426A23AA1172}" type="datetimeFigureOut">
              <a:rPr lang="ru-RU" smtClean="0">
                <a:solidFill>
                  <a:srgbClr val="414042"/>
                </a:solidFill>
              </a:rPr>
              <a:pPr/>
              <a:t>09.08.2025</a:t>
            </a:fld>
            <a:endParaRPr lang="ru-RU">
              <a:solidFill>
                <a:srgbClr val="414042"/>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ru-RU">
              <a:solidFill>
                <a:srgbClr val="414042"/>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68A17F8-5D6C-45DB-8E4A-81848F6CB7CB}" type="slidenum">
              <a:rPr lang="ru-RU" smtClean="0">
                <a:solidFill>
                  <a:srgbClr val="414042"/>
                </a:solidFill>
              </a:rPr>
              <a:pPr/>
              <a:t>‹#›</a:t>
            </a:fld>
            <a:endParaRPr lang="ru-RU">
              <a:solidFill>
                <a:srgbClr val="414042"/>
              </a:solidFill>
            </a:endParaRPr>
          </a:p>
        </p:txBody>
      </p:sp>
    </p:spTree>
    <p:extLst>
      <p:ext uri="{BB962C8B-B14F-4D97-AF65-F5344CB8AC3E}">
        <p14:creationId xmlns:p14="http://schemas.microsoft.com/office/powerpoint/2010/main" val="2435180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ru-RU"/>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49C0CBE-5AD7-46FF-A944-426A23AA1172}" type="datetimeFigureOut">
              <a:rPr lang="ru-RU" smtClean="0">
                <a:solidFill>
                  <a:srgbClr val="414042"/>
                </a:solidFill>
              </a:rPr>
              <a:pPr/>
              <a:t>09.08.2025</a:t>
            </a:fld>
            <a:endParaRPr lang="ru-RU">
              <a:solidFill>
                <a:srgbClr val="414042"/>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ru-RU">
              <a:solidFill>
                <a:srgbClr val="414042"/>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68A17F8-5D6C-45DB-8E4A-81848F6CB7CB}" type="slidenum">
              <a:rPr lang="ru-RU" smtClean="0">
                <a:solidFill>
                  <a:srgbClr val="414042"/>
                </a:solidFill>
              </a:rPr>
              <a:pPr/>
              <a:t>‹#›</a:t>
            </a:fld>
            <a:endParaRPr lang="ru-RU">
              <a:solidFill>
                <a:srgbClr val="414042"/>
              </a:solidFill>
            </a:endParaRPr>
          </a:p>
        </p:txBody>
      </p:sp>
    </p:spTree>
    <p:extLst>
      <p:ext uri="{BB962C8B-B14F-4D97-AF65-F5344CB8AC3E}">
        <p14:creationId xmlns:p14="http://schemas.microsoft.com/office/powerpoint/2010/main" val="2370328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ru-RU"/>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49C0CBE-5AD7-46FF-A944-426A23AA1172}" type="datetimeFigureOut">
              <a:rPr lang="ru-RU" smtClean="0">
                <a:solidFill>
                  <a:srgbClr val="414042"/>
                </a:solidFill>
              </a:rPr>
              <a:pPr/>
              <a:t>09.08.2025</a:t>
            </a:fld>
            <a:endParaRPr lang="ru-RU">
              <a:solidFill>
                <a:srgbClr val="414042"/>
              </a:solidFill>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ru-RU">
              <a:solidFill>
                <a:srgbClr val="414042"/>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68A17F8-5D6C-45DB-8E4A-81848F6CB7CB}" type="slidenum">
              <a:rPr lang="ru-RU" smtClean="0">
                <a:solidFill>
                  <a:srgbClr val="414042"/>
                </a:solidFill>
              </a:rPr>
              <a:pPr/>
              <a:t>‹#›</a:t>
            </a:fld>
            <a:endParaRPr lang="ru-RU">
              <a:solidFill>
                <a:srgbClr val="414042"/>
              </a:solidFill>
            </a:endParaRPr>
          </a:p>
        </p:txBody>
      </p:sp>
    </p:spTree>
    <p:extLst>
      <p:ext uri="{BB962C8B-B14F-4D97-AF65-F5344CB8AC3E}">
        <p14:creationId xmlns:p14="http://schemas.microsoft.com/office/powerpoint/2010/main" val="4249909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Layout 01">
    <p:spTree>
      <p:nvGrpSpPr>
        <p:cNvPr id="1" name=""/>
        <p:cNvGrpSpPr/>
        <p:nvPr/>
      </p:nvGrpSpPr>
      <p:grpSpPr>
        <a:xfrm>
          <a:off x="0" y="0"/>
          <a:ext cx="0" cy="0"/>
          <a:chOff x="0" y="0"/>
          <a:chExt cx="0" cy="0"/>
        </a:xfrm>
      </p:grpSpPr>
      <p:sp>
        <p:nvSpPr>
          <p:cNvPr id="21" name="Rectangle 5"/>
          <p:cNvSpPr/>
          <p:nvPr userDrawn="1"/>
        </p:nvSpPr>
        <p:spPr>
          <a:xfrm rot="10800000">
            <a:off x="-993913" y="6524193"/>
            <a:ext cx="13185913" cy="344246"/>
          </a:xfrm>
          <a:custGeom>
            <a:avLst/>
            <a:gdLst>
              <a:gd name="connsiteX0" fmla="*/ 0 w 4128655"/>
              <a:gd name="connsiteY0" fmla="*/ 0 h 960582"/>
              <a:gd name="connsiteX1" fmla="*/ 4128655 w 4128655"/>
              <a:gd name="connsiteY1" fmla="*/ 0 h 960582"/>
              <a:gd name="connsiteX2" fmla="*/ 4128655 w 4128655"/>
              <a:gd name="connsiteY2" fmla="*/ 960582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408219 w 4128655"/>
              <a:gd name="connsiteY2" fmla="*/ 942109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659575 w 4128655"/>
              <a:gd name="connsiteY2" fmla="*/ 923636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868147 w 4128655"/>
              <a:gd name="connsiteY2" fmla="*/ 901555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868147 w 4128655"/>
              <a:gd name="connsiteY2" fmla="*/ 923637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868147 w 4128655"/>
              <a:gd name="connsiteY2" fmla="*/ 945721 h 960582"/>
              <a:gd name="connsiteX3" fmla="*/ 0 w 4128655"/>
              <a:gd name="connsiteY3" fmla="*/ 960582 h 960582"/>
              <a:gd name="connsiteX4" fmla="*/ 0 w 4128655"/>
              <a:gd name="connsiteY4" fmla="*/ 0 h 96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8655" h="960582">
                <a:moveTo>
                  <a:pt x="0" y="0"/>
                </a:moveTo>
                <a:lnTo>
                  <a:pt x="4128655" y="0"/>
                </a:lnTo>
                <a:lnTo>
                  <a:pt x="3868147" y="945721"/>
                </a:lnTo>
                <a:lnTo>
                  <a:pt x="0" y="960582"/>
                </a:lnTo>
                <a:lnTo>
                  <a:pt x="0" y="0"/>
                </a:lnTo>
                <a:close/>
              </a:path>
            </a:pathLst>
          </a:custGeom>
          <a:solidFill>
            <a:srgbClr val="0034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Round Diagonal Corner Rectangle 5"/>
          <p:cNvSpPr/>
          <p:nvPr userDrawn="1"/>
        </p:nvSpPr>
        <p:spPr>
          <a:xfrm>
            <a:off x="0" y="0"/>
            <a:ext cx="3434963" cy="486749"/>
          </a:xfrm>
          <a:prstGeom prst="round2DiagRect">
            <a:avLst/>
          </a:prstGeom>
          <a:solidFill>
            <a:srgbClr val="0034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78" y="2359354"/>
            <a:ext cx="11134149" cy="3728461"/>
          </a:xfrm>
          <a:prstGeom prst="rect">
            <a:avLst/>
          </a:prstGeom>
        </p:spPr>
        <p:txBody>
          <a:bodyPr>
            <a:normAutofit/>
          </a:bodyPr>
          <a:lstStyle>
            <a:lvl1pPr>
              <a:buClr>
                <a:schemeClr val="accent2"/>
              </a:buClr>
              <a:defRPr sz="2400">
                <a:solidFill>
                  <a:schemeClr val="tx1"/>
                </a:solidFill>
                <a:latin typeface="Arial" panose="020B0604020202020204" pitchFamily="34" charset="0"/>
                <a:cs typeface="Arial" panose="020B0604020202020204" pitchFamily="34" charset="0"/>
              </a:defRPr>
            </a:lvl1pPr>
            <a:lvl2pPr>
              <a:buClr>
                <a:schemeClr val="accent2"/>
              </a:buClr>
              <a:defRPr sz="2000">
                <a:solidFill>
                  <a:schemeClr val="tx1"/>
                </a:solidFill>
                <a:latin typeface="Arial" panose="020B0604020202020204" pitchFamily="34" charset="0"/>
                <a:cs typeface="Arial" panose="020B0604020202020204" pitchFamily="34" charset="0"/>
              </a:defRPr>
            </a:lvl2pPr>
            <a:lvl3pPr>
              <a:buClr>
                <a:schemeClr val="accent2"/>
              </a:buClr>
              <a:defRPr sz="1800">
                <a:solidFill>
                  <a:schemeClr val="tx1"/>
                </a:solidFill>
                <a:latin typeface="Arial" panose="020B0604020202020204" pitchFamily="34" charset="0"/>
                <a:cs typeface="Arial" panose="020B0604020202020204" pitchFamily="34" charset="0"/>
              </a:defRPr>
            </a:lvl3pPr>
            <a:lvl4pPr>
              <a:buClr>
                <a:schemeClr val="accent2"/>
              </a:buClr>
              <a:defRPr sz="1600">
                <a:solidFill>
                  <a:schemeClr val="tx1"/>
                </a:solidFill>
                <a:latin typeface="Arial" panose="020B0604020202020204" pitchFamily="34" charset="0"/>
                <a:cs typeface="Arial" panose="020B0604020202020204" pitchFamily="34" charset="0"/>
              </a:defRPr>
            </a:lvl4pPr>
            <a:lvl5pPr>
              <a:buClr>
                <a:schemeClr val="accent2"/>
              </a:buClr>
              <a:defRPr sz="160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79" y="1328986"/>
            <a:ext cx="11134147" cy="927077"/>
          </a:xfrm>
          <a:prstGeom prst="rect">
            <a:avLst/>
          </a:prstGeom>
        </p:spPr>
        <p:txBody>
          <a:bodyPr/>
          <a:lstStyle>
            <a:lvl1pPr marL="0" indent="0">
              <a:buNone/>
              <a:defRPr sz="2000" spc="300">
                <a:solidFill>
                  <a:srgbClr val="0041A7"/>
                </a:solidFill>
                <a:latin typeface="Arial Narrow" panose="020B0606020202030204" pitchFamily="34" charset="0"/>
              </a:defRPr>
            </a:lvl1pPr>
            <a:lvl2pPr marL="457200" indent="0">
              <a:buNone/>
              <a:defRPr/>
            </a:lvl2pPr>
          </a:lstStyle>
          <a:p>
            <a:pPr lvl="0"/>
            <a:r>
              <a:rPr lang="en-US" dirty="0"/>
              <a:t>CLICK TO SUBTITLE STYLE</a:t>
            </a:r>
          </a:p>
        </p:txBody>
      </p:sp>
      <p:sp>
        <p:nvSpPr>
          <p:cNvPr id="2" name="Title 1" title="Title ">
            <a:extLst>
              <a:ext uri="{FF2B5EF4-FFF2-40B4-BE49-F238E27FC236}">
                <a16:creationId xmlns:a16="http://schemas.microsoft.com/office/drawing/2014/main" id="{20237B57-91C6-4F8B-8AA0-18FA50B0FD1D}"/>
              </a:ext>
            </a:extLst>
          </p:cNvPr>
          <p:cNvSpPr>
            <a:spLocks noGrp="1"/>
          </p:cNvSpPr>
          <p:nvPr userDrawn="1">
            <p:ph type="title" hasCustomPrompt="1"/>
          </p:nvPr>
        </p:nvSpPr>
        <p:spPr>
          <a:xfrm>
            <a:off x="4682836" y="215965"/>
            <a:ext cx="6982690" cy="744618"/>
          </a:xfrm>
          <a:prstGeom prst="rect">
            <a:avLst/>
          </a:prstGeom>
        </p:spPr>
        <p:txBody>
          <a:bodyPr anchor="b">
            <a:normAutofit/>
          </a:bodyPr>
          <a:lstStyle>
            <a:lvl1pPr>
              <a:defRPr sz="4400" b="1">
                <a:solidFill>
                  <a:srgbClr val="003487"/>
                </a:solidFill>
              </a:defRPr>
            </a:lvl1pPr>
          </a:lstStyle>
          <a:p>
            <a:r>
              <a:rPr lang="en-US" dirty="0"/>
              <a:t>Click to Edit </a:t>
            </a:r>
            <a:br>
              <a:rPr lang="en-US" dirty="0"/>
            </a:br>
            <a:r>
              <a:rPr lang="en-US" dirty="0"/>
              <a:t>Master Title Style </a:t>
            </a:r>
            <a:endParaRPr lang="en-IN" dirty="0"/>
          </a:p>
        </p:txBody>
      </p:sp>
      <p:sp>
        <p:nvSpPr>
          <p:cNvPr id="20"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a:xfrm>
            <a:off x="11790972" y="6513754"/>
            <a:ext cx="318866" cy="314418"/>
          </a:xfrm>
          <a:blipFill>
            <a:blip r:embed="rId2" cstate="print">
              <a:extLst>
                <a:ext uri="{28A0092B-C50C-407E-A947-70E740481C1C}">
                  <a14:useLocalDpi xmlns:a14="http://schemas.microsoft.com/office/drawing/2010/main" val="0"/>
                </a:ext>
              </a:extLst>
            </a:blip>
            <a:stretch>
              <a:fillRect/>
            </a:stretch>
          </a:blipFill>
        </p:spPr>
        <p:txBody>
          <a:bodyPr/>
          <a:lstStyle>
            <a:lvl1pPr algn="ctr">
              <a:defRPr sz="900"/>
            </a:lvl1pPr>
          </a:lstStyle>
          <a:p>
            <a:fld id="{8699F50C-BE38-4BD0-BA84-9B090E1F2B9B}" type="slidenum">
              <a:rPr lang="en-IN" smtClean="0"/>
              <a:pPr/>
              <a:t>‹#›</a:t>
            </a:fld>
            <a:endParaRPr lang="en-IN"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891" y="29888"/>
            <a:ext cx="478242" cy="389189"/>
          </a:xfrm>
          <a:prstGeom prst="rect">
            <a:avLst/>
          </a:prstGeom>
        </p:spPr>
      </p:pic>
      <p:sp>
        <p:nvSpPr>
          <p:cNvPr id="9" name="Rectangle 8"/>
          <p:cNvSpPr/>
          <p:nvPr userDrawn="1"/>
        </p:nvSpPr>
        <p:spPr>
          <a:xfrm>
            <a:off x="-92649" y="21937"/>
            <a:ext cx="3226908" cy="261610"/>
          </a:xfrm>
          <a:prstGeom prst="rect">
            <a:avLst/>
          </a:prstGeom>
          <a:noFill/>
        </p:spPr>
        <p:txBody>
          <a:bodyPr wrap="square" lIns="91440" tIns="45720" rIns="91440" bIns="45720">
            <a:spAutoFit/>
          </a:bodyPr>
          <a:lstStyle/>
          <a:p>
            <a:pPr algn="r"/>
            <a:r>
              <a:rPr lang="en-US" sz="1100" b="1" cap="none" spc="0" dirty="0">
                <a:ln w="10160">
                  <a:noFill/>
                  <a:prstDash val="solid"/>
                </a:ln>
                <a:solidFill>
                  <a:schemeClr val="bg1"/>
                </a:solidFill>
                <a:effectLst>
                  <a:outerShdw blurRad="38100" dist="22860" dir="5400000" algn="tl" rotWithShape="0">
                    <a:srgbClr val="000000">
                      <a:alpha val="30000"/>
                    </a:srgbClr>
                  </a:outerShdw>
                </a:effectLst>
                <a:latin typeface="Bahnschrift SemiBold Condensed" panose="020B0502040204020203" pitchFamily="34" charset="0"/>
              </a:rPr>
              <a:t>ACCOUNTANT</a:t>
            </a:r>
            <a:r>
              <a:rPr lang="en-US" sz="1100" b="1" cap="none" spc="0" baseline="0" dirty="0">
                <a:ln w="10160">
                  <a:noFill/>
                  <a:prstDash val="solid"/>
                </a:ln>
                <a:solidFill>
                  <a:schemeClr val="bg1"/>
                </a:solidFill>
                <a:effectLst>
                  <a:outerShdw blurRad="38100" dist="22860" dir="5400000" algn="tl" rotWithShape="0">
                    <a:srgbClr val="000000">
                      <a:alpha val="30000"/>
                    </a:srgbClr>
                  </a:outerShdw>
                </a:effectLst>
                <a:latin typeface="Bahnschrift SemiBold Condensed" panose="020B0502040204020203" pitchFamily="34" charset="0"/>
              </a:rPr>
              <a:t> GENERAL’S DEPARTMENT OF MALAYSIA</a:t>
            </a:r>
            <a:endParaRPr lang="en-US" sz="1100" b="1" cap="none" spc="0" dirty="0">
              <a:ln w="10160">
                <a:noFill/>
                <a:prstDash val="solid"/>
              </a:ln>
              <a:solidFill>
                <a:schemeClr val="bg1"/>
              </a:solidFill>
              <a:effectLst>
                <a:outerShdw blurRad="38100" dist="22860" dir="5400000" algn="tl" rotWithShape="0">
                  <a:srgbClr val="000000">
                    <a:alpha val="30000"/>
                  </a:srgbClr>
                </a:outerShdw>
              </a:effectLst>
              <a:latin typeface="Bahnschrift SemiBold Condensed" panose="020B0502040204020203" pitchFamily="34" charset="0"/>
            </a:endParaRPr>
          </a:p>
        </p:txBody>
      </p:sp>
      <p:sp>
        <p:nvSpPr>
          <p:cNvPr id="10" name="Rectangle 9"/>
          <p:cNvSpPr/>
          <p:nvPr userDrawn="1"/>
        </p:nvSpPr>
        <p:spPr>
          <a:xfrm>
            <a:off x="-765240" y="209750"/>
            <a:ext cx="3614835" cy="276999"/>
          </a:xfrm>
          <a:prstGeom prst="rect">
            <a:avLst/>
          </a:prstGeom>
          <a:noFill/>
        </p:spPr>
        <p:txBody>
          <a:bodyPr wrap="square" lIns="91440" tIns="45720" rIns="91440" bIns="45720">
            <a:spAutoFit/>
          </a:bodyPr>
          <a:lstStyle/>
          <a:p>
            <a:pPr algn="r"/>
            <a:r>
              <a:rPr lang="en-US" sz="1200" b="1" cap="none" spc="0" dirty="0">
                <a:ln w="10160">
                  <a:noFill/>
                  <a:prstDash val="solid"/>
                </a:ln>
                <a:solidFill>
                  <a:schemeClr val="bg1"/>
                </a:solidFill>
                <a:effectLst>
                  <a:outerShdw blurRad="38100" dist="22860" dir="5400000" algn="tl" rotWithShape="0">
                    <a:srgbClr val="000000">
                      <a:alpha val="30000"/>
                    </a:srgbClr>
                  </a:outerShdw>
                </a:effectLst>
                <a:latin typeface="Monotype Corsiva" panose="03010101010201010101" pitchFamily="66" charset="0"/>
              </a:rPr>
              <a:t>Excellent</a:t>
            </a:r>
            <a:r>
              <a:rPr lang="en-US" sz="1200" b="1" cap="none" spc="0" baseline="0" dirty="0">
                <a:ln w="10160">
                  <a:noFill/>
                  <a:prstDash val="solid"/>
                </a:ln>
                <a:solidFill>
                  <a:schemeClr val="bg1"/>
                </a:solidFill>
                <a:effectLst>
                  <a:outerShdw blurRad="38100" dist="22860" dir="5400000" algn="tl" rotWithShape="0">
                    <a:srgbClr val="000000">
                      <a:alpha val="30000"/>
                    </a:srgbClr>
                  </a:outerShdw>
                </a:effectLst>
                <a:latin typeface="Monotype Corsiva" panose="03010101010201010101" pitchFamily="66" charset="0"/>
              </a:rPr>
              <a:t> Accounting @ Your Services</a:t>
            </a:r>
            <a:endParaRPr lang="en-US" sz="1200" b="1" cap="none" spc="0" dirty="0">
              <a:ln w="10160">
                <a:noFill/>
                <a:prstDash val="solid"/>
              </a:ln>
              <a:solidFill>
                <a:schemeClr val="bg1"/>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12" name="Footer Placeholder 1">
            <a:extLst>
              <a:ext uri="{FF2B5EF4-FFF2-40B4-BE49-F238E27FC236}">
                <a16:creationId xmlns:a16="http://schemas.microsoft.com/office/drawing/2014/main" id="{03E79E9C-D961-6E47-A5C6-57689BAFF243}"/>
              </a:ext>
            </a:extLst>
          </p:cNvPr>
          <p:cNvSpPr txBox="1">
            <a:spLocks/>
          </p:cNvSpPr>
          <p:nvPr userDrawn="1"/>
        </p:nvSpPr>
        <p:spPr>
          <a:xfrm>
            <a:off x="7622609" y="6503314"/>
            <a:ext cx="4114800" cy="365125"/>
          </a:xfrm>
          <a:prstGeom prst="rect">
            <a:avLst/>
          </a:prstGeom>
        </p:spPr>
        <p:txBody>
          <a:bodyPr vert="horz" lIns="91440" tIns="45720" rIns="91440" bIns="45720" rtlCol="0" anchor="ctr"/>
          <a:lstStyle>
            <a:defPPr>
              <a:defRPr lang="en-US"/>
            </a:defPPr>
            <a:lvl1pPr marL="0" algn="r" defTabSz="914400" rtl="0" eaLnBrk="1" latinLnBrk="0" hangingPunct="1">
              <a:defRPr lang="en-MY" sz="1200" b="0" i="1" kern="1200" smtClean="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MY" dirty="0"/>
              <a:t>Inovasi Digital Pemacu Prestasi Unggul</a:t>
            </a:r>
          </a:p>
        </p:txBody>
      </p:sp>
    </p:spTree>
    <p:extLst>
      <p:ext uri="{BB962C8B-B14F-4D97-AF65-F5344CB8AC3E}">
        <p14:creationId xmlns:p14="http://schemas.microsoft.com/office/powerpoint/2010/main" val="3442230584"/>
      </p:ext>
    </p:extLst>
  </p:cSld>
  <p:clrMapOvr>
    <a:masterClrMapping/>
  </p:clrMapOvr>
  <p:transition spd="med">
    <p:pull/>
  </p:transition>
  <p:hf hdr="0" dt="0"/>
  <p:extLst>
    <p:ext uri="{DCECCB84-F9BA-43D5-87BE-67443E8EF086}">
      <p15:sldGuideLst xmlns:p15="http://schemas.microsoft.com/office/powerpoint/2012/main">
        <p15:guide id="1" orient="horz" pos="142">
          <p15:clr>
            <a:srgbClr val="FBAE40"/>
          </p15:clr>
        </p15:guide>
        <p15:guide id="2" pos="3840">
          <p15:clr>
            <a:srgbClr val="FBAE40"/>
          </p15:clr>
        </p15:guide>
        <p15:guide id="3" pos="415"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dirty="0"/>
              <a:t>Click to edit Master title style</a:t>
            </a:r>
            <a:endParaRPr lang="ru-RU"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49C0CBE-5AD7-46FF-A944-426A23AA1172}" type="datetimeFigureOut">
              <a:rPr lang="ru-RU" smtClean="0">
                <a:solidFill>
                  <a:srgbClr val="414042"/>
                </a:solidFill>
              </a:rPr>
              <a:pPr/>
              <a:t>09.08.2025</a:t>
            </a:fld>
            <a:endParaRPr lang="ru-RU">
              <a:solidFill>
                <a:srgbClr val="414042"/>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ru-RU">
              <a:solidFill>
                <a:srgbClr val="414042"/>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68A17F8-5D6C-45DB-8E4A-81848F6CB7CB}" type="slidenum">
              <a:rPr lang="ru-RU" smtClean="0">
                <a:solidFill>
                  <a:srgbClr val="414042"/>
                </a:solidFill>
              </a:rPr>
              <a:pPr/>
              <a:t>‹#›</a:t>
            </a:fld>
            <a:endParaRPr lang="ru-RU">
              <a:solidFill>
                <a:srgbClr val="414042"/>
              </a:solidFill>
            </a:endParaRPr>
          </a:p>
        </p:txBody>
      </p:sp>
    </p:spTree>
    <p:extLst>
      <p:ext uri="{BB962C8B-B14F-4D97-AF65-F5344CB8AC3E}">
        <p14:creationId xmlns:p14="http://schemas.microsoft.com/office/powerpoint/2010/main" val="2915099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49C0CBE-5AD7-46FF-A944-426A23AA1172}" type="datetimeFigureOut">
              <a:rPr lang="ru-RU" smtClean="0">
                <a:solidFill>
                  <a:srgbClr val="414042"/>
                </a:solidFill>
              </a:rPr>
              <a:pPr/>
              <a:t>09.08.2025</a:t>
            </a:fld>
            <a:endParaRPr lang="ru-RU">
              <a:solidFill>
                <a:srgbClr val="414042"/>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ru-RU">
              <a:solidFill>
                <a:srgbClr val="414042"/>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68A17F8-5D6C-45DB-8E4A-81848F6CB7CB}" type="slidenum">
              <a:rPr lang="ru-RU" smtClean="0">
                <a:solidFill>
                  <a:srgbClr val="414042"/>
                </a:solidFill>
              </a:rPr>
              <a:pPr/>
              <a:t>‹#›</a:t>
            </a:fld>
            <a:endParaRPr lang="ru-RU">
              <a:solidFill>
                <a:srgbClr val="414042"/>
              </a:solidFill>
            </a:endParaRPr>
          </a:p>
        </p:txBody>
      </p:sp>
    </p:spTree>
    <p:extLst>
      <p:ext uri="{BB962C8B-B14F-4D97-AF65-F5344CB8AC3E}">
        <p14:creationId xmlns:p14="http://schemas.microsoft.com/office/powerpoint/2010/main" val="2026272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ru-RU"/>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49C0CBE-5AD7-46FF-A944-426A23AA1172}" type="datetimeFigureOut">
              <a:rPr lang="ru-RU" smtClean="0">
                <a:solidFill>
                  <a:srgbClr val="414042"/>
                </a:solidFill>
              </a:rPr>
              <a:pPr/>
              <a:t>09.08.2025</a:t>
            </a:fld>
            <a:endParaRPr lang="ru-RU">
              <a:solidFill>
                <a:srgbClr val="414042"/>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ru-RU">
              <a:solidFill>
                <a:srgbClr val="414042"/>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68A17F8-5D6C-45DB-8E4A-81848F6CB7CB}" type="slidenum">
              <a:rPr lang="ru-RU" smtClean="0">
                <a:solidFill>
                  <a:srgbClr val="414042"/>
                </a:solidFill>
              </a:rPr>
              <a:pPr/>
              <a:t>‹#›</a:t>
            </a:fld>
            <a:endParaRPr lang="ru-RU">
              <a:solidFill>
                <a:srgbClr val="414042"/>
              </a:solidFill>
            </a:endParaRPr>
          </a:p>
        </p:txBody>
      </p:sp>
    </p:spTree>
    <p:extLst>
      <p:ext uri="{BB962C8B-B14F-4D97-AF65-F5344CB8AC3E}">
        <p14:creationId xmlns:p14="http://schemas.microsoft.com/office/powerpoint/2010/main" val="16966133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ru-RU"/>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49C0CBE-5AD7-46FF-A944-426A23AA1172}" type="datetimeFigureOut">
              <a:rPr lang="ru-RU" smtClean="0">
                <a:solidFill>
                  <a:srgbClr val="414042"/>
                </a:solidFill>
              </a:rPr>
              <a:pPr/>
              <a:t>09.08.2025</a:t>
            </a:fld>
            <a:endParaRPr lang="ru-RU">
              <a:solidFill>
                <a:srgbClr val="414042"/>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ru-RU">
              <a:solidFill>
                <a:srgbClr val="414042"/>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68A17F8-5D6C-45DB-8E4A-81848F6CB7CB}" type="slidenum">
              <a:rPr lang="ru-RU" smtClean="0">
                <a:solidFill>
                  <a:srgbClr val="414042"/>
                </a:solidFill>
              </a:rPr>
              <a:pPr/>
              <a:t>‹#›</a:t>
            </a:fld>
            <a:endParaRPr lang="ru-RU">
              <a:solidFill>
                <a:srgbClr val="414042"/>
              </a:solidFill>
            </a:endParaRPr>
          </a:p>
        </p:txBody>
      </p:sp>
    </p:spTree>
    <p:extLst>
      <p:ext uri="{BB962C8B-B14F-4D97-AF65-F5344CB8AC3E}">
        <p14:creationId xmlns:p14="http://schemas.microsoft.com/office/powerpoint/2010/main" val="41412294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ru-RU"/>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49C0CBE-5AD7-46FF-A944-426A23AA1172}" type="datetimeFigureOut">
              <a:rPr lang="ru-RU" smtClean="0">
                <a:solidFill>
                  <a:srgbClr val="414042"/>
                </a:solidFill>
              </a:rPr>
              <a:pPr/>
              <a:t>09.08.2025</a:t>
            </a:fld>
            <a:endParaRPr lang="ru-RU">
              <a:solidFill>
                <a:srgbClr val="414042"/>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ru-RU">
              <a:solidFill>
                <a:srgbClr val="414042"/>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68A17F8-5D6C-45DB-8E4A-81848F6CB7CB}" type="slidenum">
              <a:rPr lang="ru-RU" smtClean="0">
                <a:solidFill>
                  <a:srgbClr val="414042"/>
                </a:solidFill>
              </a:rPr>
              <a:pPr/>
              <a:t>‹#›</a:t>
            </a:fld>
            <a:endParaRPr lang="ru-RU">
              <a:solidFill>
                <a:srgbClr val="414042"/>
              </a:solidFill>
            </a:endParaRPr>
          </a:p>
        </p:txBody>
      </p:sp>
    </p:spTree>
    <p:extLst>
      <p:ext uri="{BB962C8B-B14F-4D97-AF65-F5344CB8AC3E}">
        <p14:creationId xmlns:p14="http://schemas.microsoft.com/office/powerpoint/2010/main" val="3489309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ru-RU"/>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49C0CBE-5AD7-46FF-A944-426A23AA1172}" type="datetimeFigureOut">
              <a:rPr lang="ru-RU" smtClean="0">
                <a:solidFill>
                  <a:srgbClr val="414042"/>
                </a:solidFill>
              </a:rPr>
              <a:pPr/>
              <a:t>09.08.2025</a:t>
            </a:fld>
            <a:endParaRPr lang="ru-RU">
              <a:solidFill>
                <a:srgbClr val="414042"/>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ru-RU">
              <a:solidFill>
                <a:srgbClr val="414042"/>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68A17F8-5D6C-45DB-8E4A-81848F6CB7CB}" type="slidenum">
              <a:rPr lang="ru-RU" smtClean="0">
                <a:solidFill>
                  <a:srgbClr val="414042"/>
                </a:solidFill>
              </a:rPr>
              <a:pPr/>
              <a:t>‹#›</a:t>
            </a:fld>
            <a:endParaRPr lang="ru-RU">
              <a:solidFill>
                <a:srgbClr val="414042"/>
              </a:solidFill>
            </a:endParaRPr>
          </a:p>
        </p:txBody>
      </p:sp>
    </p:spTree>
    <p:extLst>
      <p:ext uri="{BB962C8B-B14F-4D97-AF65-F5344CB8AC3E}">
        <p14:creationId xmlns:p14="http://schemas.microsoft.com/office/powerpoint/2010/main" val="32185366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3" name="Picture Placeholder 12"/>
          <p:cNvSpPr>
            <a:spLocks noGrp="1"/>
          </p:cNvSpPr>
          <p:nvPr>
            <p:ph type="pic" sz="quarter" idx="14"/>
          </p:nvPr>
        </p:nvSpPr>
        <p:spPr>
          <a:xfrm>
            <a:off x="0" y="-1"/>
            <a:ext cx="6846992" cy="6866711"/>
          </a:xfrm>
          <a:custGeom>
            <a:avLst/>
            <a:gdLst>
              <a:gd name="connsiteX0" fmla="*/ 0 w 7888288"/>
              <a:gd name="connsiteY0" fmla="*/ 0 h 6858000"/>
              <a:gd name="connsiteX1" fmla="*/ 7888288 w 7888288"/>
              <a:gd name="connsiteY1" fmla="*/ 0 h 6858000"/>
              <a:gd name="connsiteX2" fmla="*/ 7888288 w 7888288"/>
              <a:gd name="connsiteY2" fmla="*/ 6858000 h 6858000"/>
              <a:gd name="connsiteX3" fmla="*/ 0 w 7888288"/>
              <a:gd name="connsiteY3" fmla="*/ 6858000 h 6858000"/>
              <a:gd name="connsiteX4" fmla="*/ 0 w 7888288"/>
              <a:gd name="connsiteY4" fmla="*/ 0 h 6858000"/>
              <a:gd name="connsiteX0" fmla="*/ 0 w 7888288"/>
              <a:gd name="connsiteY0" fmla="*/ 0 h 6858000"/>
              <a:gd name="connsiteX1" fmla="*/ 7888288 w 7888288"/>
              <a:gd name="connsiteY1" fmla="*/ 0 h 6858000"/>
              <a:gd name="connsiteX2" fmla="*/ 3140798 w 7888288"/>
              <a:gd name="connsiteY2" fmla="*/ 6848764 h 6858000"/>
              <a:gd name="connsiteX3" fmla="*/ 0 w 7888288"/>
              <a:gd name="connsiteY3" fmla="*/ 6858000 h 6858000"/>
              <a:gd name="connsiteX4" fmla="*/ 0 w 7888288"/>
              <a:gd name="connsiteY4" fmla="*/ 0 h 6858000"/>
              <a:gd name="connsiteX0" fmla="*/ 0 w 7888288"/>
              <a:gd name="connsiteY0" fmla="*/ 0 h 6858001"/>
              <a:gd name="connsiteX1" fmla="*/ 7888288 w 7888288"/>
              <a:gd name="connsiteY1" fmla="*/ 0 h 6858001"/>
              <a:gd name="connsiteX2" fmla="*/ 1594852 w 7888288"/>
              <a:gd name="connsiteY2" fmla="*/ 6858001 h 6858001"/>
              <a:gd name="connsiteX3" fmla="*/ 0 w 7888288"/>
              <a:gd name="connsiteY3" fmla="*/ 6858000 h 6858001"/>
              <a:gd name="connsiteX4" fmla="*/ 0 w 7888288"/>
              <a:gd name="connsiteY4" fmla="*/ 0 h 6858001"/>
              <a:gd name="connsiteX0" fmla="*/ 0 w 7888288"/>
              <a:gd name="connsiteY0" fmla="*/ 0 h 6858001"/>
              <a:gd name="connsiteX1" fmla="*/ 7888288 w 7888288"/>
              <a:gd name="connsiteY1" fmla="*/ 0 h 6858001"/>
              <a:gd name="connsiteX2" fmla="*/ 340470 w 7888288"/>
              <a:gd name="connsiteY2" fmla="*/ 6858001 h 6858001"/>
              <a:gd name="connsiteX3" fmla="*/ 0 w 7888288"/>
              <a:gd name="connsiteY3" fmla="*/ 6858000 h 6858001"/>
              <a:gd name="connsiteX4" fmla="*/ 0 w 7888288"/>
              <a:gd name="connsiteY4" fmla="*/ 0 h 6858001"/>
              <a:gd name="connsiteX0" fmla="*/ 0 w 7888288"/>
              <a:gd name="connsiteY0" fmla="*/ 0 h 6858001"/>
              <a:gd name="connsiteX1" fmla="*/ 7888288 w 7888288"/>
              <a:gd name="connsiteY1" fmla="*/ 0 h 6858001"/>
              <a:gd name="connsiteX2" fmla="*/ 2057362 w 7888288"/>
              <a:gd name="connsiteY2" fmla="*/ 6858001 h 6858001"/>
              <a:gd name="connsiteX3" fmla="*/ 0 w 7888288"/>
              <a:gd name="connsiteY3" fmla="*/ 6858000 h 6858001"/>
              <a:gd name="connsiteX4" fmla="*/ 0 w 7888288"/>
              <a:gd name="connsiteY4" fmla="*/ 0 h 6858001"/>
              <a:gd name="connsiteX0" fmla="*/ 0 w 5870064"/>
              <a:gd name="connsiteY0" fmla="*/ 0 h 6858001"/>
              <a:gd name="connsiteX1" fmla="*/ 5870064 w 5870064"/>
              <a:gd name="connsiteY1" fmla="*/ 8708 h 6858001"/>
              <a:gd name="connsiteX2" fmla="*/ 2057362 w 5870064"/>
              <a:gd name="connsiteY2" fmla="*/ 6858001 h 6858001"/>
              <a:gd name="connsiteX3" fmla="*/ 0 w 5870064"/>
              <a:gd name="connsiteY3" fmla="*/ 6858000 h 6858001"/>
              <a:gd name="connsiteX4" fmla="*/ 0 w 5870064"/>
              <a:gd name="connsiteY4" fmla="*/ 0 h 6858001"/>
              <a:gd name="connsiteX0" fmla="*/ 0 w 5870064"/>
              <a:gd name="connsiteY0" fmla="*/ 1 h 6858002"/>
              <a:gd name="connsiteX1" fmla="*/ 5870064 w 5870064"/>
              <a:gd name="connsiteY1" fmla="*/ 0 h 6858002"/>
              <a:gd name="connsiteX2" fmla="*/ 2057362 w 5870064"/>
              <a:gd name="connsiteY2" fmla="*/ 6858002 h 6858002"/>
              <a:gd name="connsiteX3" fmla="*/ 0 w 5870064"/>
              <a:gd name="connsiteY3" fmla="*/ 6858001 h 6858002"/>
              <a:gd name="connsiteX4" fmla="*/ 0 w 5870064"/>
              <a:gd name="connsiteY4" fmla="*/ 1 h 6858002"/>
              <a:gd name="connsiteX0" fmla="*/ 0 w 5870064"/>
              <a:gd name="connsiteY0" fmla="*/ 1 h 6858002"/>
              <a:gd name="connsiteX1" fmla="*/ 5870064 w 5870064"/>
              <a:gd name="connsiteY1" fmla="*/ 0 h 6858002"/>
              <a:gd name="connsiteX2" fmla="*/ 3901899 w 5870064"/>
              <a:gd name="connsiteY2" fmla="*/ 3526972 h 6858002"/>
              <a:gd name="connsiteX3" fmla="*/ 2057362 w 5870064"/>
              <a:gd name="connsiteY3" fmla="*/ 6858002 h 6858002"/>
              <a:gd name="connsiteX4" fmla="*/ 0 w 5870064"/>
              <a:gd name="connsiteY4" fmla="*/ 6858001 h 6858002"/>
              <a:gd name="connsiteX5" fmla="*/ 0 w 5870064"/>
              <a:gd name="connsiteY5" fmla="*/ 1 h 6858002"/>
              <a:gd name="connsiteX0" fmla="*/ 0 w 5951786"/>
              <a:gd name="connsiteY0" fmla="*/ 1 h 6858002"/>
              <a:gd name="connsiteX1" fmla="*/ 5870064 w 5951786"/>
              <a:gd name="connsiteY1" fmla="*/ 0 h 6858002"/>
              <a:gd name="connsiteX2" fmla="*/ 3901899 w 5951786"/>
              <a:gd name="connsiteY2" fmla="*/ 3526972 h 6858002"/>
              <a:gd name="connsiteX3" fmla="*/ 5951786 w 5951786"/>
              <a:gd name="connsiteY3" fmla="*/ 6858002 h 6858002"/>
              <a:gd name="connsiteX4" fmla="*/ 0 w 5951786"/>
              <a:gd name="connsiteY4" fmla="*/ 6858001 h 6858002"/>
              <a:gd name="connsiteX5" fmla="*/ 0 w 5951786"/>
              <a:gd name="connsiteY5" fmla="*/ 1 h 6858002"/>
              <a:gd name="connsiteX0" fmla="*/ 0 w 5877037"/>
              <a:gd name="connsiteY0" fmla="*/ 1 h 6866711"/>
              <a:gd name="connsiteX1" fmla="*/ 5870064 w 5877037"/>
              <a:gd name="connsiteY1" fmla="*/ 0 h 6866711"/>
              <a:gd name="connsiteX2" fmla="*/ 3901899 w 5877037"/>
              <a:gd name="connsiteY2" fmla="*/ 3526972 h 6866711"/>
              <a:gd name="connsiteX3" fmla="*/ 5877037 w 5877037"/>
              <a:gd name="connsiteY3" fmla="*/ 6866711 h 6866711"/>
              <a:gd name="connsiteX4" fmla="*/ 0 w 5877037"/>
              <a:gd name="connsiteY4" fmla="*/ 6858001 h 6866711"/>
              <a:gd name="connsiteX5" fmla="*/ 0 w 5877037"/>
              <a:gd name="connsiteY5" fmla="*/ 1 h 6866711"/>
              <a:gd name="connsiteX0" fmla="*/ 0 w 5877037"/>
              <a:gd name="connsiteY0" fmla="*/ 1 h 6866711"/>
              <a:gd name="connsiteX1" fmla="*/ 5870064 w 5877037"/>
              <a:gd name="connsiteY1" fmla="*/ 0 h 6866711"/>
              <a:gd name="connsiteX2" fmla="*/ 3625328 w 5877037"/>
              <a:gd name="connsiteY2" fmla="*/ 3439886 h 6866711"/>
              <a:gd name="connsiteX3" fmla="*/ 5877037 w 5877037"/>
              <a:gd name="connsiteY3" fmla="*/ 6866711 h 6866711"/>
              <a:gd name="connsiteX4" fmla="*/ 0 w 5877037"/>
              <a:gd name="connsiteY4" fmla="*/ 6858001 h 6866711"/>
              <a:gd name="connsiteX5" fmla="*/ 0 w 5877037"/>
              <a:gd name="connsiteY5" fmla="*/ 1 h 6866711"/>
              <a:gd name="connsiteX0" fmla="*/ 0 w 5877037"/>
              <a:gd name="connsiteY0" fmla="*/ 1 h 6866711"/>
              <a:gd name="connsiteX1" fmla="*/ 5870064 w 5877037"/>
              <a:gd name="connsiteY1" fmla="*/ 0 h 6866711"/>
              <a:gd name="connsiteX2" fmla="*/ 3797251 w 5877037"/>
              <a:gd name="connsiteY2" fmla="*/ 3439886 h 6866711"/>
              <a:gd name="connsiteX3" fmla="*/ 5877037 w 5877037"/>
              <a:gd name="connsiteY3" fmla="*/ 6866711 h 6866711"/>
              <a:gd name="connsiteX4" fmla="*/ 0 w 5877037"/>
              <a:gd name="connsiteY4" fmla="*/ 6858001 h 6866711"/>
              <a:gd name="connsiteX5" fmla="*/ 0 w 5877037"/>
              <a:gd name="connsiteY5" fmla="*/ 1 h 6866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7037" h="6866711">
                <a:moveTo>
                  <a:pt x="0" y="1"/>
                </a:moveTo>
                <a:lnTo>
                  <a:pt x="5870064" y="0"/>
                </a:lnTo>
                <a:lnTo>
                  <a:pt x="3797251" y="3439886"/>
                </a:lnTo>
                <a:lnTo>
                  <a:pt x="5877037" y="6866711"/>
                </a:lnTo>
                <a:lnTo>
                  <a:pt x="0" y="6858001"/>
                </a:lnTo>
                <a:lnTo>
                  <a:pt x="0" y="1"/>
                </a:lnTo>
                <a:close/>
              </a:path>
            </a:pathLst>
          </a:custGeom>
          <a:effectLst>
            <a:outerShdw blurRad="50800" dist="38100" dir="2700000" algn="tl" rotWithShape="0">
              <a:prstClr val="black">
                <a:alpha val="40000"/>
              </a:prstClr>
            </a:outerShdw>
          </a:effectLst>
        </p:spPr>
        <p:txBody>
          <a:bodyPr/>
          <a:lstStyle/>
          <a:p>
            <a:endParaRPr lang="en-MY"/>
          </a:p>
        </p:txBody>
      </p:sp>
      <p:sp>
        <p:nvSpPr>
          <p:cNvPr id="25" name="Picture Placeholder 24">
            <a:extLst>
              <a:ext uri="{FF2B5EF4-FFF2-40B4-BE49-F238E27FC236}">
                <a16:creationId xmlns:a16="http://schemas.microsoft.com/office/drawing/2014/main" id="{73B47EE6-EDE6-4881-B456-B37D9C1ADE38}"/>
              </a:ext>
            </a:extLst>
          </p:cNvPr>
          <p:cNvSpPr>
            <a:spLocks noGrp="1"/>
          </p:cNvSpPr>
          <p:nvPr>
            <p:ph type="pic" sz="quarter" idx="13"/>
          </p:nvPr>
        </p:nvSpPr>
        <p:spPr>
          <a:xfrm>
            <a:off x="2661878" y="1843038"/>
            <a:ext cx="2741922" cy="3180631"/>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bg2"/>
                </a:solidFill>
              </a:defRPr>
            </a:lvl1pPr>
          </a:lstStyle>
          <a:p>
            <a:r>
              <a:rPr lang="en-US"/>
              <a:t>Click icon to add picture</a:t>
            </a:r>
            <a:endParaRPr lang="en-IN" dirty="0"/>
          </a:p>
        </p:txBody>
      </p: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2006084"/>
            <a:ext cx="4853573" cy="1616252"/>
          </a:xfrm>
          <a:prstGeom prst="rect">
            <a:avLst/>
          </a:prstGeom>
        </p:spPr>
        <p:txBody>
          <a:bodyPr anchor="b">
            <a:normAutofit/>
          </a:bodyPr>
          <a:lstStyle>
            <a:lvl1pPr algn="l">
              <a:defRPr sz="4300" b="1">
                <a:solidFill>
                  <a:srgbClr val="001C4A"/>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14" y="3640998"/>
            <a:ext cx="4854339" cy="1257574"/>
          </a:xfrm>
          <a:prstGeom prst="rect">
            <a:avLst/>
          </a:prstGeom>
        </p:spPr>
        <p:txBody>
          <a:bodyPr/>
          <a:lstStyle>
            <a:lvl1pPr marL="0" indent="0" algn="l">
              <a:buNone/>
              <a:defRPr sz="2400" b="0" i="0" spc="300">
                <a:solidFill>
                  <a:srgbClr val="00296A"/>
                </a:solidFill>
                <a:latin typeface="Arial Narrow" panose="020B0606020202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N" dirty="0"/>
          </a:p>
        </p:txBody>
      </p:sp>
    </p:spTree>
    <p:extLst>
      <p:ext uri="{BB962C8B-B14F-4D97-AF65-F5344CB8AC3E}">
        <p14:creationId xmlns:p14="http://schemas.microsoft.com/office/powerpoint/2010/main" val="4126985153"/>
      </p:ext>
    </p:extLst>
  </p:cSld>
  <p:clrMapOvr>
    <a:masterClrMapping/>
  </p:clrMapOvr>
  <p:transition spd="med">
    <p:pull/>
  </p:transition>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Layout 01">
    <p:spTree>
      <p:nvGrpSpPr>
        <p:cNvPr id="1" name=""/>
        <p:cNvGrpSpPr/>
        <p:nvPr/>
      </p:nvGrpSpPr>
      <p:grpSpPr>
        <a:xfrm>
          <a:off x="0" y="0"/>
          <a:ext cx="0" cy="0"/>
          <a:chOff x="0" y="0"/>
          <a:chExt cx="0" cy="0"/>
        </a:xfrm>
      </p:grpSpPr>
      <p:sp>
        <p:nvSpPr>
          <p:cNvPr id="21" name="Rectangle 5"/>
          <p:cNvSpPr/>
          <p:nvPr userDrawn="1"/>
        </p:nvSpPr>
        <p:spPr>
          <a:xfrm rot="10800000">
            <a:off x="5061526" y="6456218"/>
            <a:ext cx="7130473" cy="401782"/>
          </a:xfrm>
          <a:custGeom>
            <a:avLst/>
            <a:gdLst>
              <a:gd name="connsiteX0" fmla="*/ 0 w 4128655"/>
              <a:gd name="connsiteY0" fmla="*/ 0 h 960582"/>
              <a:gd name="connsiteX1" fmla="*/ 4128655 w 4128655"/>
              <a:gd name="connsiteY1" fmla="*/ 0 h 960582"/>
              <a:gd name="connsiteX2" fmla="*/ 4128655 w 4128655"/>
              <a:gd name="connsiteY2" fmla="*/ 960582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408219 w 4128655"/>
              <a:gd name="connsiteY2" fmla="*/ 942109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659575 w 4128655"/>
              <a:gd name="connsiteY2" fmla="*/ 923636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868147 w 4128655"/>
              <a:gd name="connsiteY2" fmla="*/ 901555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868147 w 4128655"/>
              <a:gd name="connsiteY2" fmla="*/ 923637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868147 w 4128655"/>
              <a:gd name="connsiteY2" fmla="*/ 945721 h 960582"/>
              <a:gd name="connsiteX3" fmla="*/ 0 w 4128655"/>
              <a:gd name="connsiteY3" fmla="*/ 960582 h 960582"/>
              <a:gd name="connsiteX4" fmla="*/ 0 w 4128655"/>
              <a:gd name="connsiteY4" fmla="*/ 0 h 96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8655" h="960582">
                <a:moveTo>
                  <a:pt x="0" y="0"/>
                </a:moveTo>
                <a:lnTo>
                  <a:pt x="4128655" y="0"/>
                </a:lnTo>
                <a:lnTo>
                  <a:pt x="3868147" y="945721"/>
                </a:lnTo>
                <a:lnTo>
                  <a:pt x="0" y="960582"/>
                </a:lnTo>
                <a:lnTo>
                  <a:pt x="0" y="0"/>
                </a:lnTo>
                <a:close/>
              </a:path>
            </a:pathLst>
          </a:custGeom>
          <a:solidFill>
            <a:srgbClr val="0034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rgbClr val="FFFFFF"/>
              </a:solidFill>
            </a:endParaRPr>
          </a:p>
        </p:txBody>
      </p:sp>
      <p:sp>
        <p:nvSpPr>
          <p:cNvPr id="6" name="Rectangle 5"/>
          <p:cNvSpPr/>
          <p:nvPr userDrawn="1"/>
        </p:nvSpPr>
        <p:spPr>
          <a:xfrm>
            <a:off x="0" y="0"/>
            <a:ext cx="4682836" cy="960582"/>
          </a:xfrm>
          <a:custGeom>
            <a:avLst/>
            <a:gdLst>
              <a:gd name="connsiteX0" fmla="*/ 0 w 4128655"/>
              <a:gd name="connsiteY0" fmla="*/ 0 h 960582"/>
              <a:gd name="connsiteX1" fmla="*/ 4128655 w 4128655"/>
              <a:gd name="connsiteY1" fmla="*/ 0 h 960582"/>
              <a:gd name="connsiteX2" fmla="*/ 4128655 w 4128655"/>
              <a:gd name="connsiteY2" fmla="*/ 960582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408219 w 4128655"/>
              <a:gd name="connsiteY2" fmla="*/ 942109 h 960582"/>
              <a:gd name="connsiteX3" fmla="*/ 0 w 4128655"/>
              <a:gd name="connsiteY3" fmla="*/ 960582 h 960582"/>
              <a:gd name="connsiteX4" fmla="*/ 0 w 4128655"/>
              <a:gd name="connsiteY4" fmla="*/ 0 h 96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8655" h="960582">
                <a:moveTo>
                  <a:pt x="0" y="0"/>
                </a:moveTo>
                <a:lnTo>
                  <a:pt x="4128655" y="0"/>
                </a:lnTo>
                <a:lnTo>
                  <a:pt x="3408219" y="942109"/>
                </a:lnTo>
                <a:lnTo>
                  <a:pt x="0" y="960582"/>
                </a:lnTo>
                <a:lnTo>
                  <a:pt x="0" y="0"/>
                </a:lnTo>
                <a:close/>
              </a:path>
            </a:pathLst>
          </a:custGeom>
          <a:solidFill>
            <a:srgbClr val="0034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rgbClr val="FFFFFF"/>
              </a:solidFill>
            </a:endParaRPr>
          </a:p>
        </p:txBody>
      </p:sp>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78" y="2359354"/>
            <a:ext cx="11134149" cy="3728461"/>
          </a:xfrm>
          <a:prstGeom prst="rect">
            <a:avLst/>
          </a:prstGeom>
        </p:spPr>
        <p:txBody>
          <a:bodyPr>
            <a:normAutofit/>
          </a:bodyPr>
          <a:lstStyle>
            <a:lvl1pPr>
              <a:buClr>
                <a:schemeClr val="accent2"/>
              </a:buClr>
              <a:defRPr sz="2400">
                <a:solidFill>
                  <a:schemeClr val="tx1"/>
                </a:solidFill>
                <a:latin typeface="Arial" panose="020B0604020202020204" pitchFamily="34" charset="0"/>
                <a:cs typeface="Arial" panose="020B0604020202020204" pitchFamily="34" charset="0"/>
              </a:defRPr>
            </a:lvl1pPr>
            <a:lvl2pPr>
              <a:buClr>
                <a:schemeClr val="accent2"/>
              </a:buClr>
              <a:defRPr sz="2000">
                <a:solidFill>
                  <a:schemeClr val="tx1"/>
                </a:solidFill>
                <a:latin typeface="Arial" panose="020B0604020202020204" pitchFamily="34" charset="0"/>
                <a:cs typeface="Arial" panose="020B0604020202020204" pitchFamily="34" charset="0"/>
              </a:defRPr>
            </a:lvl2pPr>
            <a:lvl3pPr>
              <a:buClr>
                <a:schemeClr val="accent2"/>
              </a:buClr>
              <a:defRPr sz="1800">
                <a:solidFill>
                  <a:schemeClr val="tx1"/>
                </a:solidFill>
                <a:latin typeface="Arial" panose="020B0604020202020204" pitchFamily="34" charset="0"/>
                <a:cs typeface="Arial" panose="020B0604020202020204" pitchFamily="34" charset="0"/>
              </a:defRPr>
            </a:lvl3pPr>
            <a:lvl4pPr>
              <a:buClr>
                <a:schemeClr val="accent2"/>
              </a:buClr>
              <a:defRPr sz="1600">
                <a:solidFill>
                  <a:schemeClr val="tx1"/>
                </a:solidFill>
                <a:latin typeface="Arial" panose="020B0604020202020204" pitchFamily="34" charset="0"/>
                <a:cs typeface="Arial" panose="020B0604020202020204" pitchFamily="34" charset="0"/>
              </a:defRPr>
            </a:lvl4pPr>
            <a:lvl5pPr>
              <a:buClr>
                <a:schemeClr val="accent2"/>
              </a:buClr>
              <a:defRPr sz="160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79" y="1328986"/>
            <a:ext cx="11134147" cy="927077"/>
          </a:xfrm>
          <a:prstGeom prst="rect">
            <a:avLst/>
          </a:prstGeom>
        </p:spPr>
        <p:txBody>
          <a:bodyPr/>
          <a:lstStyle>
            <a:lvl1pPr marL="0" indent="0">
              <a:buNone/>
              <a:defRPr sz="2000" spc="300">
                <a:solidFill>
                  <a:srgbClr val="0041A7"/>
                </a:solidFill>
                <a:latin typeface="Arial Narrow" panose="020B0606020202030204" pitchFamily="34" charset="0"/>
              </a:defRPr>
            </a:lvl1pPr>
            <a:lvl2pPr marL="457200" indent="0">
              <a:buNone/>
              <a:defRPr/>
            </a:lvl2pPr>
          </a:lstStyle>
          <a:p>
            <a:pPr lvl="0"/>
            <a:r>
              <a:rPr lang="en-US" dirty="0"/>
              <a:t>CLICK TO SUBTITLE STYLE</a:t>
            </a:r>
          </a:p>
        </p:txBody>
      </p:sp>
      <p:sp>
        <p:nvSpPr>
          <p:cNvPr id="2" name="Title 1" title="Title ">
            <a:extLst>
              <a:ext uri="{FF2B5EF4-FFF2-40B4-BE49-F238E27FC236}">
                <a16:creationId xmlns:a16="http://schemas.microsoft.com/office/drawing/2014/main" id="{20237B57-91C6-4F8B-8AA0-18FA50B0FD1D}"/>
              </a:ext>
            </a:extLst>
          </p:cNvPr>
          <p:cNvSpPr>
            <a:spLocks noGrp="1"/>
          </p:cNvSpPr>
          <p:nvPr userDrawn="1">
            <p:ph type="title" hasCustomPrompt="1"/>
          </p:nvPr>
        </p:nvSpPr>
        <p:spPr>
          <a:xfrm>
            <a:off x="4682836" y="215965"/>
            <a:ext cx="6982690" cy="744618"/>
          </a:xfrm>
          <a:prstGeom prst="rect">
            <a:avLst/>
          </a:prstGeom>
        </p:spPr>
        <p:txBody>
          <a:bodyPr anchor="b">
            <a:normAutofit/>
          </a:bodyPr>
          <a:lstStyle>
            <a:lvl1pPr>
              <a:defRPr sz="4400" b="1">
                <a:solidFill>
                  <a:srgbClr val="003487"/>
                </a:solidFill>
              </a:defRPr>
            </a:lvl1pPr>
          </a:lstStyle>
          <a:p>
            <a:r>
              <a:rPr lang="en-US" dirty="0"/>
              <a:t>Click to Edit </a:t>
            </a:r>
            <a:br>
              <a:rPr lang="en-US" dirty="0"/>
            </a:br>
            <a:r>
              <a:rPr lang="en-US" dirty="0"/>
              <a:t>Master Title Style </a:t>
            </a:r>
            <a:endParaRPr lang="en-IN" dirty="0"/>
          </a:p>
        </p:txBody>
      </p:sp>
      <p:sp>
        <p:nvSpPr>
          <p:cNvPr id="20"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a:xfrm>
            <a:off x="11790971" y="6483926"/>
            <a:ext cx="347467" cy="344246"/>
          </a:xfrm>
          <a:blipFill>
            <a:blip r:embed="rId2" cstate="print">
              <a:extLst>
                <a:ext uri="{28A0092B-C50C-407E-A947-70E740481C1C}">
                  <a14:useLocalDpi xmlns:a14="http://schemas.microsoft.com/office/drawing/2010/main" val="0"/>
                </a:ext>
              </a:extLst>
            </a:blip>
            <a:stretch>
              <a:fillRect/>
            </a:stretch>
          </a:blipFill>
        </p:spPr>
        <p:txBody>
          <a:bodyPr/>
          <a:lstStyle>
            <a:lvl1pPr algn="ctr">
              <a:defRPr sz="900"/>
            </a:lvl1pPr>
          </a:lstStyle>
          <a:p>
            <a:fld id="{8699F50C-BE38-4BD0-BA84-9B090E1F2B9B}" type="slidenum">
              <a:rPr lang="en-IN" smtClean="0">
                <a:solidFill>
                  <a:srgbClr val="3366CC"/>
                </a:solidFill>
              </a:rPr>
              <a:pPr/>
              <a:t>‹#›</a:t>
            </a:fld>
            <a:endParaRPr lang="en-IN" dirty="0">
              <a:solidFill>
                <a:srgbClr val="3366CC"/>
              </a:solidFill>
            </a:endParaRPr>
          </a:p>
        </p:txBody>
      </p:sp>
    </p:spTree>
    <p:extLst>
      <p:ext uri="{BB962C8B-B14F-4D97-AF65-F5344CB8AC3E}">
        <p14:creationId xmlns:p14="http://schemas.microsoft.com/office/powerpoint/2010/main" val="4294922821"/>
      </p:ext>
    </p:extLst>
  </p:cSld>
  <p:clrMapOvr>
    <a:masterClrMapping/>
  </p:clrMapOvr>
  <p:transition spd="med">
    <p:pull/>
  </p:transition>
  <p:hf hdr="0" dt="0"/>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FD81C-E6E5-4292-828B-BD147E6DEABE}"/>
              </a:ext>
            </a:extLst>
          </p:cNvPr>
          <p:cNvSpPr/>
          <p:nvPr userDrawn="1"/>
        </p:nvSpPr>
        <p:spPr>
          <a:xfrm>
            <a:off x="0" y="0"/>
            <a:ext cx="12192000" cy="6858000"/>
          </a:xfrm>
          <a:prstGeom prst="rect">
            <a:avLst/>
          </a:prstGeom>
          <a:solidFill>
            <a:srgbClr val="0034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rgbClr val="FFFFFF"/>
              </a:solidFill>
            </a:endParaRPr>
          </a:p>
        </p:txBody>
      </p:sp>
      <p:sp>
        <p:nvSpPr>
          <p:cNvPr id="4" name="Right Triangle 3">
            <a:extLst>
              <a:ext uri="{FF2B5EF4-FFF2-40B4-BE49-F238E27FC236}">
                <a16:creationId xmlns:a16="http://schemas.microsoft.com/office/drawing/2014/main" id="{79ED029D-F488-47E5-B064-0E35B31D23A5}"/>
              </a:ext>
            </a:extLst>
          </p:cNvPr>
          <p:cNvSpPr/>
          <p:nvPr userDrawn="1"/>
        </p:nvSpPr>
        <p:spPr>
          <a:xfrm flipV="1">
            <a:off x="0" y="-5"/>
            <a:ext cx="11747500" cy="6299203"/>
          </a:xfrm>
          <a:prstGeom prst="rtTriangle">
            <a:avLst/>
          </a:prstGeom>
          <a:solidFill>
            <a:srgbClr val="004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rgbClr val="FFFFFF"/>
              </a:solidFill>
            </a:endParaRPr>
          </a:p>
        </p:txBody>
      </p:sp>
      <p:sp>
        <p:nvSpPr>
          <p:cNvPr id="5" name="Picture Placeholder 31" title="Image">
            <a:extLst>
              <a:ext uri="{FF2B5EF4-FFF2-40B4-BE49-F238E27FC236}">
                <a16:creationId xmlns:a16="http://schemas.microsoft.com/office/drawing/2014/main" id="{D683190A-95C6-428D-AEE4-FC8350C3246D}"/>
              </a:ext>
            </a:extLst>
          </p:cNvPr>
          <p:cNvSpPr>
            <a:spLocks noGrp="1"/>
          </p:cNvSpPr>
          <p:nvPr>
            <p:ph type="pic" sz="quarter" idx="13" hasCustomPrompt="1"/>
          </p:nvPr>
        </p:nvSpPr>
        <p:spPr>
          <a:xfrm>
            <a:off x="359229" y="326570"/>
            <a:ext cx="11473542" cy="6204859"/>
          </a:xfrm>
          <a:prstGeom prst="rect">
            <a:avLst/>
          </a:prstGeo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ZA" dirty="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p:cNvCxnSpPr>
          <p:nvPr userDrawn="1"/>
        </p:nvCxnSpPr>
        <p:spPr>
          <a:xfrm flipV="1">
            <a:off x="0" y="5344886"/>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p:cNvSpPr>
          <p:nvPr>
            <p:ph type="title" hasCustomPrompt="1"/>
          </p:nvPr>
        </p:nvSpPr>
        <p:spPr>
          <a:xfrm>
            <a:off x="359229" y="558802"/>
            <a:ext cx="8333222" cy="939798"/>
          </a:xfrm>
          <a:prstGeom prst="rect">
            <a:avLst/>
          </a:prstGeom>
          <a:solidFill>
            <a:srgbClr val="015AE7">
              <a:alpha val="73000"/>
            </a:srgbClr>
          </a:solidFill>
        </p:spPr>
        <p:txBody>
          <a:bodyPr lIns="288000" anchor="ctr">
            <a:normAutofit/>
          </a:bodyPr>
          <a:lstStyle>
            <a:lvl1pPr>
              <a:defRPr sz="3600" b="1">
                <a:solidFill>
                  <a:schemeClr val="tx1"/>
                </a:solidFill>
              </a:defRPr>
            </a:lvl1pPr>
          </a:lstStyle>
          <a:p>
            <a:r>
              <a:rPr lang="en-US" dirty="0"/>
              <a:t>Add Caption Here</a:t>
            </a:r>
            <a:endParaRPr lang="en-IN" dirty="0"/>
          </a:p>
        </p:txBody>
      </p:sp>
    </p:spTree>
    <p:extLst>
      <p:ext uri="{BB962C8B-B14F-4D97-AF65-F5344CB8AC3E}">
        <p14:creationId xmlns:p14="http://schemas.microsoft.com/office/powerpoint/2010/main" val="1801548740"/>
      </p:ext>
    </p:extLst>
  </p:cSld>
  <p:clrMapOvr>
    <a:masterClrMapping/>
  </p:clrMapOvr>
  <p:transition spd="med">
    <p:pull/>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0" y="1010090"/>
            <a:ext cx="1785257" cy="9075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5350970" y="2883348"/>
            <a:ext cx="6074412" cy="1789855"/>
          </a:xfrm>
          <a:prstGeom prst="rect">
            <a:avLst/>
          </a:prstGeom>
        </p:spPr>
        <p:txBody>
          <a:bodyPr anchor="b">
            <a:normAutofit/>
          </a:bodyPr>
          <a:lstStyle>
            <a:lvl1pPr>
              <a:defRPr sz="4000" b="1">
                <a:solidFill>
                  <a:schemeClr val="accent1"/>
                </a:solidFill>
                <a:latin typeface="Arial" panose="020B0604020202020204" pitchFamily="34" charset="0"/>
                <a:cs typeface="Arial" panose="020B060402020202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5350970" y="4687974"/>
            <a:ext cx="6074412" cy="910580"/>
          </a:xfrm>
          <a:prstGeom prst="rect">
            <a:avLst/>
          </a:prstGeom>
        </p:spPr>
        <p:txBody>
          <a:bodyPr>
            <a:normAutofit/>
          </a:bodyPr>
          <a:lstStyle>
            <a:lvl1pPr marL="0" indent="0">
              <a:buNone/>
              <a:defRPr sz="2000" b="0" i="0" spc="300">
                <a:solidFill>
                  <a:schemeClr val="tx1"/>
                </a:solidFill>
                <a:latin typeface="Arial Narrow" panose="020B0606020202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cxnSp>
        <p:nvCxnSpPr>
          <p:cNvPr id="6" name="Straight Connector 5"/>
          <p:cNvCxnSpPr/>
          <p:nvPr userDrawn="1"/>
        </p:nvCxnSpPr>
        <p:spPr>
          <a:xfrm>
            <a:off x="4988957" y="2293257"/>
            <a:ext cx="0" cy="3703782"/>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5"/>
          <p:cNvSpPr/>
          <p:nvPr userDrawn="1"/>
        </p:nvSpPr>
        <p:spPr>
          <a:xfrm flipH="1">
            <a:off x="7509164" y="-14514"/>
            <a:ext cx="4682836" cy="960582"/>
          </a:xfrm>
          <a:custGeom>
            <a:avLst/>
            <a:gdLst>
              <a:gd name="connsiteX0" fmla="*/ 0 w 4128655"/>
              <a:gd name="connsiteY0" fmla="*/ 0 h 960582"/>
              <a:gd name="connsiteX1" fmla="*/ 4128655 w 4128655"/>
              <a:gd name="connsiteY1" fmla="*/ 0 h 960582"/>
              <a:gd name="connsiteX2" fmla="*/ 4128655 w 4128655"/>
              <a:gd name="connsiteY2" fmla="*/ 960582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408219 w 4128655"/>
              <a:gd name="connsiteY2" fmla="*/ 942109 h 960582"/>
              <a:gd name="connsiteX3" fmla="*/ 0 w 4128655"/>
              <a:gd name="connsiteY3" fmla="*/ 960582 h 960582"/>
              <a:gd name="connsiteX4" fmla="*/ 0 w 4128655"/>
              <a:gd name="connsiteY4" fmla="*/ 0 h 96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8655" h="960582">
                <a:moveTo>
                  <a:pt x="0" y="0"/>
                </a:moveTo>
                <a:lnTo>
                  <a:pt x="4128655" y="0"/>
                </a:lnTo>
                <a:lnTo>
                  <a:pt x="3408219" y="942109"/>
                </a:lnTo>
                <a:lnTo>
                  <a:pt x="0" y="960582"/>
                </a:lnTo>
                <a:lnTo>
                  <a:pt x="0" y="0"/>
                </a:lnTo>
                <a:close/>
              </a:path>
            </a:pathLst>
          </a:custGeom>
          <a:solidFill>
            <a:srgbClr val="0034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rgbClr val="FFFFFF"/>
              </a:solidFill>
            </a:endParaRPr>
          </a:p>
        </p:txBody>
      </p:sp>
      <p:pic>
        <p:nvPicPr>
          <p:cNvPr id="27" name="Picture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76678" y="98693"/>
            <a:ext cx="922349" cy="750601"/>
          </a:xfrm>
          <a:prstGeom prst="rect">
            <a:avLst/>
          </a:prstGeom>
        </p:spPr>
      </p:pic>
      <p:sp>
        <p:nvSpPr>
          <p:cNvPr id="28" name="Rectangle 27"/>
          <p:cNvSpPr/>
          <p:nvPr userDrawn="1"/>
        </p:nvSpPr>
        <p:spPr>
          <a:xfrm>
            <a:off x="7897091" y="240553"/>
            <a:ext cx="3226908" cy="307777"/>
          </a:xfrm>
          <a:prstGeom prst="rect">
            <a:avLst/>
          </a:prstGeom>
          <a:noFill/>
        </p:spPr>
        <p:txBody>
          <a:bodyPr wrap="square" lIns="91440" tIns="45720" rIns="91440" bIns="45720">
            <a:spAutoFit/>
          </a:bodyPr>
          <a:lstStyle/>
          <a:p>
            <a:pPr algn="r"/>
            <a:r>
              <a:rPr lang="en-US" sz="1400" b="1" dirty="0">
                <a:ln w="10160">
                  <a:noFill/>
                  <a:prstDash val="solid"/>
                </a:ln>
                <a:solidFill>
                  <a:srgbClr val="FFFFFF"/>
                </a:solidFill>
                <a:effectLst>
                  <a:outerShdw blurRad="38100" dist="22860" dir="5400000" algn="tl" rotWithShape="0">
                    <a:srgbClr val="000000">
                      <a:alpha val="30000"/>
                    </a:srgbClr>
                  </a:outerShdw>
                </a:effectLst>
                <a:latin typeface="Bahnschrift SemiBold Condensed" panose="020B0502040204020203" pitchFamily="34" charset="0"/>
              </a:rPr>
              <a:t>ACCOUNTANT GENERAL’S DEPARTMENT OF MALAYSIA</a:t>
            </a:r>
          </a:p>
        </p:txBody>
      </p:sp>
      <p:sp>
        <p:nvSpPr>
          <p:cNvPr id="29" name="Rectangle 28"/>
          <p:cNvSpPr/>
          <p:nvPr userDrawn="1"/>
        </p:nvSpPr>
        <p:spPr>
          <a:xfrm>
            <a:off x="7416652" y="491216"/>
            <a:ext cx="3614835" cy="307777"/>
          </a:xfrm>
          <a:prstGeom prst="rect">
            <a:avLst/>
          </a:prstGeom>
          <a:noFill/>
        </p:spPr>
        <p:txBody>
          <a:bodyPr wrap="square" lIns="91440" tIns="45720" rIns="91440" bIns="45720">
            <a:spAutoFit/>
          </a:bodyPr>
          <a:lstStyle/>
          <a:p>
            <a:pPr algn="r"/>
            <a:r>
              <a:rPr lang="en-US" sz="1400" b="1" dirty="0">
                <a:ln w="10160">
                  <a:noFill/>
                  <a:prstDash val="solid"/>
                </a:ln>
                <a:solidFill>
                  <a:srgbClr val="015AE7"/>
                </a:solidFill>
                <a:effectLst>
                  <a:outerShdw blurRad="38100" dist="22860" dir="5400000" algn="tl" rotWithShape="0">
                    <a:srgbClr val="000000">
                      <a:alpha val="30000"/>
                    </a:srgbClr>
                  </a:outerShdw>
                </a:effectLst>
                <a:latin typeface="Monotype Corsiva" panose="03010101010201010101" pitchFamily="66" charset="0"/>
              </a:rPr>
              <a:t>Excellent Accounting @ Your Services</a:t>
            </a:r>
          </a:p>
        </p:txBody>
      </p:sp>
      <p:sp>
        <p:nvSpPr>
          <p:cNvPr id="31" name="Rectangle 5"/>
          <p:cNvSpPr/>
          <p:nvPr userDrawn="1"/>
        </p:nvSpPr>
        <p:spPr>
          <a:xfrm rot="10800000" flipH="1">
            <a:off x="0" y="6456218"/>
            <a:ext cx="7130473" cy="401782"/>
          </a:xfrm>
          <a:custGeom>
            <a:avLst/>
            <a:gdLst>
              <a:gd name="connsiteX0" fmla="*/ 0 w 4128655"/>
              <a:gd name="connsiteY0" fmla="*/ 0 h 960582"/>
              <a:gd name="connsiteX1" fmla="*/ 4128655 w 4128655"/>
              <a:gd name="connsiteY1" fmla="*/ 0 h 960582"/>
              <a:gd name="connsiteX2" fmla="*/ 4128655 w 4128655"/>
              <a:gd name="connsiteY2" fmla="*/ 960582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408219 w 4128655"/>
              <a:gd name="connsiteY2" fmla="*/ 942109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659575 w 4128655"/>
              <a:gd name="connsiteY2" fmla="*/ 923636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868147 w 4128655"/>
              <a:gd name="connsiteY2" fmla="*/ 901555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868147 w 4128655"/>
              <a:gd name="connsiteY2" fmla="*/ 923637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868147 w 4128655"/>
              <a:gd name="connsiteY2" fmla="*/ 945721 h 960582"/>
              <a:gd name="connsiteX3" fmla="*/ 0 w 4128655"/>
              <a:gd name="connsiteY3" fmla="*/ 960582 h 960582"/>
              <a:gd name="connsiteX4" fmla="*/ 0 w 4128655"/>
              <a:gd name="connsiteY4" fmla="*/ 0 h 96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8655" h="960582">
                <a:moveTo>
                  <a:pt x="0" y="0"/>
                </a:moveTo>
                <a:lnTo>
                  <a:pt x="4128655" y="0"/>
                </a:lnTo>
                <a:lnTo>
                  <a:pt x="3868147" y="945721"/>
                </a:lnTo>
                <a:lnTo>
                  <a:pt x="0" y="960582"/>
                </a:lnTo>
                <a:lnTo>
                  <a:pt x="0" y="0"/>
                </a:lnTo>
                <a:close/>
              </a:path>
            </a:pathLst>
          </a:custGeom>
          <a:solidFill>
            <a:srgbClr val="0034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rgbClr val="FFFFFF"/>
              </a:solidFill>
            </a:endParaRPr>
          </a:p>
        </p:txBody>
      </p:sp>
      <p:sp>
        <p:nvSpPr>
          <p:cNvPr id="32" name="Footer Placeholder 1">
            <a:extLst>
              <a:ext uri="{FF2B5EF4-FFF2-40B4-BE49-F238E27FC236}">
                <a16:creationId xmlns:a16="http://schemas.microsoft.com/office/drawing/2014/main" id="{03E79E9C-D961-6E47-A5C6-57689BAFF243}"/>
              </a:ext>
            </a:extLst>
          </p:cNvPr>
          <p:cNvSpPr txBox="1">
            <a:spLocks/>
          </p:cNvSpPr>
          <p:nvPr userDrawn="1"/>
        </p:nvSpPr>
        <p:spPr>
          <a:xfrm>
            <a:off x="479260" y="6463047"/>
            <a:ext cx="4114800" cy="365125"/>
          </a:xfrm>
          <a:prstGeom prst="rect">
            <a:avLst/>
          </a:prstGeom>
        </p:spPr>
        <p:txBody>
          <a:bodyPr vert="horz" lIns="91440" tIns="45720" rIns="91440" bIns="45720" rtlCol="0" anchor="ctr"/>
          <a:lstStyle>
            <a:defPPr>
              <a:defRPr lang="en-US"/>
            </a:defPPr>
            <a:lvl1pPr marL="0" algn="r" defTabSz="914400" rtl="0" eaLnBrk="1" latinLnBrk="0" hangingPunct="1">
              <a:defRPr lang="en-MY" sz="1200" b="0" i="1" kern="1200" smtClean="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dirty="0">
                <a:solidFill>
                  <a:srgbClr val="FFFFFF"/>
                </a:solidFill>
              </a:rPr>
              <a:t>Inovasi Digital Pemacu Prestasi Unggul</a:t>
            </a:r>
          </a:p>
        </p:txBody>
      </p:sp>
      <p:sp>
        <p:nvSpPr>
          <p:cNvPr id="3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a:xfrm>
            <a:off x="61669" y="6483926"/>
            <a:ext cx="347467" cy="344246"/>
          </a:xfrm>
          <a:blipFill>
            <a:blip r:embed="rId3" cstate="print">
              <a:extLst>
                <a:ext uri="{28A0092B-C50C-407E-A947-70E740481C1C}">
                  <a14:useLocalDpi xmlns:a14="http://schemas.microsoft.com/office/drawing/2010/main" val="0"/>
                </a:ext>
              </a:extLst>
            </a:blip>
            <a:stretch>
              <a:fillRect/>
            </a:stretch>
          </a:blipFill>
        </p:spPr>
        <p:txBody>
          <a:bodyPr/>
          <a:lstStyle>
            <a:lvl1pPr algn="ctr" rtl="0">
              <a:defRPr sz="900"/>
            </a:lvl1pPr>
          </a:lstStyle>
          <a:p>
            <a:fld id="{8699F50C-BE38-4BD0-BA84-9B090E1F2B9B}" type="slidenum">
              <a:rPr lang="en-IN" smtClean="0">
                <a:solidFill>
                  <a:srgbClr val="3366CC"/>
                </a:solidFill>
              </a:rPr>
              <a:pPr/>
              <a:t>‹#›</a:t>
            </a:fld>
            <a:endParaRPr lang="en-IN" dirty="0">
              <a:solidFill>
                <a:srgbClr val="3366CC"/>
              </a:solidFill>
            </a:endParaRPr>
          </a:p>
        </p:txBody>
      </p:sp>
      <p:sp>
        <p:nvSpPr>
          <p:cNvPr id="5" name="Picture Placeholder 4"/>
          <p:cNvSpPr>
            <a:spLocks noGrp="1"/>
          </p:cNvSpPr>
          <p:nvPr>
            <p:ph type="pic" sz="quarter" idx="19" hasCustomPrompt="1"/>
          </p:nvPr>
        </p:nvSpPr>
        <p:spPr>
          <a:xfrm rot="2751693">
            <a:off x="-687516" y="-89383"/>
            <a:ext cx="4960421" cy="3590925"/>
          </a:xfrm>
          <a:custGeom>
            <a:avLst/>
            <a:gdLst>
              <a:gd name="connsiteX0" fmla="*/ 0 w 5514975"/>
              <a:gd name="connsiteY0" fmla="*/ 0 h 3590925"/>
              <a:gd name="connsiteX1" fmla="*/ 5514975 w 5514975"/>
              <a:gd name="connsiteY1" fmla="*/ 0 h 3590925"/>
              <a:gd name="connsiteX2" fmla="*/ 5514975 w 5514975"/>
              <a:gd name="connsiteY2" fmla="*/ 3590925 h 3590925"/>
              <a:gd name="connsiteX3" fmla="*/ 0 w 5514975"/>
              <a:gd name="connsiteY3" fmla="*/ 3590925 h 3590925"/>
              <a:gd name="connsiteX4" fmla="*/ 0 w 5514975"/>
              <a:gd name="connsiteY4" fmla="*/ 0 h 3590925"/>
              <a:gd name="connsiteX0" fmla="*/ 0 w 5514975"/>
              <a:gd name="connsiteY0" fmla="*/ 13284 h 3604209"/>
              <a:gd name="connsiteX1" fmla="*/ 1816036 w 5514975"/>
              <a:gd name="connsiteY1" fmla="*/ 0 h 3604209"/>
              <a:gd name="connsiteX2" fmla="*/ 5514975 w 5514975"/>
              <a:gd name="connsiteY2" fmla="*/ 13284 h 3604209"/>
              <a:gd name="connsiteX3" fmla="*/ 5514975 w 5514975"/>
              <a:gd name="connsiteY3" fmla="*/ 3604209 h 3604209"/>
              <a:gd name="connsiteX4" fmla="*/ 0 w 5514975"/>
              <a:gd name="connsiteY4" fmla="*/ 3604209 h 3604209"/>
              <a:gd name="connsiteX5" fmla="*/ 0 w 5514975"/>
              <a:gd name="connsiteY5" fmla="*/ 13284 h 3604209"/>
              <a:gd name="connsiteX0" fmla="*/ 12413 w 5527388"/>
              <a:gd name="connsiteY0" fmla="*/ 13284 h 3604209"/>
              <a:gd name="connsiteX1" fmla="*/ 1828449 w 5527388"/>
              <a:gd name="connsiteY1" fmla="*/ 0 h 3604209"/>
              <a:gd name="connsiteX2" fmla="*/ 5527388 w 5527388"/>
              <a:gd name="connsiteY2" fmla="*/ 13284 h 3604209"/>
              <a:gd name="connsiteX3" fmla="*/ 5527388 w 5527388"/>
              <a:gd name="connsiteY3" fmla="*/ 3604209 h 3604209"/>
              <a:gd name="connsiteX4" fmla="*/ 12413 w 5527388"/>
              <a:gd name="connsiteY4" fmla="*/ 3604209 h 3604209"/>
              <a:gd name="connsiteX5" fmla="*/ 0 w 5527388"/>
              <a:gd name="connsiteY5" fmla="*/ 1914816 h 3604209"/>
              <a:gd name="connsiteX6" fmla="*/ 12413 w 5527388"/>
              <a:gd name="connsiteY6" fmla="*/ 13284 h 3604209"/>
              <a:gd name="connsiteX0" fmla="*/ 12413 w 5527388"/>
              <a:gd name="connsiteY0" fmla="*/ 13284 h 3617841"/>
              <a:gd name="connsiteX1" fmla="*/ 1828449 w 5527388"/>
              <a:gd name="connsiteY1" fmla="*/ 0 h 3617841"/>
              <a:gd name="connsiteX2" fmla="*/ 5527388 w 5527388"/>
              <a:gd name="connsiteY2" fmla="*/ 13284 h 3617841"/>
              <a:gd name="connsiteX3" fmla="*/ 5527388 w 5527388"/>
              <a:gd name="connsiteY3" fmla="*/ 3604209 h 3617841"/>
              <a:gd name="connsiteX4" fmla="*/ 1755026 w 5527388"/>
              <a:gd name="connsiteY4" fmla="*/ 3617841 h 3617841"/>
              <a:gd name="connsiteX5" fmla="*/ 12413 w 5527388"/>
              <a:gd name="connsiteY5" fmla="*/ 3604209 h 3617841"/>
              <a:gd name="connsiteX6" fmla="*/ 0 w 5527388"/>
              <a:gd name="connsiteY6" fmla="*/ 1914816 h 3617841"/>
              <a:gd name="connsiteX7" fmla="*/ 12413 w 5527388"/>
              <a:gd name="connsiteY7" fmla="*/ 13284 h 3617841"/>
              <a:gd name="connsiteX0" fmla="*/ 12413 w 5527388"/>
              <a:gd name="connsiteY0" fmla="*/ 13284 h 3617841"/>
              <a:gd name="connsiteX1" fmla="*/ 1828449 w 5527388"/>
              <a:gd name="connsiteY1" fmla="*/ 0 h 3617841"/>
              <a:gd name="connsiteX2" fmla="*/ 5527388 w 5527388"/>
              <a:gd name="connsiteY2" fmla="*/ 13284 h 3617841"/>
              <a:gd name="connsiteX3" fmla="*/ 5527388 w 5527388"/>
              <a:gd name="connsiteY3" fmla="*/ 3604209 h 3617841"/>
              <a:gd name="connsiteX4" fmla="*/ 1755026 w 5527388"/>
              <a:gd name="connsiteY4" fmla="*/ 3617841 h 3617841"/>
              <a:gd name="connsiteX5" fmla="*/ 0 w 5527388"/>
              <a:gd name="connsiteY5" fmla="*/ 1914816 h 3617841"/>
              <a:gd name="connsiteX6" fmla="*/ 12413 w 5527388"/>
              <a:gd name="connsiteY6" fmla="*/ 13284 h 3617841"/>
              <a:gd name="connsiteX0" fmla="*/ 0 w 5527388"/>
              <a:gd name="connsiteY0" fmla="*/ 1914816 h 3617841"/>
              <a:gd name="connsiteX1" fmla="*/ 1828449 w 5527388"/>
              <a:gd name="connsiteY1" fmla="*/ 0 h 3617841"/>
              <a:gd name="connsiteX2" fmla="*/ 5527388 w 5527388"/>
              <a:gd name="connsiteY2" fmla="*/ 13284 h 3617841"/>
              <a:gd name="connsiteX3" fmla="*/ 5527388 w 5527388"/>
              <a:gd name="connsiteY3" fmla="*/ 3604209 h 3617841"/>
              <a:gd name="connsiteX4" fmla="*/ 1755026 w 5527388"/>
              <a:gd name="connsiteY4" fmla="*/ 3617841 h 3617841"/>
              <a:gd name="connsiteX5" fmla="*/ 0 w 5527388"/>
              <a:gd name="connsiteY5" fmla="*/ 1914816 h 3617841"/>
              <a:gd name="connsiteX0" fmla="*/ 0 w 5527388"/>
              <a:gd name="connsiteY0" fmla="*/ 1914816 h 3617841"/>
              <a:gd name="connsiteX1" fmla="*/ 1828449 w 5527388"/>
              <a:gd name="connsiteY1" fmla="*/ 0 h 3617841"/>
              <a:gd name="connsiteX2" fmla="*/ 5527388 w 5527388"/>
              <a:gd name="connsiteY2" fmla="*/ 13284 h 3617841"/>
              <a:gd name="connsiteX3" fmla="*/ 5527388 w 5527388"/>
              <a:gd name="connsiteY3" fmla="*/ 3604209 h 3617841"/>
              <a:gd name="connsiteX4" fmla="*/ 1755026 w 5527388"/>
              <a:gd name="connsiteY4" fmla="*/ 3617841 h 3617841"/>
              <a:gd name="connsiteX5" fmla="*/ 0 w 5527388"/>
              <a:gd name="connsiteY5" fmla="*/ 1914816 h 3617841"/>
              <a:gd name="connsiteX0" fmla="*/ 0 w 5527388"/>
              <a:gd name="connsiteY0" fmla="*/ 1914816 h 3617841"/>
              <a:gd name="connsiteX1" fmla="*/ 1828449 w 5527388"/>
              <a:gd name="connsiteY1" fmla="*/ 0 h 3617841"/>
              <a:gd name="connsiteX2" fmla="*/ 5527388 w 5527388"/>
              <a:gd name="connsiteY2" fmla="*/ 13284 h 3617841"/>
              <a:gd name="connsiteX3" fmla="*/ 5527388 w 5527388"/>
              <a:gd name="connsiteY3" fmla="*/ 3604209 h 3617841"/>
              <a:gd name="connsiteX4" fmla="*/ 1755026 w 5527388"/>
              <a:gd name="connsiteY4" fmla="*/ 3617841 h 3617841"/>
              <a:gd name="connsiteX5" fmla="*/ 0 w 5527388"/>
              <a:gd name="connsiteY5" fmla="*/ 1914816 h 3617841"/>
              <a:gd name="connsiteX0" fmla="*/ 0 w 5527388"/>
              <a:gd name="connsiteY0" fmla="*/ 1915042 h 3618067"/>
              <a:gd name="connsiteX1" fmla="*/ 1843485 w 5527388"/>
              <a:gd name="connsiteY1" fmla="*/ 0 h 3618067"/>
              <a:gd name="connsiteX2" fmla="*/ 5527388 w 5527388"/>
              <a:gd name="connsiteY2" fmla="*/ 13510 h 3618067"/>
              <a:gd name="connsiteX3" fmla="*/ 5527388 w 5527388"/>
              <a:gd name="connsiteY3" fmla="*/ 3604435 h 3618067"/>
              <a:gd name="connsiteX4" fmla="*/ 1755026 w 5527388"/>
              <a:gd name="connsiteY4" fmla="*/ 3618067 h 3618067"/>
              <a:gd name="connsiteX5" fmla="*/ 0 w 5527388"/>
              <a:gd name="connsiteY5" fmla="*/ 1915042 h 3618067"/>
              <a:gd name="connsiteX0" fmla="*/ 0 w 5527388"/>
              <a:gd name="connsiteY0" fmla="*/ 1915042 h 3618067"/>
              <a:gd name="connsiteX1" fmla="*/ 1843485 w 5527388"/>
              <a:gd name="connsiteY1" fmla="*/ 0 h 3618067"/>
              <a:gd name="connsiteX2" fmla="*/ 5527388 w 5527388"/>
              <a:gd name="connsiteY2" fmla="*/ 13510 h 3618067"/>
              <a:gd name="connsiteX3" fmla="*/ 5527388 w 5527388"/>
              <a:gd name="connsiteY3" fmla="*/ 3604435 h 3618067"/>
              <a:gd name="connsiteX4" fmla="*/ 1755026 w 5527388"/>
              <a:gd name="connsiteY4" fmla="*/ 3618067 h 3618067"/>
              <a:gd name="connsiteX5" fmla="*/ 0 w 5527388"/>
              <a:gd name="connsiteY5" fmla="*/ 1915042 h 3618067"/>
              <a:gd name="connsiteX0" fmla="*/ 0 w 5527388"/>
              <a:gd name="connsiteY0" fmla="*/ 1901532 h 3604557"/>
              <a:gd name="connsiteX1" fmla="*/ 1954021 w 5527388"/>
              <a:gd name="connsiteY1" fmla="*/ 82748 h 3604557"/>
              <a:gd name="connsiteX2" fmla="*/ 5527388 w 5527388"/>
              <a:gd name="connsiteY2" fmla="*/ 0 h 3604557"/>
              <a:gd name="connsiteX3" fmla="*/ 5527388 w 5527388"/>
              <a:gd name="connsiteY3" fmla="*/ 3590925 h 3604557"/>
              <a:gd name="connsiteX4" fmla="*/ 1755026 w 5527388"/>
              <a:gd name="connsiteY4" fmla="*/ 3604557 h 3604557"/>
              <a:gd name="connsiteX5" fmla="*/ 0 w 5527388"/>
              <a:gd name="connsiteY5" fmla="*/ 1901532 h 3604557"/>
              <a:gd name="connsiteX0" fmla="*/ 0 w 5527388"/>
              <a:gd name="connsiteY0" fmla="*/ 1901532 h 3604557"/>
              <a:gd name="connsiteX1" fmla="*/ 1954021 w 5527388"/>
              <a:gd name="connsiteY1" fmla="*/ 82748 h 3604557"/>
              <a:gd name="connsiteX2" fmla="*/ 5527388 w 5527388"/>
              <a:gd name="connsiteY2" fmla="*/ 0 h 3604557"/>
              <a:gd name="connsiteX3" fmla="*/ 5527388 w 5527388"/>
              <a:gd name="connsiteY3" fmla="*/ 3590925 h 3604557"/>
              <a:gd name="connsiteX4" fmla="*/ 1755026 w 5527388"/>
              <a:gd name="connsiteY4" fmla="*/ 3604557 h 3604557"/>
              <a:gd name="connsiteX5" fmla="*/ 0 w 5527388"/>
              <a:gd name="connsiteY5" fmla="*/ 1901532 h 3604557"/>
              <a:gd name="connsiteX0" fmla="*/ 0 w 5527388"/>
              <a:gd name="connsiteY0" fmla="*/ 1901532 h 3590925"/>
              <a:gd name="connsiteX1" fmla="*/ 1954021 w 5527388"/>
              <a:gd name="connsiteY1" fmla="*/ 82748 h 3590925"/>
              <a:gd name="connsiteX2" fmla="*/ 5527388 w 5527388"/>
              <a:gd name="connsiteY2" fmla="*/ 0 h 3590925"/>
              <a:gd name="connsiteX3" fmla="*/ 5527388 w 5527388"/>
              <a:gd name="connsiteY3" fmla="*/ 3590925 h 3590925"/>
              <a:gd name="connsiteX4" fmla="*/ 1862790 w 5527388"/>
              <a:gd name="connsiteY4" fmla="*/ 3535430 h 3590925"/>
              <a:gd name="connsiteX5" fmla="*/ 0 w 5527388"/>
              <a:gd name="connsiteY5" fmla="*/ 1901532 h 359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7388" h="3590925">
                <a:moveTo>
                  <a:pt x="0" y="1901532"/>
                </a:moveTo>
                <a:cubicBezTo>
                  <a:pt x="354028" y="1526515"/>
                  <a:pt x="1366279" y="635256"/>
                  <a:pt x="1954021" y="82748"/>
                </a:cubicBezTo>
                <a:lnTo>
                  <a:pt x="5527388" y="0"/>
                </a:lnTo>
                <a:lnTo>
                  <a:pt x="5527388" y="3590925"/>
                </a:lnTo>
                <a:lnTo>
                  <a:pt x="1862790" y="3535430"/>
                </a:lnTo>
                <a:lnTo>
                  <a:pt x="0" y="1901532"/>
                </a:lnTo>
                <a:close/>
              </a:path>
            </a:pathLst>
          </a:custGeom>
        </p:spPr>
        <p:txBody>
          <a:bodyPr/>
          <a:lstStyle>
            <a:lvl1pPr>
              <a:defRPr/>
            </a:lvl1pPr>
          </a:lstStyle>
          <a:p>
            <a:r>
              <a:rPr lang="en-MY" dirty="0"/>
              <a:t>          </a:t>
            </a:r>
          </a:p>
        </p:txBody>
      </p:sp>
    </p:spTree>
    <p:extLst>
      <p:ext uri="{BB962C8B-B14F-4D97-AF65-F5344CB8AC3E}">
        <p14:creationId xmlns:p14="http://schemas.microsoft.com/office/powerpoint/2010/main" val="2532053188"/>
      </p:ext>
    </p:extLst>
  </p:cSld>
  <p:clrMapOvr>
    <a:masterClrMapping/>
  </p:clrMapOvr>
  <p:transition spd="med">
    <p:pull/>
  </p:transition>
  <p:hf hdr="0" ftr="0" dt="0"/>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AFD81C-E6E5-4292-828B-BD147E6DEABE}"/>
              </a:ext>
            </a:extLst>
          </p:cNvPr>
          <p:cNvSpPr/>
          <p:nvPr userDrawn="1"/>
        </p:nvSpPr>
        <p:spPr>
          <a:xfrm>
            <a:off x="0" y="0"/>
            <a:ext cx="12192000" cy="6858000"/>
          </a:xfrm>
          <a:prstGeom prst="rect">
            <a:avLst/>
          </a:prstGeom>
          <a:solidFill>
            <a:srgbClr val="0034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 name="Right Triangle 3">
            <a:extLst>
              <a:ext uri="{FF2B5EF4-FFF2-40B4-BE49-F238E27FC236}">
                <a16:creationId xmlns:a16="http://schemas.microsoft.com/office/drawing/2014/main" id="{79ED029D-F488-47E5-B064-0E35B31D23A5}"/>
              </a:ext>
            </a:extLst>
          </p:cNvPr>
          <p:cNvSpPr/>
          <p:nvPr userDrawn="1"/>
        </p:nvSpPr>
        <p:spPr>
          <a:xfrm flipV="1">
            <a:off x="0" y="-5"/>
            <a:ext cx="11747500" cy="6299203"/>
          </a:xfrm>
          <a:prstGeom prst="rtTriangle">
            <a:avLst/>
          </a:prstGeom>
          <a:solidFill>
            <a:srgbClr val="0041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 name="Picture Placeholder 31" title="Image">
            <a:extLst>
              <a:ext uri="{FF2B5EF4-FFF2-40B4-BE49-F238E27FC236}">
                <a16:creationId xmlns:a16="http://schemas.microsoft.com/office/drawing/2014/main" id="{D683190A-95C6-428D-AEE4-FC8350C3246D}"/>
              </a:ext>
            </a:extLst>
          </p:cNvPr>
          <p:cNvSpPr>
            <a:spLocks noGrp="1"/>
          </p:cNvSpPr>
          <p:nvPr>
            <p:ph type="pic" sz="quarter" idx="13" hasCustomPrompt="1"/>
          </p:nvPr>
        </p:nvSpPr>
        <p:spPr>
          <a:xfrm>
            <a:off x="359229" y="326570"/>
            <a:ext cx="11473542" cy="6204859"/>
          </a:xfrm>
          <a:prstGeom prst="rect">
            <a:avLst/>
          </a:prstGeo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ZA" dirty="0"/>
              <a:t>Insert or Drag and Drop Image Here</a:t>
            </a:r>
          </a:p>
        </p:txBody>
      </p:sp>
      <p:cxnSp>
        <p:nvCxnSpPr>
          <p:cNvPr id="6" name="Straight Connector 5">
            <a:extLst>
              <a:ext uri="{FF2B5EF4-FFF2-40B4-BE49-F238E27FC236}">
                <a16:creationId xmlns:a16="http://schemas.microsoft.com/office/drawing/2014/main" id="{F78F4957-6DDE-40CE-9D33-00B1434FA085}"/>
              </a:ext>
            </a:extLst>
          </p:cNvPr>
          <p:cNvCxnSpPr>
            <a:cxnSpLocks/>
          </p:cNvCxnSpPr>
          <p:nvPr userDrawn="1"/>
        </p:nvCxnSpPr>
        <p:spPr>
          <a:xfrm flipV="1">
            <a:off x="0" y="5344886"/>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p:cNvSpPr>
          <p:nvPr>
            <p:ph type="title" hasCustomPrompt="1"/>
          </p:nvPr>
        </p:nvSpPr>
        <p:spPr>
          <a:xfrm>
            <a:off x="359229" y="558802"/>
            <a:ext cx="8333222" cy="939798"/>
          </a:xfrm>
          <a:prstGeom prst="rect">
            <a:avLst/>
          </a:prstGeom>
          <a:solidFill>
            <a:srgbClr val="015AE7">
              <a:alpha val="73000"/>
            </a:srgbClr>
          </a:solidFill>
        </p:spPr>
        <p:txBody>
          <a:bodyPr lIns="288000" anchor="ctr">
            <a:normAutofit/>
          </a:bodyPr>
          <a:lstStyle>
            <a:lvl1pPr>
              <a:defRPr sz="3600" b="1">
                <a:solidFill>
                  <a:schemeClr val="tx1"/>
                </a:solidFill>
              </a:defRPr>
            </a:lvl1pPr>
          </a:lstStyle>
          <a:p>
            <a:r>
              <a:rPr lang="en-US" dirty="0"/>
              <a:t>Add Caption Here</a:t>
            </a:r>
            <a:endParaRPr lang="en-IN" dirty="0"/>
          </a:p>
        </p:txBody>
      </p:sp>
      <p:sp>
        <p:nvSpPr>
          <p:cNvPr id="8" name="Rectangle 5"/>
          <p:cNvSpPr/>
          <p:nvPr userDrawn="1"/>
        </p:nvSpPr>
        <p:spPr>
          <a:xfrm rot="10800000">
            <a:off x="5061526" y="6456218"/>
            <a:ext cx="7130473" cy="401782"/>
          </a:xfrm>
          <a:custGeom>
            <a:avLst/>
            <a:gdLst>
              <a:gd name="connsiteX0" fmla="*/ 0 w 4128655"/>
              <a:gd name="connsiteY0" fmla="*/ 0 h 960582"/>
              <a:gd name="connsiteX1" fmla="*/ 4128655 w 4128655"/>
              <a:gd name="connsiteY1" fmla="*/ 0 h 960582"/>
              <a:gd name="connsiteX2" fmla="*/ 4128655 w 4128655"/>
              <a:gd name="connsiteY2" fmla="*/ 960582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408219 w 4128655"/>
              <a:gd name="connsiteY2" fmla="*/ 942109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659575 w 4128655"/>
              <a:gd name="connsiteY2" fmla="*/ 923636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868147 w 4128655"/>
              <a:gd name="connsiteY2" fmla="*/ 901555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868147 w 4128655"/>
              <a:gd name="connsiteY2" fmla="*/ 923637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868147 w 4128655"/>
              <a:gd name="connsiteY2" fmla="*/ 945721 h 960582"/>
              <a:gd name="connsiteX3" fmla="*/ 0 w 4128655"/>
              <a:gd name="connsiteY3" fmla="*/ 960582 h 960582"/>
              <a:gd name="connsiteX4" fmla="*/ 0 w 4128655"/>
              <a:gd name="connsiteY4" fmla="*/ 0 h 96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8655" h="960582">
                <a:moveTo>
                  <a:pt x="0" y="0"/>
                </a:moveTo>
                <a:lnTo>
                  <a:pt x="4128655" y="0"/>
                </a:lnTo>
                <a:lnTo>
                  <a:pt x="3868147" y="945721"/>
                </a:lnTo>
                <a:lnTo>
                  <a:pt x="0" y="960582"/>
                </a:lnTo>
                <a:lnTo>
                  <a:pt x="0" y="0"/>
                </a:lnTo>
                <a:close/>
              </a:path>
            </a:pathLst>
          </a:custGeom>
          <a:solidFill>
            <a:srgbClr val="0034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dirty="0"/>
              <a:t> </a:t>
            </a:r>
          </a:p>
        </p:txBody>
      </p:sp>
      <p:sp>
        <p:nvSpPr>
          <p:cNvPr id="11"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a:xfrm>
            <a:off x="11790972" y="6513754"/>
            <a:ext cx="318866" cy="314418"/>
          </a:xfrm>
          <a:blipFill>
            <a:blip r:embed="rId2" cstate="print">
              <a:extLst>
                <a:ext uri="{28A0092B-C50C-407E-A947-70E740481C1C}">
                  <a14:useLocalDpi xmlns:a14="http://schemas.microsoft.com/office/drawing/2010/main" val="0"/>
                </a:ext>
              </a:extLst>
            </a:blip>
            <a:stretch>
              <a:fillRect/>
            </a:stretch>
          </a:blipFill>
        </p:spPr>
        <p:txBody>
          <a:bodyPr/>
          <a:lstStyle>
            <a:lvl1pPr algn="ctr">
              <a:defRPr sz="900"/>
            </a:lvl1pPr>
          </a:lstStyle>
          <a:p>
            <a:fld id="{8699F50C-BE38-4BD0-BA84-9B090E1F2B9B}" type="slidenum">
              <a:rPr lang="en-IN" smtClean="0"/>
              <a:pPr/>
              <a:t>‹#›</a:t>
            </a:fld>
            <a:endParaRPr lang="en-IN" dirty="0"/>
          </a:p>
        </p:txBody>
      </p:sp>
    </p:spTree>
    <p:extLst>
      <p:ext uri="{BB962C8B-B14F-4D97-AF65-F5344CB8AC3E}">
        <p14:creationId xmlns:p14="http://schemas.microsoft.com/office/powerpoint/2010/main" val="4237576771"/>
      </p:ext>
    </p:extLst>
  </p:cSld>
  <p:clrMapOvr>
    <a:masterClrMapping/>
  </p:clrMapOvr>
  <p:transition spd="med">
    <p:pull/>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4" name="Rectangle 5"/>
          <p:cNvSpPr/>
          <p:nvPr userDrawn="1"/>
        </p:nvSpPr>
        <p:spPr>
          <a:xfrm rot="10800000">
            <a:off x="5061526" y="6456218"/>
            <a:ext cx="7130473" cy="401782"/>
          </a:xfrm>
          <a:custGeom>
            <a:avLst/>
            <a:gdLst>
              <a:gd name="connsiteX0" fmla="*/ 0 w 4128655"/>
              <a:gd name="connsiteY0" fmla="*/ 0 h 960582"/>
              <a:gd name="connsiteX1" fmla="*/ 4128655 w 4128655"/>
              <a:gd name="connsiteY1" fmla="*/ 0 h 960582"/>
              <a:gd name="connsiteX2" fmla="*/ 4128655 w 4128655"/>
              <a:gd name="connsiteY2" fmla="*/ 960582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408219 w 4128655"/>
              <a:gd name="connsiteY2" fmla="*/ 942109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659575 w 4128655"/>
              <a:gd name="connsiteY2" fmla="*/ 923636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868147 w 4128655"/>
              <a:gd name="connsiteY2" fmla="*/ 901555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868147 w 4128655"/>
              <a:gd name="connsiteY2" fmla="*/ 923637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868147 w 4128655"/>
              <a:gd name="connsiteY2" fmla="*/ 945721 h 960582"/>
              <a:gd name="connsiteX3" fmla="*/ 0 w 4128655"/>
              <a:gd name="connsiteY3" fmla="*/ 960582 h 960582"/>
              <a:gd name="connsiteX4" fmla="*/ 0 w 4128655"/>
              <a:gd name="connsiteY4" fmla="*/ 0 h 96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8655" h="960582">
                <a:moveTo>
                  <a:pt x="0" y="0"/>
                </a:moveTo>
                <a:lnTo>
                  <a:pt x="4128655" y="0"/>
                </a:lnTo>
                <a:lnTo>
                  <a:pt x="3868147" y="945721"/>
                </a:lnTo>
                <a:lnTo>
                  <a:pt x="0" y="960582"/>
                </a:lnTo>
                <a:lnTo>
                  <a:pt x="0" y="0"/>
                </a:lnTo>
                <a:close/>
              </a:path>
            </a:pathLst>
          </a:custGeom>
          <a:solidFill>
            <a:srgbClr val="0034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dirty="0">
                <a:solidFill>
                  <a:srgbClr val="FFFFFF"/>
                </a:solidFill>
              </a:rPr>
              <a:t> </a:t>
            </a:r>
          </a:p>
        </p:txBody>
      </p: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60319" y="3836691"/>
            <a:ext cx="5311516" cy="1327031"/>
          </a:xfrm>
          <a:prstGeom prst="rect">
            <a:avLst/>
          </a:prstGeom>
        </p:spPr>
        <p:txBody>
          <a:bodyPr anchor="b">
            <a:normAutofit/>
          </a:bodyPr>
          <a:lstStyle>
            <a:lvl1pPr marL="0" indent="0" algn="r">
              <a:buFont typeface="Arial" panose="020B0604020202020204" pitchFamily="34" charset="0"/>
              <a:buNone/>
              <a:defRPr sz="4300" b="1">
                <a:solidFill>
                  <a:schemeClr val="accent1"/>
                </a:solidFill>
                <a:latin typeface="Arial" panose="020B0604020202020204" pitchFamily="34" charset="0"/>
                <a:cs typeface="Arial" panose="020B0604020202020204" pitchFamily="34" charset="0"/>
              </a:defRPr>
            </a:lvl1pPr>
          </a:lstStyle>
          <a:p>
            <a:r>
              <a:rPr lang="en-IN" dirty="0"/>
              <a:t>Click To Edit Master Title Style</a:t>
            </a:r>
            <a:endParaRPr lang="en-US" dirty="0"/>
          </a:p>
        </p:txBody>
      </p: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660319" y="5163724"/>
            <a:ext cx="5311516" cy="931505"/>
          </a:xfrm>
          <a:prstGeom prst="rect">
            <a:avLst/>
          </a:prstGeom>
        </p:spPr>
        <p:txBody>
          <a:bodyPr/>
          <a:lstStyle>
            <a:lvl1pPr marL="0" indent="0" algn="r">
              <a:buFont typeface="Arial" panose="020B0604020202020204" pitchFamily="34" charset="0"/>
              <a:buNone/>
              <a:defRPr sz="1600">
                <a:latin typeface="Arial Narrow" panose="020B060602020203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4" name="Content Placeholder 2">
            <a:extLst>
              <a:ext uri="{FF2B5EF4-FFF2-40B4-BE49-F238E27FC236}">
                <a16:creationId xmlns:a16="http://schemas.microsoft.com/office/drawing/2014/main" id="{C9A1E80C-1A76-4D3E-92A1-846866867DE1}"/>
              </a:ext>
            </a:extLst>
          </p:cNvPr>
          <p:cNvSpPr>
            <a:spLocks noGrp="1"/>
          </p:cNvSpPr>
          <p:nvPr>
            <p:ph idx="1"/>
          </p:nvPr>
        </p:nvSpPr>
        <p:spPr>
          <a:xfrm>
            <a:off x="6102465" y="1753368"/>
            <a:ext cx="5803672" cy="4341862"/>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a:xfrm>
            <a:off x="11790971" y="6483926"/>
            <a:ext cx="347467" cy="344246"/>
          </a:xfrm>
          <a:blipFill>
            <a:blip r:embed="rId2" cstate="print">
              <a:extLst>
                <a:ext uri="{28A0092B-C50C-407E-A947-70E740481C1C}">
                  <a14:useLocalDpi xmlns:a14="http://schemas.microsoft.com/office/drawing/2010/main" val="0"/>
                </a:ext>
              </a:extLst>
            </a:blip>
            <a:stretch>
              <a:fillRect/>
            </a:stretch>
          </a:blipFill>
        </p:spPr>
        <p:txBody>
          <a:bodyPr/>
          <a:lstStyle>
            <a:lvl1pPr algn="ctr" rtl="0">
              <a:defRPr sz="900"/>
            </a:lvl1pPr>
          </a:lstStyle>
          <a:p>
            <a:fld id="{8699F50C-BE38-4BD0-BA84-9B090E1F2B9B}" type="slidenum">
              <a:rPr lang="en-IN" smtClean="0">
                <a:solidFill>
                  <a:srgbClr val="3366CC"/>
                </a:solidFill>
              </a:rPr>
              <a:pPr/>
              <a:t>‹#›</a:t>
            </a:fld>
            <a:endParaRPr lang="en-IN" dirty="0">
              <a:solidFill>
                <a:srgbClr val="3366CC"/>
              </a:solidFill>
            </a:endParaRPr>
          </a:p>
        </p:txBody>
      </p:sp>
      <p:sp>
        <p:nvSpPr>
          <p:cNvPr id="20" name="Rectangle 5"/>
          <p:cNvSpPr/>
          <p:nvPr userDrawn="1"/>
        </p:nvSpPr>
        <p:spPr>
          <a:xfrm>
            <a:off x="0" y="0"/>
            <a:ext cx="4682836" cy="960582"/>
          </a:xfrm>
          <a:custGeom>
            <a:avLst/>
            <a:gdLst>
              <a:gd name="connsiteX0" fmla="*/ 0 w 4128655"/>
              <a:gd name="connsiteY0" fmla="*/ 0 h 960582"/>
              <a:gd name="connsiteX1" fmla="*/ 4128655 w 4128655"/>
              <a:gd name="connsiteY1" fmla="*/ 0 h 960582"/>
              <a:gd name="connsiteX2" fmla="*/ 4128655 w 4128655"/>
              <a:gd name="connsiteY2" fmla="*/ 960582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408219 w 4128655"/>
              <a:gd name="connsiteY2" fmla="*/ 942109 h 960582"/>
              <a:gd name="connsiteX3" fmla="*/ 0 w 4128655"/>
              <a:gd name="connsiteY3" fmla="*/ 960582 h 960582"/>
              <a:gd name="connsiteX4" fmla="*/ 0 w 4128655"/>
              <a:gd name="connsiteY4" fmla="*/ 0 h 96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8655" h="960582">
                <a:moveTo>
                  <a:pt x="0" y="0"/>
                </a:moveTo>
                <a:lnTo>
                  <a:pt x="4128655" y="0"/>
                </a:lnTo>
                <a:lnTo>
                  <a:pt x="3408219" y="942109"/>
                </a:lnTo>
                <a:lnTo>
                  <a:pt x="0" y="960582"/>
                </a:lnTo>
                <a:lnTo>
                  <a:pt x="0" y="0"/>
                </a:lnTo>
                <a:close/>
              </a:path>
            </a:pathLst>
          </a:custGeom>
          <a:solidFill>
            <a:srgbClr val="0034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rgbClr val="FFFFFF"/>
              </a:solidFill>
            </a:endParaRPr>
          </a:p>
        </p:txBody>
      </p:sp>
      <p:sp>
        <p:nvSpPr>
          <p:cNvPr id="21" name="Rectangle 20"/>
          <p:cNvSpPr/>
          <p:nvPr userDrawn="1"/>
        </p:nvSpPr>
        <p:spPr>
          <a:xfrm>
            <a:off x="1088802" y="287037"/>
            <a:ext cx="3226908" cy="307777"/>
          </a:xfrm>
          <a:prstGeom prst="rect">
            <a:avLst/>
          </a:prstGeom>
          <a:noFill/>
        </p:spPr>
        <p:txBody>
          <a:bodyPr wrap="square" lIns="91440" tIns="45720" rIns="91440" bIns="45720">
            <a:spAutoFit/>
          </a:bodyPr>
          <a:lstStyle/>
          <a:p>
            <a:r>
              <a:rPr lang="en-US" sz="1400" b="1" dirty="0">
                <a:ln w="10160">
                  <a:noFill/>
                  <a:prstDash val="solid"/>
                </a:ln>
                <a:solidFill>
                  <a:srgbClr val="FFFFFF"/>
                </a:solidFill>
                <a:effectLst>
                  <a:outerShdw blurRad="38100" dist="22860" dir="5400000" algn="tl" rotWithShape="0">
                    <a:srgbClr val="000000">
                      <a:alpha val="30000"/>
                    </a:srgbClr>
                  </a:outerShdw>
                </a:effectLst>
                <a:latin typeface="Bahnschrift SemiBold Condensed" panose="020B0502040204020203" pitchFamily="34" charset="0"/>
              </a:rPr>
              <a:t>ACCOUNTANT GENERAL’S DEPARTMENT OF MALAYSIA</a:t>
            </a:r>
          </a:p>
        </p:txBody>
      </p:sp>
      <p:sp>
        <p:nvSpPr>
          <p:cNvPr id="22" name="Rectangle 21"/>
          <p:cNvSpPr/>
          <p:nvPr userDrawn="1"/>
        </p:nvSpPr>
        <p:spPr>
          <a:xfrm>
            <a:off x="1160365" y="469921"/>
            <a:ext cx="3614835" cy="307777"/>
          </a:xfrm>
          <a:prstGeom prst="rect">
            <a:avLst/>
          </a:prstGeom>
          <a:noFill/>
        </p:spPr>
        <p:txBody>
          <a:bodyPr wrap="square" lIns="91440" tIns="45720" rIns="91440" bIns="45720">
            <a:spAutoFit/>
          </a:bodyPr>
          <a:lstStyle/>
          <a:p>
            <a:r>
              <a:rPr lang="en-US" sz="1400" b="1" dirty="0">
                <a:ln w="10160">
                  <a:noFill/>
                  <a:prstDash val="solid"/>
                </a:ln>
                <a:solidFill>
                  <a:srgbClr val="015AE7"/>
                </a:solidFill>
                <a:effectLst>
                  <a:outerShdw blurRad="38100" dist="22860" dir="5400000" algn="tl" rotWithShape="0">
                    <a:srgbClr val="000000">
                      <a:alpha val="30000"/>
                    </a:srgbClr>
                  </a:outerShdw>
                </a:effectLst>
                <a:latin typeface="Monotype Corsiva" panose="03010101010201010101" pitchFamily="66" charset="0"/>
              </a:rPr>
              <a:t>Excellent Accounting @ Your Services</a:t>
            </a:r>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2824" y="113207"/>
            <a:ext cx="922349" cy="750601"/>
          </a:xfrm>
          <a:prstGeom prst="rect">
            <a:avLst/>
          </a:prstGeom>
        </p:spPr>
      </p:pic>
      <p:sp>
        <p:nvSpPr>
          <p:cNvPr id="35" name="Footer Placeholder 1">
            <a:extLst>
              <a:ext uri="{FF2B5EF4-FFF2-40B4-BE49-F238E27FC236}">
                <a16:creationId xmlns:a16="http://schemas.microsoft.com/office/drawing/2014/main" id="{03E79E9C-D961-6E47-A5C6-57689BAFF243}"/>
              </a:ext>
            </a:extLst>
          </p:cNvPr>
          <p:cNvSpPr txBox="1">
            <a:spLocks/>
          </p:cNvSpPr>
          <p:nvPr userDrawn="1"/>
        </p:nvSpPr>
        <p:spPr>
          <a:xfrm>
            <a:off x="7622610" y="6463047"/>
            <a:ext cx="4114800" cy="365125"/>
          </a:xfrm>
          <a:prstGeom prst="rect">
            <a:avLst/>
          </a:prstGeom>
        </p:spPr>
        <p:txBody>
          <a:bodyPr vert="horz" lIns="91440" tIns="45720" rIns="91440" bIns="45720" rtlCol="0" anchor="ctr"/>
          <a:lstStyle>
            <a:defPPr>
              <a:defRPr lang="en-US"/>
            </a:defPPr>
            <a:lvl1pPr marL="0" algn="r" defTabSz="914400" rtl="0" eaLnBrk="1" latinLnBrk="0" hangingPunct="1">
              <a:defRPr lang="en-MY" sz="1200" b="0" i="1" kern="1200" smtClean="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dirty="0">
                <a:solidFill>
                  <a:srgbClr val="FFFFFF"/>
                </a:solidFill>
              </a:rPr>
              <a:t>Inovasi Digital Pemacu Prestasi Unggul</a:t>
            </a:r>
          </a:p>
        </p:txBody>
      </p:sp>
    </p:spTree>
    <p:extLst>
      <p:ext uri="{BB962C8B-B14F-4D97-AF65-F5344CB8AC3E}">
        <p14:creationId xmlns:p14="http://schemas.microsoft.com/office/powerpoint/2010/main" val="2042753916"/>
      </p:ext>
    </p:extLst>
  </p:cSld>
  <p:clrMapOvr>
    <a:masterClrMapping/>
  </p:clrMapOvr>
  <p:transition spd="med">
    <p:pull/>
  </p:transition>
  <p:hf hdr="0" dt="0"/>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AB3FE-9015-40FD-A870-D81B5A86A5D9}"/>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970231722"/>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0" y="1010090"/>
            <a:ext cx="1785257" cy="9075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5350970" y="2883348"/>
            <a:ext cx="6074412" cy="1789855"/>
          </a:xfrm>
          <a:prstGeom prst="rect">
            <a:avLst/>
          </a:prstGeom>
        </p:spPr>
        <p:txBody>
          <a:bodyPr anchor="b">
            <a:normAutofit/>
          </a:bodyPr>
          <a:lstStyle>
            <a:lvl1pPr>
              <a:defRPr sz="4000" b="1">
                <a:solidFill>
                  <a:schemeClr val="accent1"/>
                </a:solidFill>
                <a:latin typeface="Arial" panose="020B0604020202020204" pitchFamily="34" charset="0"/>
                <a:cs typeface="Arial" panose="020B0604020202020204" pitchFamily="34" charset="0"/>
              </a:defRPr>
            </a:lvl1pPr>
          </a:lstStyle>
          <a:p>
            <a:r>
              <a:rPr lang="en-IN" dirty="0"/>
              <a:t>Click To Edit Master Title Style</a:t>
            </a:r>
            <a:endParaRPr lang="en-US" dirty="0"/>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5350970" y="4687974"/>
            <a:ext cx="6074412" cy="910580"/>
          </a:xfrm>
          <a:prstGeom prst="rect">
            <a:avLst/>
          </a:prstGeom>
        </p:spPr>
        <p:txBody>
          <a:bodyPr>
            <a:normAutofit/>
          </a:bodyPr>
          <a:lstStyle>
            <a:lvl1pPr marL="0" indent="0">
              <a:buNone/>
              <a:defRPr sz="2000" b="0" i="0" spc="300">
                <a:solidFill>
                  <a:schemeClr val="tx1"/>
                </a:solidFill>
                <a:latin typeface="Arial Narrow" panose="020B0606020202030204" pitchFamily="34" charset="0"/>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cxnSp>
        <p:nvCxnSpPr>
          <p:cNvPr id="6" name="Straight Connector 5"/>
          <p:cNvCxnSpPr/>
          <p:nvPr userDrawn="1"/>
        </p:nvCxnSpPr>
        <p:spPr>
          <a:xfrm>
            <a:off x="4988957" y="2293257"/>
            <a:ext cx="0" cy="3703782"/>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5"/>
          <p:cNvSpPr/>
          <p:nvPr userDrawn="1"/>
        </p:nvSpPr>
        <p:spPr>
          <a:xfrm flipH="1">
            <a:off x="7509164" y="-14514"/>
            <a:ext cx="4682836" cy="960582"/>
          </a:xfrm>
          <a:custGeom>
            <a:avLst/>
            <a:gdLst>
              <a:gd name="connsiteX0" fmla="*/ 0 w 4128655"/>
              <a:gd name="connsiteY0" fmla="*/ 0 h 960582"/>
              <a:gd name="connsiteX1" fmla="*/ 4128655 w 4128655"/>
              <a:gd name="connsiteY1" fmla="*/ 0 h 960582"/>
              <a:gd name="connsiteX2" fmla="*/ 4128655 w 4128655"/>
              <a:gd name="connsiteY2" fmla="*/ 960582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408219 w 4128655"/>
              <a:gd name="connsiteY2" fmla="*/ 942109 h 960582"/>
              <a:gd name="connsiteX3" fmla="*/ 0 w 4128655"/>
              <a:gd name="connsiteY3" fmla="*/ 960582 h 960582"/>
              <a:gd name="connsiteX4" fmla="*/ 0 w 4128655"/>
              <a:gd name="connsiteY4" fmla="*/ 0 h 96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8655" h="960582">
                <a:moveTo>
                  <a:pt x="0" y="0"/>
                </a:moveTo>
                <a:lnTo>
                  <a:pt x="4128655" y="0"/>
                </a:lnTo>
                <a:lnTo>
                  <a:pt x="3408219" y="942109"/>
                </a:lnTo>
                <a:lnTo>
                  <a:pt x="0" y="960582"/>
                </a:lnTo>
                <a:lnTo>
                  <a:pt x="0" y="0"/>
                </a:lnTo>
                <a:close/>
              </a:path>
            </a:pathLst>
          </a:custGeom>
          <a:solidFill>
            <a:srgbClr val="0034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27" name="Picture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76678" y="98693"/>
            <a:ext cx="922349" cy="750601"/>
          </a:xfrm>
          <a:prstGeom prst="rect">
            <a:avLst/>
          </a:prstGeom>
        </p:spPr>
      </p:pic>
      <p:sp>
        <p:nvSpPr>
          <p:cNvPr id="28" name="Rectangle 27"/>
          <p:cNvSpPr/>
          <p:nvPr userDrawn="1"/>
        </p:nvSpPr>
        <p:spPr>
          <a:xfrm>
            <a:off x="7897091" y="240553"/>
            <a:ext cx="3226908" cy="307777"/>
          </a:xfrm>
          <a:prstGeom prst="rect">
            <a:avLst/>
          </a:prstGeom>
          <a:noFill/>
        </p:spPr>
        <p:txBody>
          <a:bodyPr wrap="square" lIns="91440" tIns="45720" rIns="91440" bIns="45720">
            <a:spAutoFit/>
          </a:bodyPr>
          <a:lstStyle/>
          <a:p>
            <a:pPr algn="r"/>
            <a:r>
              <a:rPr lang="en-US" sz="1400" b="1" cap="none" spc="0" dirty="0">
                <a:ln w="10160">
                  <a:noFill/>
                  <a:prstDash val="solid"/>
                </a:ln>
                <a:solidFill>
                  <a:schemeClr val="bg1"/>
                </a:solidFill>
                <a:effectLst>
                  <a:outerShdw blurRad="38100" dist="22860" dir="5400000" algn="tl" rotWithShape="0">
                    <a:srgbClr val="000000">
                      <a:alpha val="30000"/>
                    </a:srgbClr>
                  </a:outerShdw>
                </a:effectLst>
                <a:latin typeface="Bahnschrift SemiBold Condensed" panose="020B0502040204020203" pitchFamily="34" charset="0"/>
              </a:rPr>
              <a:t>ACCOUNTANT</a:t>
            </a:r>
            <a:r>
              <a:rPr lang="en-US" sz="1400" b="1" cap="none" spc="0" baseline="0" dirty="0">
                <a:ln w="10160">
                  <a:noFill/>
                  <a:prstDash val="solid"/>
                </a:ln>
                <a:solidFill>
                  <a:schemeClr val="bg1"/>
                </a:solidFill>
                <a:effectLst>
                  <a:outerShdw blurRad="38100" dist="22860" dir="5400000" algn="tl" rotWithShape="0">
                    <a:srgbClr val="000000">
                      <a:alpha val="30000"/>
                    </a:srgbClr>
                  </a:outerShdw>
                </a:effectLst>
                <a:latin typeface="Bahnschrift SemiBold Condensed" panose="020B0502040204020203" pitchFamily="34" charset="0"/>
              </a:rPr>
              <a:t> GENERAL’S DEPARTMENT OF MALAYSIA</a:t>
            </a:r>
            <a:endParaRPr lang="en-US" sz="1400" b="1" cap="none" spc="0" dirty="0">
              <a:ln w="10160">
                <a:noFill/>
                <a:prstDash val="solid"/>
              </a:ln>
              <a:solidFill>
                <a:schemeClr val="bg1"/>
              </a:solidFill>
              <a:effectLst>
                <a:outerShdw blurRad="38100" dist="22860" dir="5400000" algn="tl" rotWithShape="0">
                  <a:srgbClr val="000000">
                    <a:alpha val="30000"/>
                  </a:srgbClr>
                </a:outerShdw>
              </a:effectLst>
              <a:latin typeface="Bahnschrift SemiBold Condensed" panose="020B0502040204020203" pitchFamily="34" charset="0"/>
            </a:endParaRPr>
          </a:p>
        </p:txBody>
      </p:sp>
      <p:sp>
        <p:nvSpPr>
          <p:cNvPr id="29" name="Rectangle 28"/>
          <p:cNvSpPr/>
          <p:nvPr userDrawn="1"/>
        </p:nvSpPr>
        <p:spPr>
          <a:xfrm>
            <a:off x="7416652" y="491216"/>
            <a:ext cx="3614835" cy="307777"/>
          </a:xfrm>
          <a:prstGeom prst="rect">
            <a:avLst/>
          </a:prstGeom>
          <a:noFill/>
        </p:spPr>
        <p:txBody>
          <a:bodyPr wrap="square" lIns="91440" tIns="45720" rIns="91440" bIns="45720">
            <a:spAutoFit/>
          </a:bodyPr>
          <a:lstStyle/>
          <a:p>
            <a:pPr algn="r"/>
            <a:r>
              <a:rPr lang="en-US" sz="1400" b="1" cap="none" spc="0" dirty="0">
                <a:ln w="10160">
                  <a:noFill/>
                  <a:prstDash val="solid"/>
                </a:ln>
                <a:solidFill>
                  <a:srgbClr val="015AE7"/>
                </a:solidFill>
                <a:effectLst>
                  <a:outerShdw blurRad="38100" dist="22860" dir="5400000" algn="tl" rotWithShape="0">
                    <a:srgbClr val="000000">
                      <a:alpha val="30000"/>
                    </a:srgbClr>
                  </a:outerShdw>
                </a:effectLst>
                <a:latin typeface="Monotype Corsiva" panose="03010101010201010101" pitchFamily="66" charset="0"/>
              </a:rPr>
              <a:t>Excellent</a:t>
            </a:r>
            <a:r>
              <a:rPr lang="en-US" sz="1400" b="1" cap="none" spc="0" baseline="0" dirty="0">
                <a:ln w="10160">
                  <a:noFill/>
                  <a:prstDash val="solid"/>
                </a:ln>
                <a:solidFill>
                  <a:srgbClr val="015AE7"/>
                </a:solidFill>
                <a:effectLst>
                  <a:outerShdw blurRad="38100" dist="22860" dir="5400000" algn="tl" rotWithShape="0">
                    <a:srgbClr val="000000">
                      <a:alpha val="30000"/>
                    </a:srgbClr>
                  </a:outerShdw>
                </a:effectLst>
                <a:latin typeface="Monotype Corsiva" panose="03010101010201010101" pitchFamily="66" charset="0"/>
              </a:rPr>
              <a:t> Accounting @ Your Services</a:t>
            </a:r>
            <a:endParaRPr lang="en-US" sz="1400" b="1" cap="none" spc="0" dirty="0">
              <a:ln w="10160">
                <a:noFill/>
                <a:prstDash val="solid"/>
              </a:ln>
              <a:solidFill>
                <a:srgbClr val="015AE7"/>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31" name="Rectangle 5"/>
          <p:cNvSpPr/>
          <p:nvPr userDrawn="1"/>
        </p:nvSpPr>
        <p:spPr>
          <a:xfrm rot="10800000" flipH="1">
            <a:off x="0" y="6456218"/>
            <a:ext cx="7130473" cy="401782"/>
          </a:xfrm>
          <a:custGeom>
            <a:avLst/>
            <a:gdLst>
              <a:gd name="connsiteX0" fmla="*/ 0 w 4128655"/>
              <a:gd name="connsiteY0" fmla="*/ 0 h 960582"/>
              <a:gd name="connsiteX1" fmla="*/ 4128655 w 4128655"/>
              <a:gd name="connsiteY1" fmla="*/ 0 h 960582"/>
              <a:gd name="connsiteX2" fmla="*/ 4128655 w 4128655"/>
              <a:gd name="connsiteY2" fmla="*/ 960582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408219 w 4128655"/>
              <a:gd name="connsiteY2" fmla="*/ 942109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659575 w 4128655"/>
              <a:gd name="connsiteY2" fmla="*/ 923636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868147 w 4128655"/>
              <a:gd name="connsiteY2" fmla="*/ 901555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868147 w 4128655"/>
              <a:gd name="connsiteY2" fmla="*/ 923637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868147 w 4128655"/>
              <a:gd name="connsiteY2" fmla="*/ 945721 h 960582"/>
              <a:gd name="connsiteX3" fmla="*/ 0 w 4128655"/>
              <a:gd name="connsiteY3" fmla="*/ 960582 h 960582"/>
              <a:gd name="connsiteX4" fmla="*/ 0 w 4128655"/>
              <a:gd name="connsiteY4" fmla="*/ 0 h 96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8655" h="960582">
                <a:moveTo>
                  <a:pt x="0" y="0"/>
                </a:moveTo>
                <a:lnTo>
                  <a:pt x="4128655" y="0"/>
                </a:lnTo>
                <a:lnTo>
                  <a:pt x="3868147" y="945721"/>
                </a:lnTo>
                <a:lnTo>
                  <a:pt x="0" y="960582"/>
                </a:lnTo>
                <a:lnTo>
                  <a:pt x="0" y="0"/>
                </a:lnTo>
                <a:close/>
              </a:path>
            </a:pathLst>
          </a:custGeom>
          <a:solidFill>
            <a:srgbClr val="0034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32" name="Footer Placeholder 1">
            <a:extLst>
              <a:ext uri="{FF2B5EF4-FFF2-40B4-BE49-F238E27FC236}">
                <a16:creationId xmlns:a16="http://schemas.microsoft.com/office/drawing/2014/main" id="{03E79E9C-D961-6E47-A5C6-57689BAFF243}"/>
              </a:ext>
            </a:extLst>
          </p:cNvPr>
          <p:cNvSpPr txBox="1">
            <a:spLocks/>
          </p:cNvSpPr>
          <p:nvPr userDrawn="1"/>
        </p:nvSpPr>
        <p:spPr>
          <a:xfrm>
            <a:off x="479260" y="6463047"/>
            <a:ext cx="4114800" cy="365125"/>
          </a:xfrm>
          <a:prstGeom prst="rect">
            <a:avLst/>
          </a:prstGeom>
        </p:spPr>
        <p:txBody>
          <a:bodyPr vert="horz" lIns="91440" tIns="45720" rIns="91440" bIns="45720" rtlCol="0" anchor="ctr"/>
          <a:lstStyle>
            <a:defPPr>
              <a:defRPr lang="en-US"/>
            </a:defPPr>
            <a:lvl1pPr marL="0" algn="r" defTabSz="914400" rtl="0" eaLnBrk="1" latinLnBrk="0" hangingPunct="1">
              <a:defRPr lang="en-MY" sz="1200" b="0" i="1" kern="1200" smtClean="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MY" dirty="0"/>
              <a:t>Inovasi Digital Pemacu Prestasi Unggul</a:t>
            </a:r>
          </a:p>
        </p:txBody>
      </p:sp>
      <p:sp>
        <p:nvSpPr>
          <p:cNvPr id="3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a:xfrm>
            <a:off x="61669" y="6483926"/>
            <a:ext cx="347467" cy="344246"/>
          </a:xfrm>
          <a:blipFill>
            <a:blip r:embed="rId3" cstate="print">
              <a:extLst>
                <a:ext uri="{28A0092B-C50C-407E-A947-70E740481C1C}">
                  <a14:useLocalDpi xmlns:a14="http://schemas.microsoft.com/office/drawing/2010/main" val="0"/>
                </a:ext>
              </a:extLst>
            </a:blip>
            <a:stretch>
              <a:fillRect/>
            </a:stretch>
          </a:blipFill>
        </p:spPr>
        <p:txBody>
          <a:bodyPr/>
          <a:lstStyle>
            <a:lvl1pPr algn="ctr" rtl="0">
              <a:defRPr sz="900"/>
            </a:lvl1pPr>
          </a:lstStyle>
          <a:p>
            <a:fld id="{8699F50C-BE38-4BD0-BA84-9B090E1F2B9B}" type="slidenum">
              <a:rPr lang="en-IN" smtClean="0"/>
              <a:pPr/>
              <a:t>‹#›</a:t>
            </a:fld>
            <a:endParaRPr lang="en-IN" dirty="0"/>
          </a:p>
        </p:txBody>
      </p:sp>
      <p:sp>
        <p:nvSpPr>
          <p:cNvPr id="5" name="Picture Placeholder 4"/>
          <p:cNvSpPr>
            <a:spLocks noGrp="1"/>
          </p:cNvSpPr>
          <p:nvPr>
            <p:ph type="pic" sz="quarter" idx="19" hasCustomPrompt="1"/>
          </p:nvPr>
        </p:nvSpPr>
        <p:spPr>
          <a:xfrm rot="2751693">
            <a:off x="-687516" y="-89383"/>
            <a:ext cx="4960421" cy="3590925"/>
          </a:xfrm>
          <a:custGeom>
            <a:avLst/>
            <a:gdLst>
              <a:gd name="connsiteX0" fmla="*/ 0 w 5514975"/>
              <a:gd name="connsiteY0" fmla="*/ 0 h 3590925"/>
              <a:gd name="connsiteX1" fmla="*/ 5514975 w 5514975"/>
              <a:gd name="connsiteY1" fmla="*/ 0 h 3590925"/>
              <a:gd name="connsiteX2" fmla="*/ 5514975 w 5514975"/>
              <a:gd name="connsiteY2" fmla="*/ 3590925 h 3590925"/>
              <a:gd name="connsiteX3" fmla="*/ 0 w 5514975"/>
              <a:gd name="connsiteY3" fmla="*/ 3590925 h 3590925"/>
              <a:gd name="connsiteX4" fmla="*/ 0 w 5514975"/>
              <a:gd name="connsiteY4" fmla="*/ 0 h 3590925"/>
              <a:gd name="connsiteX0" fmla="*/ 0 w 5514975"/>
              <a:gd name="connsiteY0" fmla="*/ 13284 h 3604209"/>
              <a:gd name="connsiteX1" fmla="*/ 1816036 w 5514975"/>
              <a:gd name="connsiteY1" fmla="*/ 0 h 3604209"/>
              <a:gd name="connsiteX2" fmla="*/ 5514975 w 5514975"/>
              <a:gd name="connsiteY2" fmla="*/ 13284 h 3604209"/>
              <a:gd name="connsiteX3" fmla="*/ 5514975 w 5514975"/>
              <a:gd name="connsiteY3" fmla="*/ 3604209 h 3604209"/>
              <a:gd name="connsiteX4" fmla="*/ 0 w 5514975"/>
              <a:gd name="connsiteY4" fmla="*/ 3604209 h 3604209"/>
              <a:gd name="connsiteX5" fmla="*/ 0 w 5514975"/>
              <a:gd name="connsiteY5" fmla="*/ 13284 h 3604209"/>
              <a:gd name="connsiteX0" fmla="*/ 12413 w 5527388"/>
              <a:gd name="connsiteY0" fmla="*/ 13284 h 3604209"/>
              <a:gd name="connsiteX1" fmla="*/ 1828449 w 5527388"/>
              <a:gd name="connsiteY1" fmla="*/ 0 h 3604209"/>
              <a:gd name="connsiteX2" fmla="*/ 5527388 w 5527388"/>
              <a:gd name="connsiteY2" fmla="*/ 13284 h 3604209"/>
              <a:gd name="connsiteX3" fmla="*/ 5527388 w 5527388"/>
              <a:gd name="connsiteY3" fmla="*/ 3604209 h 3604209"/>
              <a:gd name="connsiteX4" fmla="*/ 12413 w 5527388"/>
              <a:gd name="connsiteY4" fmla="*/ 3604209 h 3604209"/>
              <a:gd name="connsiteX5" fmla="*/ 0 w 5527388"/>
              <a:gd name="connsiteY5" fmla="*/ 1914816 h 3604209"/>
              <a:gd name="connsiteX6" fmla="*/ 12413 w 5527388"/>
              <a:gd name="connsiteY6" fmla="*/ 13284 h 3604209"/>
              <a:gd name="connsiteX0" fmla="*/ 12413 w 5527388"/>
              <a:gd name="connsiteY0" fmla="*/ 13284 h 3617841"/>
              <a:gd name="connsiteX1" fmla="*/ 1828449 w 5527388"/>
              <a:gd name="connsiteY1" fmla="*/ 0 h 3617841"/>
              <a:gd name="connsiteX2" fmla="*/ 5527388 w 5527388"/>
              <a:gd name="connsiteY2" fmla="*/ 13284 h 3617841"/>
              <a:gd name="connsiteX3" fmla="*/ 5527388 w 5527388"/>
              <a:gd name="connsiteY3" fmla="*/ 3604209 h 3617841"/>
              <a:gd name="connsiteX4" fmla="*/ 1755026 w 5527388"/>
              <a:gd name="connsiteY4" fmla="*/ 3617841 h 3617841"/>
              <a:gd name="connsiteX5" fmla="*/ 12413 w 5527388"/>
              <a:gd name="connsiteY5" fmla="*/ 3604209 h 3617841"/>
              <a:gd name="connsiteX6" fmla="*/ 0 w 5527388"/>
              <a:gd name="connsiteY6" fmla="*/ 1914816 h 3617841"/>
              <a:gd name="connsiteX7" fmla="*/ 12413 w 5527388"/>
              <a:gd name="connsiteY7" fmla="*/ 13284 h 3617841"/>
              <a:gd name="connsiteX0" fmla="*/ 12413 w 5527388"/>
              <a:gd name="connsiteY0" fmla="*/ 13284 h 3617841"/>
              <a:gd name="connsiteX1" fmla="*/ 1828449 w 5527388"/>
              <a:gd name="connsiteY1" fmla="*/ 0 h 3617841"/>
              <a:gd name="connsiteX2" fmla="*/ 5527388 w 5527388"/>
              <a:gd name="connsiteY2" fmla="*/ 13284 h 3617841"/>
              <a:gd name="connsiteX3" fmla="*/ 5527388 w 5527388"/>
              <a:gd name="connsiteY3" fmla="*/ 3604209 h 3617841"/>
              <a:gd name="connsiteX4" fmla="*/ 1755026 w 5527388"/>
              <a:gd name="connsiteY4" fmla="*/ 3617841 h 3617841"/>
              <a:gd name="connsiteX5" fmla="*/ 0 w 5527388"/>
              <a:gd name="connsiteY5" fmla="*/ 1914816 h 3617841"/>
              <a:gd name="connsiteX6" fmla="*/ 12413 w 5527388"/>
              <a:gd name="connsiteY6" fmla="*/ 13284 h 3617841"/>
              <a:gd name="connsiteX0" fmla="*/ 0 w 5527388"/>
              <a:gd name="connsiteY0" fmla="*/ 1914816 h 3617841"/>
              <a:gd name="connsiteX1" fmla="*/ 1828449 w 5527388"/>
              <a:gd name="connsiteY1" fmla="*/ 0 h 3617841"/>
              <a:gd name="connsiteX2" fmla="*/ 5527388 w 5527388"/>
              <a:gd name="connsiteY2" fmla="*/ 13284 h 3617841"/>
              <a:gd name="connsiteX3" fmla="*/ 5527388 w 5527388"/>
              <a:gd name="connsiteY3" fmla="*/ 3604209 h 3617841"/>
              <a:gd name="connsiteX4" fmla="*/ 1755026 w 5527388"/>
              <a:gd name="connsiteY4" fmla="*/ 3617841 h 3617841"/>
              <a:gd name="connsiteX5" fmla="*/ 0 w 5527388"/>
              <a:gd name="connsiteY5" fmla="*/ 1914816 h 3617841"/>
              <a:gd name="connsiteX0" fmla="*/ 0 w 5527388"/>
              <a:gd name="connsiteY0" fmla="*/ 1914816 h 3617841"/>
              <a:gd name="connsiteX1" fmla="*/ 1828449 w 5527388"/>
              <a:gd name="connsiteY1" fmla="*/ 0 h 3617841"/>
              <a:gd name="connsiteX2" fmla="*/ 5527388 w 5527388"/>
              <a:gd name="connsiteY2" fmla="*/ 13284 h 3617841"/>
              <a:gd name="connsiteX3" fmla="*/ 5527388 w 5527388"/>
              <a:gd name="connsiteY3" fmla="*/ 3604209 h 3617841"/>
              <a:gd name="connsiteX4" fmla="*/ 1755026 w 5527388"/>
              <a:gd name="connsiteY4" fmla="*/ 3617841 h 3617841"/>
              <a:gd name="connsiteX5" fmla="*/ 0 w 5527388"/>
              <a:gd name="connsiteY5" fmla="*/ 1914816 h 3617841"/>
              <a:gd name="connsiteX0" fmla="*/ 0 w 5527388"/>
              <a:gd name="connsiteY0" fmla="*/ 1914816 h 3617841"/>
              <a:gd name="connsiteX1" fmla="*/ 1828449 w 5527388"/>
              <a:gd name="connsiteY1" fmla="*/ 0 h 3617841"/>
              <a:gd name="connsiteX2" fmla="*/ 5527388 w 5527388"/>
              <a:gd name="connsiteY2" fmla="*/ 13284 h 3617841"/>
              <a:gd name="connsiteX3" fmla="*/ 5527388 w 5527388"/>
              <a:gd name="connsiteY3" fmla="*/ 3604209 h 3617841"/>
              <a:gd name="connsiteX4" fmla="*/ 1755026 w 5527388"/>
              <a:gd name="connsiteY4" fmla="*/ 3617841 h 3617841"/>
              <a:gd name="connsiteX5" fmla="*/ 0 w 5527388"/>
              <a:gd name="connsiteY5" fmla="*/ 1914816 h 3617841"/>
              <a:gd name="connsiteX0" fmla="*/ 0 w 5527388"/>
              <a:gd name="connsiteY0" fmla="*/ 1915042 h 3618067"/>
              <a:gd name="connsiteX1" fmla="*/ 1843485 w 5527388"/>
              <a:gd name="connsiteY1" fmla="*/ 0 h 3618067"/>
              <a:gd name="connsiteX2" fmla="*/ 5527388 w 5527388"/>
              <a:gd name="connsiteY2" fmla="*/ 13510 h 3618067"/>
              <a:gd name="connsiteX3" fmla="*/ 5527388 w 5527388"/>
              <a:gd name="connsiteY3" fmla="*/ 3604435 h 3618067"/>
              <a:gd name="connsiteX4" fmla="*/ 1755026 w 5527388"/>
              <a:gd name="connsiteY4" fmla="*/ 3618067 h 3618067"/>
              <a:gd name="connsiteX5" fmla="*/ 0 w 5527388"/>
              <a:gd name="connsiteY5" fmla="*/ 1915042 h 3618067"/>
              <a:gd name="connsiteX0" fmla="*/ 0 w 5527388"/>
              <a:gd name="connsiteY0" fmla="*/ 1915042 h 3618067"/>
              <a:gd name="connsiteX1" fmla="*/ 1843485 w 5527388"/>
              <a:gd name="connsiteY1" fmla="*/ 0 h 3618067"/>
              <a:gd name="connsiteX2" fmla="*/ 5527388 w 5527388"/>
              <a:gd name="connsiteY2" fmla="*/ 13510 h 3618067"/>
              <a:gd name="connsiteX3" fmla="*/ 5527388 w 5527388"/>
              <a:gd name="connsiteY3" fmla="*/ 3604435 h 3618067"/>
              <a:gd name="connsiteX4" fmla="*/ 1755026 w 5527388"/>
              <a:gd name="connsiteY4" fmla="*/ 3618067 h 3618067"/>
              <a:gd name="connsiteX5" fmla="*/ 0 w 5527388"/>
              <a:gd name="connsiteY5" fmla="*/ 1915042 h 3618067"/>
              <a:gd name="connsiteX0" fmla="*/ 0 w 5527388"/>
              <a:gd name="connsiteY0" fmla="*/ 1901532 h 3604557"/>
              <a:gd name="connsiteX1" fmla="*/ 1954021 w 5527388"/>
              <a:gd name="connsiteY1" fmla="*/ 82748 h 3604557"/>
              <a:gd name="connsiteX2" fmla="*/ 5527388 w 5527388"/>
              <a:gd name="connsiteY2" fmla="*/ 0 h 3604557"/>
              <a:gd name="connsiteX3" fmla="*/ 5527388 w 5527388"/>
              <a:gd name="connsiteY3" fmla="*/ 3590925 h 3604557"/>
              <a:gd name="connsiteX4" fmla="*/ 1755026 w 5527388"/>
              <a:gd name="connsiteY4" fmla="*/ 3604557 h 3604557"/>
              <a:gd name="connsiteX5" fmla="*/ 0 w 5527388"/>
              <a:gd name="connsiteY5" fmla="*/ 1901532 h 3604557"/>
              <a:gd name="connsiteX0" fmla="*/ 0 w 5527388"/>
              <a:gd name="connsiteY0" fmla="*/ 1901532 h 3604557"/>
              <a:gd name="connsiteX1" fmla="*/ 1954021 w 5527388"/>
              <a:gd name="connsiteY1" fmla="*/ 82748 h 3604557"/>
              <a:gd name="connsiteX2" fmla="*/ 5527388 w 5527388"/>
              <a:gd name="connsiteY2" fmla="*/ 0 h 3604557"/>
              <a:gd name="connsiteX3" fmla="*/ 5527388 w 5527388"/>
              <a:gd name="connsiteY3" fmla="*/ 3590925 h 3604557"/>
              <a:gd name="connsiteX4" fmla="*/ 1755026 w 5527388"/>
              <a:gd name="connsiteY4" fmla="*/ 3604557 h 3604557"/>
              <a:gd name="connsiteX5" fmla="*/ 0 w 5527388"/>
              <a:gd name="connsiteY5" fmla="*/ 1901532 h 3604557"/>
              <a:gd name="connsiteX0" fmla="*/ 0 w 5527388"/>
              <a:gd name="connsiteY0" fmla="*/ 1901532 h 3590925"/>
              <a:gd name="connsiteX1" fmla="*/ 1954021 w 5527388"/>
              <a:gd name="connsiteY1" fmla="*/ 82748 h 3590925"/>
              <a:gd name="connsiteX2" fmla="*/ 5527388 w 5527388"/>
              <a:gd name="connsiteY2" fmla="*/ 0 h 3590925"/>
              <a:gd name="connsiteX3" fmla="*/ 5527388 w 5527388"/>
              <a:gd name="connsiteY3" fmla="*/ 3590925 h 3590925"/>
              <a:gd name="connsiteX4" fmla="*/ 1862790 w 5527388"/>
              <a:gd name="connsiteY4" fmla="*/ 3535430 h 3590925"/>
              <a:gd name="connsiteX5" fmla="*/ 0 w 5527388"/>
              <a:gd name="connsiteY5" fmla="*/ 1901532 h 359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7388" h="3590925">
                <a:moveTo>
                  <a:pt x="0" y="1901532"/>
                </a:moveTo>
                <a:cubicBezTo>
                  <a:pt x="354028" y="1526515"/>
                  <a:pt x="1366279" y="635256"/>
                  <a:pt x="1954021" y="82748"/>
                </a:cubicBezTo>
                <a:lnTo>
                  <a:pt x="5527388" y="0"/>
                </a:lnTo>
                <a:lnTo>
                  <a:pt x="5527388" y="3590925"/>
                </a:lnTo>
                <a:lnTo>
                  <a:pt x="1862790" y="3535430"/>
                </a:lnTo>
                <a:lnTo>
                  <a:pt x="0" y="1901532"/>
                </a:lnTo>
                <a:close/>
              </a:path>
            </a:pathLst>
          </a:custGeom>
        </p:spPr>
        <p:txBody>
          <a:bodyPr/>
          <a:lstStyle>
            <a:lvl1pPr>
              <a:defRPr/>
            </a:lvl1pPr>
          </a:lstStyle>
          <a:p>
            <a:r>
              <a:rPr lang="en-MY" dirty="0"/>
              <a:t>          </a:t>
            </a:r>
          </a:p>
        </p:txBody>
      </p:sp>
    </p:spTree>
    <p:extLst>
      <p:ext uri="{BB962C8B-B14F-4D97-AF65-F5344CB8AC3E}">
        <p14:creationId xmlns:p14="http://schemas.microsoft.com/office/powerpoint/2010/main" val="3406299440"/>
      </p:ext>
    </p:extLst>
  </p:cSld>
  <p:clrMapOvr>
    <a:masterClrMapping/>
  </p:clrMapOvr>
  <p:transition spd="med">
    <p:pull/>
  </p:transition>
  <p:hf hdr="0" ftr="0" dt="0"/>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60319" y="3836691"/>
            <a:ext cx="5311516" cy="1327031"/>
          </a:xfrm>
          <a:prstGeom prst="rect">
            <a:avLst/>
          </a:prstGeom>
        </p:spPr>
        <p:txBody>
          <a:bodyPr anchor="b">
            <a:normAutofit/>
          </a:bodyPr>
          <a:lstStyle>
            <a:lvl1pPr marL="0" indent="0" algn="r">
              <a:buFont typeface="Arial" panose="020B0604020202020204" pitchFamily="34" charset="0"/>
              <a:buNone/>
              <a:defRPr sz="4300" b="1">
                <a:solidFill>
                  <a:schemeClr val="accent1"/>
                </a:solidFill>
                <a:latin typeface="Arial" panose="020B0604020202020204" pitchFamily="34" charset="0"/>
                <a:cs typeface="Arial" panose="020B0604020202020204" pitchFamily="34" charset="0"/>
              </a:defRPr>
            </a:lvl1pPr>
          </a:lstStyle>
          <a:p>
            <a:r>
              <a:rPr lang="en-IN" dirty="0"/>
              <a:t>Click To Edit Master Title Style</a:t>
            </a:r>
            <a:endParaRPr lang="en-US" dirty="0"/>
          </a:p>
        </p:txBody>
      </p:sp>
      <p:sp>
        <p:nvSpPr>
          <p:cNvPr id="13" name="Text Placeholder 3">
            <a:extLst>
              <a:ext uri="{FF2B5EF4-FFF2-40B4-BE49-F238E27FC236}">
                <a16:creationId xmlns:a16="http://schemas.microsoft.com/office/drawing/2014/main" id="{BDEAC3CA-E21C-4A63-BE7D-DCC820552AB7}"/>
              </a:ext>
            </a:extLst>
          </p:cNvPr>
          <p:cNvSpPr>
            <a:spLocks noGrp="1"/>
          </p:cNvSpPr>
          <p:nvPr>
            <p:ph type="body" sz="half" idx="2"/>
          </p:nvPr>
        </p:nvSpPr>
        <p:spPr>
          <a:xfrm>
            <a:off x="660319" y="5163724"/>
            <a:ext cx="5311516" cy="931505"/>
          </a:xfrm>
          <a:prstGeom prst="rect">
            <a:avLst/>
          </a:prstGeom>
        </p:spPr>
        <p:txBody>
          <a:bodyPr/>
          <a:lstStyle>
            <a:lvl1pPr marL="0" indent="0" algn="r">
              <a:buFont typeface="Arial" panose="020B0604020202020204" pitchFamily="34" charset="0"/>
              <a:buNone/>
              <a:defRPr sz="1600">
                <a:latin typeface="Arial Narrow" panose="020B060602020203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4" name="Content Placeholder 2">
            <a:extLst>
              <a:ext uri="{FF2B5EF4-FFF2-40B4-BE49-F238E27FC236}">
                <a16:creationId xmlns:a16="http://schemas.microsoft.com/office/drawing/2014/main" id="{C9A1E80C-1A76-4D3E-92A1-846866867DE1}"/>
              </a:ext>
            </a:extLst>
          </p:cNvPr>
          <p:cNvSpPr>
            <a:spLocks noGrp="1"/>
          </p:cNvSpPr>
          <p:nvPr>
            <p:ph idx="1"/>
          </p:nvPr>
        </p:nvSpPr>
        <p:spPr>
          <a:xfrm>
            <a:off x="6102465" y="1753368"/>
            <a:ext cx="5803672" cy="4341862"/>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5"/>
          <p:cNvSpPr/>
          <p:nvPr userDrawn="1"/>
        </p:nvSpPr>
        <p:spPr>
          <a:xfrm rot="10800000">
            <a:off x="-993913" y="6524193"/>
            <a:ext cx="13185913" cy="344246"/>
          </a:xfrm>
          <a:custGeom>
            <a:avLst/>
            <a:gdLst>
              <a:gd name="connsiteX0" fmla="*/ 0 w 4128655"/>
              <a:gd name="connsiteY0" fmla="*/ 0 h 960582"/>
              <a:gd name="connsiteX1" fmla="*/ 4128655 w 4128655"/>
              <a:gd name="connsiteY1" fmla="*/ 0 h 960582"/>
              <a:gd name="connsiteX2" fmla="*/ 4128655 w 4128655"/>
              <a:gd name="connsiteY2" fmla="*/ 960582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408219 w 4128655"/>
              <a:gd name="connsiteY2" fmla="*/ 942109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659575 w 4128655"/>
              <a:gd name="connsiteY2" fmla="*/ 923636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868147 w 4128655"/>
              <a:gd name="connsiteY2" fmla="*/ 901555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868147 w 4128655"/>
              <a:gd name="connsiteY2" fmla="*/ 923637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868147 w 4128655"/>
              <a:gd name="connsiteY2" fmla="*/ 945721 h 960582"/>
              <a:gd name="connsiteX3" fmla="*/ 0 w 4128655"/>
              <a:gd name="connsiteY3" fmla="*/ 960582 h 960582"/>
              <a:gd name="connsiteX4" fmla="*/ 0 w 4128655"/>
              <a:gd name="connsiteY4" fmla="*/ 0 h 96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8655" h="960582">
                <a:moveTo>
                  <a:pt x="0" y="0"/>
                </a:moveTo>
                <a:lnTo>
                  <a:pt x="4128655" y="0"/>
                </a:lnTo>
                <a:lnTo>
                  <a:pt x="3868147" y="945721"/>
                </a:lnTo>
                <a:lnTo>
                  <a:pt x="0" y="960582"/>
                </a:lnTo>
                <a:lnTo>
                  <a:pt x="0" y="0"/>
                </a:lnTo>
                <a:close/>
              </a:path>
            </a:pathLst>
          </a:custGeom>
          <a:solidFill>
            <a:srgbClr val="0034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5"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a:xfrm>
            <a:off x="11790972" y="6513754"/>
            <a:ext cx="318866" cy="314418"/>
          </a:xfrm>
          <a:blipFill>
            <a:blip r:embed="rId2" cstate="print">
              <a:extLst>
                <a:ext uri="{28A0092B-C50C-407E-A947-70E740481C1C}">
                  <a14:useLocalDpi xmlns:a14="http://schemas.microsoft.com/office/drawing/2010/main" val="0"/>
                </a:ext>
              </a:extLst>
            </a:blip>
            <a:stretch>
              <a:fillRect/>
            </a:stretch>
          </a:blipFill>
        </p:spPr>
        <p:txBody>
          <a:bodyPr/>
          <a:lstStyle>
            <a:lvl1pPr algn="ctr">
              <a:defRPr sz="900"/>
            </a:lvl1pPr>
          </a:lstStyle>
          <a:p>
            <a:fld id="{8699F50C-BE38-4BD0-BA84-9B090E1F2B9B}" type="slidenum">
              <a:rPr lang="en-IN" smtClean="0"/>
              <a:pPr/>
              <a:t>‹#›</a:t>
            </a:fld>
            <a:endParaRPr lang="en-IN" dirty="0"/>
          </a:p>
        </p:txBody>
      </p:sp>
      <p:sp>
        <p:nvSpPr>
          <p:cNvPr id="16" name="Footer Placeholder 1">
            <a:extLst>
              <a:ext uri="{FF2B5EF4-FFF2-40B4-BE49-F238E27FC236}">
                <a16:creationId xmlns:a16="http://schemas.microsoft.com/office/drawing/2014/main" id="{03E79E9C-D961-6E47-A5C6-57689BAFF243}"/>
              </a:ext>
            </a:extLst>
          </p:cNvPr>
          <p:cNvSpPr txBox="1">
            <a:spLocks/>
          </p:cNvSpPr>
          <p:nvPr userDrawn="1"/>
        </p:nvSpPr>
        <p:spPr>
          <a:xfrm>
            <a:off x="7622609" y="6503314"/>
            <a:ext cx="4114800" cy="365125"/>
          </a:xfrm>
          <a:prstGeom prst="rect">
            <a:avLst/>
          </a:prstGeom>
        </p:spPr>
        <p:txBody>
          <a:bodyPr vert="horz" lIns="91440" tIns="45720" rIns="91440" bIns="45720" rtlCol="0" anchor="ctr"/>
          <a:lstStyle>
            <a:defPPr>
              <a:defRPr lang="en-US"/>
            </a:defPPr>
            <a:lvl1pPr marL="0" algn="r" defTabSz="914400" rtl="0" eaLnBrk="1" latinLnBrk="0" hangingPunct="1">
              <a:defRPr lang="en-MY" sz="1200" b="0" i="1" kern="1200" smtClean="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MY" dirty="0"/>
              <a:t>Inovasi Digital Pemacu Prestasi Unggul</a:t>
            </a:r>
          </a:p>
        </p:txBody>
      </p:sp>
      <p:sp>
        <p:nvSpPr>
          <p:cNvPr id="17" name="Rectangle 5"/>
          <p:cNvSpPr/>
          <p:nvPr userDrawn="1"/>
        </p:nvSpPr>
        <p:spPr>
          <a:xfrm>
            <a:off x="0" y="0"/>
            <a:ext cx="3434963" cy="486749"/>
          </a:xfrm>
          <a:custGeom>
            <a:avLst/>
            <a:gdLst>
              <a:gd name="connsiteX0" fmla="*/ 0 w 4128655"/>
              <a:gd name="connsiteY0" fmla="*/ 0 h 960582"/>
              <a:gd name="connsiteX1" fmla="*/ 4128655 w 4128655"/>
              <a:gd name="connsiteY1" fmla="*/ 0 h 960582"/>
              <a:gd name="connsiteX2" fmla="*/ 4128655 w 4128655"/>
              <a:gd name="connsiteY2" fmla="*/ 960582 h 960582"/>
              <a:gd name="connsiteX3" fmla="*/ 0 w 4128655"/>
              <a:gd name="connsiteY3" fmla="*/ 960582 h 960582"/>
              <a:gd name="connsiteX4" fmla="*/ 0 w 4128655"/>
              <a:gd name="connsiteY4" fmla="*/ 0 h 960582"/>
              <a:gd name="connsiteX0" fmla="*/ 0 w 4128655"/>
              <a:gd name="connsiteY0" fmla="*/ 0 h 960582"/>
              <a:gd name="connsiteX1" fmla="*/ 4128655 w 4128655"/>
              <a:gd name="connsiteY1" fmla="*/ 0 h 960582"/>
              <a:gd name="connsiteX2" fmla="*/ 3408219 w 4128655"/>
              <a:gd name="connsiteY2" fmla="*/ 942109 h 960582"/>
              <a:gd name="connsiteX3" fmla="*/ 0 w 4128655"/>
              <a:gd name="connsiteY3" fmla="*/ 960582 h 960582"/>
              <a:gd name="connsiteX4" fmla="*/ 0 w 4128655"/>
              <a:gd name="connsiteY4" fmla="*/ 0 h 96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8655" h="960582">
                <a:moveTo>
                  <a:pt x="0" y="0"/>
                </a:moveTo>
                <a:lnTo>
                  <a:pt x="4128655" y="0"/>
                </a:lnTo>
                <a:lnTo>
                  <a:pt x="3408219" y="942109"/>
                </a:lnTo>
                <a:lnTo>
                  <a:pt x="0" y="960582"/>
                </a:lnTo>
                <a:lnTo>
                  <a:pt x="0" y="0"/>
                </a:lnTo>
                <a:close/>
              </a:path>
            </a:pathLst>
          </a:custGeom>
          <a:solidFill>
            <a:srgbClr val="0034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891" y="29888"/>
            <a:ext cx="478242" cy="389189"/>
          </a:xfrm>
          <a:prstGeom prst="rect">
            <a:avLst/>
          </a:prstGeom>
        </p:spPr>
      </p:pic>
      <p:sp>
        <p:nvSpPr>
          <p:cNvPr id="25" name="Rectangle 24"/>
          <p:cNvSpPr/>
          <p:nvPr userDrawn="1"/>
        </p:nvSpPr>
        <p:spPr>
          <a:xfrm>
            <a:off x="-92649" y="21937"/>
            <a:ext cx="3226908" cy="261610"/>
          </a:xfrm>
          <a:prstGeom prst="rect">
            <a:avLst/>
          </a:prstGeom>
          <a:noFill/>
        </p:spPr>
        <p:txBody>
          <a:bodyPr wrap="square" lIns="91440" tIns="45720" rIns="91440" bIns="45720">
            <a:spAutoFit/>
          </a:bodyPr>
          <a:lstStyle/>
          <a:p>
            <a:pPr algn="r"/>
            <a:r>
              <a:rPr lang="en-US" sz="1100" b="1" cap="none" spc="0" dirty="0">
                <a:ln w="10160">
                  <a:noFill/>
                  <a:prstDash val="solid"/>
                </a:ln>
                <a:solidFill>
                  <a:schemeClr val="bg1"/>
                </a:solidFill>
                <a:effectLst>
                  <a:outerShdw blurRad="38100" dist="22860" dir="5400000" algn="tl" rotWithShape="0">
                    <a:srgbClr val="000000">
                      <a:alpha val="30000"/>
                    </a:srgbClr>
                  </a:outerShdw>
                </a:effectLst>
                <a:latin typeface="Bahnschrift SemiBold Condensed" panose="020B0502040204020203" pitchFamily="34" charset="0"/>
              </a:rPr>
              <a:t>ACCOUNTANT</a:t>
            </a:r>
            <a:r>
              <a:rPr lang="en-US" sz="1100" b="1" cap="none" spc="0" baseline="0" dirty="0">
                <a:ln w="10160">
                  <a:noFill/>
                  <a:prstDash val="solid"/>
                </a:ln>
                <a:solidFill>
                  <a:schemeClr val="bg1"/>
                </a:solidFill>
                <a:effectLst>
                  <a:outerShdw blurRad="38100" dist="22860" dir="5400000" algn="tl" rotWithShape="0">
                    <a:srgbClr val="000000">
                      <a:alpha val="30000"/>
                    </a:srgbClr>
                  </a:outerShdw>
                </a:effectLst>
                <a:latin typeface="Bahnschrift SemiBold Condensed" panose="020B0502040204020203" pitchFamily="34" charset="0"/>
              </a:rPr>
              <a:t> GENERAL’S DEPARTMENT OF MALAYSIA</a:t>
            </a:r>
            <a:endParaRPr lang="en-US" sz="1100" b="1" cap="none" spc="0" dirty="0">
              <a:ln w="10160">
                <a:noFill/>
                <a:prstDash val="solid"/>
              </a:ln>
              <a:solidFill>
                <a:schemeClr val="bg1"/>
              </a:solidFill>
              <a:effectLst>
                <a:outerShdw blurRad="38100" dist="22860" dir="5400000" algn="tl" rotWithShape="0">
                  <a:srgbClr val="000000">
                    <a:alpha val="30000"/>
                  </a:srgbClr>
                </a:outerShdw>
              </a:effectLst>
              <a:latin typeface="Bahnschrift SemiBold Condensed" panose="020B0502040204020203" pitchFamily="34" charset="0"/>
            </a:endParaRPr>
          </a:p>
        </p:txBody>
      </p:sp>
      <p:sp>
        <p:nvSpPr>
          <p:cNvPr id="26" name="Rectangle 25"/>
          <p:cNvSpPr/>
          <p:nvPr userDrawn="1"/>
        </p:nvSpPr>
        <p:spPr>
          <a:xfrm>
            <a:off x="-765240" y="209750"/>
            <a:ext cx="3614835" cy="276999"/>
          </a:xfrm>
          <a:prstGeom prst="rect">
            <a:avLst/>
          </a:prstGeom>
          <a:noFill/>
        </p:spPr>
        <p:txBody>
          <a:bodyPr wrap="square" lIns="91440" tIns="45720" rIns="91440" bIns="45720">
            <a:spAutoFit/>
          </a:bodyPr>
          <a:lstStyle/>
          <a:p>
            <a:pPr algn="r"/>
            <a:r>
              <a:rPr lang="en-US" sz="1200" b="1" cap="none" spc="0" dirty="0">
                <a:ln w="10160">
                  <a:noFill/>
                  <a:prstDash val="solid"/>
                </a:ln>
                <a:solidFill>
                  <a:schemeClr val="bg1"/>
                </a:solidFill>
                <a:effectLst>
                  <a:outerShdw blurRad="38100" dist="22860" dir="5400000" algn="tl" rotWithShape="0">
                    <a:srgbClr val="000000">
                      <a:alpha val="30000"/>
                    </a:srgbClr>
                  </a:outerShdw>
                </a:effectLst>
                <a:latin typeface="Monotype Corsiva" panose="03010101010201010101" pitchFamily="66" charset="0"/>
              </a:rPr>
              <a:t>Excellent</a:t>
            </a:r>
            <a:r>
              <a:rPr lang="en-US" sz="1200" b="1" cap="none" spc="0" baseline="0" dirty="0">
                <a:ln w="10160">
                  <a:noFill/>
                  <a:prstDash val="solid"/>
                </a:ln>
                <a:solidFill>
                  <a:schemeClr val="bg1"/>
                </a:solidFill>
                <a:effectLst>
                  <a:outerShdw blurRad="38100" dist="22860" dir="5400000" algn="tl" rotWithShape="0">
                    <a:srgbClr val="000000">
                      <a:alpha val="30000"/>
                    </a:srgbClr>
                  </a:outerShdw>
                </a:effectLst>
                <a:latin typeface="Monotype Corsiva" panose="03010101010201010101" pitchFamily="66" charset="0"/>
              </a:rPr>
              <a:t> Accounting @ Your Services</a:t>
            </a:r>
            <a:endParaRPr lang="en-US" sz="1200" b="1" cap="none" spc="0" dirty="0">
              <a:ln w="10160">
                <a:noFill/>
                <a:prstDash val="solid"/>
              </a:ln>
              <a:solidFill>
                <a:schemeClr val="bg1"/>
              </a:solidFill>
              <a:effectLst>
                <a:outerShdw blurRad="38100" dist="22860" dir="5400000" algn="tl" rotWithShape="0">
                  <a:srgbClr val="000000">
                    <a:alpha val="30000"/>
                  </a:srgbClr>
                </a:outerShdw>
              </a:effectLst>
              <a:latin typeface="Monotype Corsiva" panose="03010101010201010101" pitchFamily="66" charset="0"/>
            </a:endParaRPr>
          </a:p>
        </p:txBody>
      </p:sp>
    </p:spTree>
    <p:extLst>
      <p:ext uri="{BB962C8B-B14F-4D97-AF65-F5344CB8AC3E}">
        <p14:creationId xmlns:p14="http://schemas.microsoft.com/office/powerpoint/2010/main" val="1700659753"/>
      </p:ext>
    </p:extLst>
  </p:cSld>
  <p:clrMapOvr>
    <a:masterClrMapping/>
  </p:clrMapOvr>
  <p:transition spd="med">
    <p:pull/>
  </p:transition>
  <p:hf hdr="0" dt="0"/>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Footer Placeholder 2"/>
          <p:cNvSpPr>
            <a:spLocks noGrp="1"/>
          </p:cNvSpPr>
          <p:nvPr>
            <p:ph type="ftr" sz="quarter" idx="10"/>
          </p:nvPr>
        </p:nvSpPr>
        <p:spPr/>
        <p:txBody>
          <a:bodyPr/>
          <a:lstStyle/>
          <a:p>
            <a:r>
              <a:rPr lang="en-IN"/>
              <a:t>dd a footer</a:t>
            </a:r>
            <a:endParaRPr lang="en-IN" dirty="0"/>
          </a:p>
        </p:txBody>
      </p:sp>
      <p:sp>
        <p:nvSpPr>
          <p:cNvPr id="4" name="Slide Number Placeholder 3"/>
          <p:cNvSpPr>
            <a:spLocks noGrp="1"/>
          </p:cNvSpPr>
          <p:nvPr>
            <p:ph type="sldNum" sz="quarter" idx="11"/>
          </p:nvPr>
        </p:nvSpPr>
        <p:spPr/>
        <p:txBody>
          <a:bodyPr/>
          <a:lstStyle/>
          <a:p>
            <a:fld id="{8699F50C-BE38-4BD0-BA84-9B090E1F2B9B}" type="slidenum">
              <a:rPr lang="en-IN" smtClean="0"/>
              <a:pPr/>
              <a:t>‹#›</a:t>
            </a:fld>
            <a:endParaRPr lang="en-IN" dirty="0"/>
          </a:p>
        </p:txBody>
      </p:sp>
      <p:sp>
        <p:nvSpPr>
          <p:cNvPr id="5" name="Title 4"/>
          <p:cNvSpPr txBox="1">
            <a:spLocks/>
          </p:cNvSpPr>
          <p:nvPr userDrawn="1"/>
        </p:nvSpPr>
        <p:spPr>
          <a:xfrm>
            <a:off x="150858" y="6336276"/>
            <a:ext cx="4911476" cy="744618"/>
          </a:xfrm>
          <a:prstGeom prst="rect">
            <a:avLst/>
          </a:prstGeom>
        </p:spPr>
        <p:txBody>
          <a:bodyPr>
            <a:normAutofit/>
          </a:bodyPr>
          <a:lstStyle>
            <a:lvl1pPr algn="l" defTabSz="914400" rtl="0" eaLnBrk="1" latinLnBrk="0" hangingPunct="1">
              <a:lnSpc>
                <a:spcPct val="90000"/>
              </a:lnSpc>
              <a:spcBef>
                <a:spcPct val="0"/>
              </a:spcBef>
              <a:buNone/>
              <a:defRPr lang="en-IN" sz="4400" b="1" kern="1200">
                <a:solidFill>
                  <a:schemeClr val="accent1"/>
                </a:solidFill>
                <a:latin typeface="Arial" panose="020B0604020202020204" pitchFamily="34" charset="0"/>
                <a:ea typeface="+mj-ea"/>
                <a:cs typeface="Arial" panose="020B0604020202020204" pitchFamily="34" charset="0"/>
              </a:defRPr>
            </a:lvl1pPr>
          </a:lstStyle>
          <a:p>
            <a:r>
              <a:rPr lang="en-MY" sz="1800" dirty="0"/>
              <a:t>INTERNAL AUDIT IN PUBLIC SECTOR </a:t>
            </a:r>
          </a:p>
        </p:txBody>
      </p:sp>
    </p:spTree>
    <p:extLst>
      <p:ext uri="{BB962C8B-B14F-4D97-AF65-F5344CB8AC3E}">
        <p14:creationId xmlns:p14="http://schemas.microsoft.com/office/powerpoint/2010/main" val="4144744743"/>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3" name="Rectangle 5"/>
          <p:cNvSpPr/>
          <p:nvPr userDrawn="1"/>
        </p:nvSpPr>
        <p:spPr>
          <a:xfrm flipH="1">
            <a:off x="3243567" y="72028"/>
            <a:ext cx="8965365" cy="1087711"/>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6 w 8000"/>
              <a:gd name="connsiteY0" fmla="*/ 10117 h 10117"/>
              <a:gd name="connsiteX1" fmla="*/ 0 w 8000"/>
              <a:gd name="connsiteY1" fmla="*/ 0 h 10117"/>
              <a:gd name="connsiteX2" fmla="*/ 8000 w 8000"/>
              <a:gd name="connsiteY2" fmla="*/ 0 h 10117"/>
              <a:gd name="connsiteX3" fmla="*/ 6000 w 8000"/>
              <a:gd name="connsiteY3" fmla="*/ 10000 h 10117"/>
              <a:gd name="connsiteX4" fmla="*/ 16 w 8000"/>
              <a:gd name="connsiteY4" fmla="*/ 10117 h 10117"/>
              <a:gd name="connsiteX0" fmla="*/ 20 w 10000"/>
              <a:gd name="connsiteY0" fmla="*/ 10000 h 10000"/>
              <a:gd name="connsiteX1" fmla="*/ 0 w 10000"/>
              <a:gd name="connsiteY1" fmla="*/ 0 h 10000"/>
              <a:gd name="connsiteX2" fmla="*/ 10000 w 10000"/>
              <a:gd name="connsiteY2" fmla="*/ 0 h 10000"/>
              <a:gd name="connsiteX3" fmla="*/ 8712 w 10000"/>
              <a:gd name="connsiteY3" fmla="*/ 9768 h 10000"/>
              <a:gd name="connsiteX4" fmla="*/ 2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20" y="10000"/>
                </a:moveTo>
                <a:cubicBezTo>
                  <a:pt x="14" y="6667"/>
                  <a:pt x="6" y="3333"/>
                  <a:pt x="0" y="0"/>
                </a:cubicBezTo>
                <a:lnTo>
                  <a:pt x="10000" y="0"/>
                </a:lnTo>
                <a:lnTo>
                  <a:pt x="8712" y="9768"/>
                </a:lnTo>
                <a:lnTo>
                  <a:pt x="20" y="10000"/>
                </a:lnTo>
                <a:close/>
              </a:path>
            </a:pathLst>
          </a:cu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3" name="Rectangle 5"/>
          <p:cNvSpPr/>
          <p:nvPr userDrawn="1"/>
        </p:nvSpPr>
        <p:spPr>
          <a:xfrm flipH="1">
            <a:off x="2810932" y="51342"/>
            <a:ext cx="9406466" cy="93929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6 w 8000"/>
              <a:gd name="connsiteY0" fmla="*/ 10117 h 10117"/>
              <a:gd name="connsiteX1" fmla="*/ 0 w 8000"/>
              <a:gd name="connsiteY1" fmla="*/ 0 h 10117"/>
              <a:gd name="connsiteX2" fmla="*/ 8000 w 8000"/>
              <a:gd name="connsiteY2" fmla="*/ 0 h 10117"/>
              <a:gd name="connsiteX3" fmla="*/ 6000 w 8000"/>
              <a:gd name="connsiteY3" fmla="*/ 10000 h 10117"/>
              <a:gd name="connsiteX4" fmla="*/ 16 w 8000"/>
              <a:gd name="connsiteY4" fmla="*/ 10117 h 10117"/>
              <a:gd name="connsiteX0" fmla="*/ 20 w 10000"/>
              <a:gd name="connsiteY0" fmla="*/ 10000 h 10000"/>
              <a:gd name="connsiteX1" fmla="*/ 0 w 10000"/>
              <a:gd name="connsiteY1" fmla="*/ 0 h 10000"/>
              <a:gd name="connsiteX2" fmla="*/ 10000 w 10000"/>
              <a:gd name="connsiteY2" fmla="*/ 0 h 10000"/>
              <a:gd name="connsiteX3" fmla="*/ 8712 w 10000"/>
              <a:gd name="connsiteY3" fmla="*/ 9768 h 10000"/>
              <a:gd name="connsiteX4" fmla="*/ 2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20" y="10000"/>
                </a:moveTo>
                <a:cubicBezTo>
                  <a:pt x="14" y="6667"/>
                  <a:pt x="6" y="3333"/>
                  <a:pt x="0" y="0"/>
                </a:cubicBezTo>
                <a:lnTo>
                  <a:pt x="10000" y="0"/>
                </a:lnTo>
                <a:lnTo>
                  <a:pt x="8712" y="9768"/>
                </a:lnTo>
                <a:lnTo>
                  <a:pt x="20" y="10000"/>
                </a:lnTo>
                <a:close/>
              </a:path>
            </a:pathLst>
          </a:cu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 name="Rectangle 1"/>
          <p:cNvSpPr/>
          <p:nvPr userDrawn="1"/>
        </p:nvSpPr>
        <p:spPr>
          <a:xfrm>
            <a:off x="-16418" y="0"/>
            <a:ext cx="12199950" cy="795867"/>
          </a:xfrm>
          <a:prstGeom prst="rect">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2" name="Rectangle 5"/>
          <p:cNvSpPr/>
          <p:nvPr userDrawn="1"/>
        </p:nvSpPr>
        <p:spPr>
          <a:xfrm flipH="1">
            <a:off x="3185061" y="-16423"/>
            <a:ext cx="9023872" cy="93929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6 w 8000"/>
              <a:gd name="connsiteY0" fmla="*/ 10117 h 10117"/>
              <a:gd name="connsiteX1" fmla="*/ 0 w 8000"/>
              <a:gd name="connsiteY1" fmla="*/ 0 h 10117"/>
              <a:gd name="connsiteX2" fmla="*/ 8000 w 8000"/>
              <a:gd name="connsiteY2" fmla="*/ 0 h 10117"/>
              <a:gd name="connsiteX3" fmla="*/ 6000 w 8000"/>
              <a:gd name="connsiteY3" fmla="*/ 10000 h 10117"/>
              <a:gd name="connsiteX4" fmla="*/ 16 w 8000"/>
              <a:gd name="connsiteY4" fmla="*/ 10117 h 10117"/>
              <a:gd name="connsiteX0" fmla="*/ 20 w 10000"/>
              <a:gd name="connsiteY0" fmla="*/ 10000 h 10000"/>
              <a:gd name="connsiteX1" fmla="*/ 0 w 10000"/>
              <a:gd name="connsiteY1" fmla="*/ 0 h 10000"/>
              <a:gd name="connsiteX2" fmla="*/ 10000 w 10000"/>
              <a:gd name="connsiteY2" fmla="*/ 0 h 10000"/>
              <a:gd name="connsiteX3" fmla="*/ 8712 w 10000"/>
              <a:gd name="connsiteY3" fmla="*/ 9768 h 10000"/>
              <a:gd name="connsiteX4" fmla="*/ 2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20" y="10000"/>
                </a:moveTo>
                <a:cubicBezTo>
                  <a:pt x="14" y="6667"/>
                  <a:pt x="6" y="3333"/>
                  <a:pt x="0" y="0"/>
                </a:cubicBezTo>
                <a:lnTo>
                  <a:pt x="10000" y="0"/>
                </a:lnTo>
                <a:lnTo>
                  <a:pt x="8712" y="9768"/>
                </a:lnTo>
                <a:lnTo>
                  <a:pt x="20" y="10000"/>
                </a:lnTo>
                <a:close/>
              </a:path>
            </a:pathLst>
          </a:custGeom>
          <a:gradFill flip="none" rotWithShape="1">
            <a:gsLst>
              <a:gs pos="0">
                <a:schemeClr val="tx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7" name="Rectangle 5"/>
          <p:cNvSpPr/>
          <p:nvPr userDrawn="1"/>
        </p:nvSpPr>
        <p:spPr>
          <a:xfrm rot="10800000">
            <a:off x="-1" y="6599877"/>
            <a:ext cx="12192000" cy="344246"/>
          </a:xfrm>
          <a:prstGeom prst="rect">
            <a:avLst/>
          </a:prstGeom>
          <a:solidFill>
            <a:srgbClr val="0034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8"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a:xfrm>
            <a:off x="11790972" y="6606891"/>
            <a:ext cx="318866" cy="314418"/>
          </a:xfrm>
          <a:blipFill>
            <a:blip r:embed="rId2" cstate="print">
              <a:extLst>
                <a:ext uri="{28A0092B-C50C-407E-A947-70E740481C1C}">
                  <a14:useLocalDpi xmlns:a14="http://schemas.microsoft.com/office/drawing/2010/main" val="0"/>
                </a:ext>
              </a:extLst>
            </a:blip>
            <a:stretch>
              <a:fillRect/>
            </a:stretch>
          </a:blipFill>
        </p:spPr>
        <p:txBody>
          <a:bodyPr/>
          <a:lstStyle>
            <a:lvl1pPr algn="ctr">
              <a:defRPr sz="900"/>
            </a:lvl1pPr>
          </a:lstStyle>
          <a:p>
            <a:fld id="{004A013D-4A56-44E7-9E11-7B0D73193E91}" type="slidenum">
              <a:rPr lang="en-IN" smtClean="0"/>
              <a:pPr/>
              <a:t>‹#›</a:t>
            </a:fld>
            <a:endParaRPr lang="en-IN" dirty="0"/>
          </a:p>
        </p:txBody>
      </p:sp>
      <p:sp>
        <p:nvSpPr>
          <p:cNvPr id="19" name="Footer Placeholder 1">
            <a:extLst>
              <a:ext uri="{FF2B5EF4-FFF2-40B4-BE49-F238E27FC236}">
                <a16:creationId xmlns:a16="http://schemas.microsoft.com/office/drawing/2014/main" id="{03E79E9C-D961-6E47-A5C6-57689BAFF243}"/>
              </a:ext>
            </a:extLst>
          </p:cNvPr>
          <p:cNvSpPr txBox="1">
            <a:spLocks/>
          </p:cNvSpPr>
          <p:nvPr userDrawn="1"/>
        </p:nvSpPr>
        <p:spPr>
          <a:xfrm>
            <a:off x="7622609" y="6503314"/>
            <a:ext cx="4114800" cy="365125"/>
          </a:xfrm>
          <a:prstGeom prst="rect">
            <a:avLst/>
          </a:prstGeom>
        </p:spPr>
        <p:txBody>
          <a:bodyPr vert="horz" lIns="91440" tIns="45720" rIns="91440" bIns="45720" rtlCol="0" anchor="ctr"/>
          <a:lstStyle>
            <a:defPPr>
              <a:defRPr lang="en-US"/>
            </a:defPPr>
            <a:lvl1pPr marL="0" algn="r" defTabSz="914400" rtl="0" eaLnBrk="1" latinLnBrk="0" hangingPunct="1">
              <a:defRPr lang="en-MY" sz="1200" b="0" i="1" kern="1200" smtClean="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MY" dirty="0"/>
          </a:p>
        </p:txBody>
      </p:sp>
      <p:sp>
        <p:nvSpPr>
          <p:cNvPr id="20" name="Title 4"/>
          <p:cNvSpPr txBox="1">
            <a:spLocks/>
          </p:cNvSpPr>
          <p:nvPr userDrawn="1"/>
        </p:nvSpPr>
        <p:spPr>
          <a:xfrm>
            <a:off x="-7951" y="6614787"/>
            <a:ext cx="4911476" cy="327237"/>
          </a:xfrm>
          <a:prstGeom prst="rect">
            <a:avLst/>
          </a:prstGeom>
        </p:spPr>
        <p:txBody>
          <a:bodyPr>
            <a:normAutofit/>
          </a:bodyPr>
          <a:lstStyle>
            <a:lvl1pPr algn="l" defTabSz="914400" rtl="0" eaLnBrk="1" latinLnBrk="0" hangingPunct="1">
              <a:lnSpc>
                <a:spcPct val="90000"/>
              </a:lnSpc>
              <a:spcBef>
                <a:spcPct val="0"/>
              </a:spcBef>
              <a:buNone/>
              <a:defRPr lang="en-IN" sz="4400" b="1" kern="1200">
                <a:solidFill>
                  <a:schemeClr val="accent1"/>
                </a:solidFill>
                <a:latin typeface="Arial" panose="020B0604020202020204" pitchFamily="34" charset="0"/>
                <a:ea typeface="+mj-ea"/>
                <a:cs typeface="Arial" panose="020B0604020202020204" pitchFamily="34" charset="0"/>
              </a:defRPr>
            </a:lvl1pPr>
          </a:lstStyle>
          <a:p>
            <a:r>
              <a:rPr lang="en-MY" sz="1400" baseline="0" dirty="0">
                <a:solidFill>
                  <a:schemeClr val="bg1"/>
                </a:solidFill>
              </a:rPr>
              <a:t> </a:t>
            </a:r>
            <a:r>
              <a:rPr lang="en-MY" sz="1400" baseline="0" dirty="0" err="1">
                <a:solidFill>
                  <a:schemeClr val="bg1"/>
                </a:solidFill>
              </a:rPr>
              <a:t>SeGAC</a:t>
            </a:r>
            <a:r>
              <a:rPr lang="en-MY" sz="1400" baseline="0" dirty="0">
                <a:solidFill>
                  <a:schemeClr val="bg1"/>
                </a:solidFill>
              </a:rPr>
              <a:t> 2025</a:t>
            </a:r>
            <a:endParaRPr lang="en-MY" sz="1400" dirty="0">
              <a:solidFill>
                <a:schemeClr val="bg1"/>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089" y="114558"/>
            <a:ext cx="609842" cy="496284"/>
          </a:xfrm>
          <a:prstGeom prst="rect">
            <a:avLst/>
          </a:prstGeom>
        </p:spPr>
      </p:pic>
      <p:sp>
        <p:nvSpPr>
          <p:cNvPr id="14" name="Rectangle 13"/>
          <p:cNvSpPr/>
          <p:nvPr userDrawn="1"/>
        </p:nvSpPr>
        <p:spPr>
          <a:xfrm>
            <a:off x="92891" y="120934"/>
            <a:ext cx="3226908" cy="276999"/>
          </a:xfrm>
          <a:prstGeom prst="rect">
            <a:avLst/>
          </a:prstGeom>
          <a:noFill/>
        </p:spPr>
        <p:txBody>
          <a:bodyPr wrap="square" lIns="91440" tIns="45720" rIns="91440" bIns="45720">
            <a:spAutoFit/>
          </a:bodyPr>
          <a:lstStyle/>
          <a:p>
            <a:pPr algn="r"/>
            <a:r>
              <a:rPr lang="en-US" sz="1200" b="1" cap="none" spc="0" dirty="0">
                <a:ln w="10160">
                  <a:noFill/>
                  <a:prstDash val="solid"/>
                </a:ln>
                <a:solidFill>
                  <a:schemeClr val="bg1"/>
                </a:solidFill>
                <a:effectLst>
                  <a:outerShdw blurRad="38100" dist="22860" dir="5400000" algn="tl" rotWithShape="0">
                    <a:srgbClr val="000000">
                      <a:alpha val="30000"/>
                    </a:srgbClr>
                  </a:outerShdw>
                </a:effectLst>
                <a:latin typeface="Bahnschrift SemiBold Condensed" panose="020B0502040204020203" pitchFamily="34" charset="0"/>
              </a:rPr>
              <a:t>ACCOUNTANT</a:t>
            </a:r>
            <a:r>
              <a:rPr lang="en-US" sz="1200" b="1" cap="none" spc="0" baseline="0" dirty="0">
                <a:ln w="10160">
                  <a:noFill/>
                  <a:prstDash val="solid"/>
                </a:ln>
                <a:solidFill>
                  <a:schemeClr val="bg1"/>
                </a:solidFill>
                <a:effectLst>
                  <a:outerShdw blurRad="38100" dist="22860" dir="5400000" algn="tl" rotWithShape="0">
                    <a:srgbClr val="000000">
                      <a:alpha val="30000"/>
                    </a:srgbClr>
                  </a:outerShdw>
                </a:effectLst>
                <a:latin typeface="Bahnschrift SemiBold Condensed" panose="020B0502040204020203" pitchFamily="34" charset="0"/>
              </a:rPr>
              <a:t> GENERAL’S DEPARTMENT OF MALAYSIA</a:t>
            </a:r>
            <a:endParaRPr lang="en-US" sz="1200" b="1" cap="none" spc="0" dirty="0">
              <a:ln w="10160">
                <a:noFill/>
                <a:prstDash val="solid"/>
              </a:ln>
              <a:solidFill>
                <a:schemeClr val="bg1"/>
              </a:solidFill>
              <a:effectLst>
                <a:outerShdw blurRad="38100" dist="22860" dir="5400000" algn="tl" rotWithShape="0">
                  <a:srgbClr val="000000">
                    <a:alpha val="30000"/>
                  </a:srgbClr>
                </a:outerShdw>
              </a:effectLst>
              <a:latin typeface="Bahnschrift SemiBold Condensed" panose="020B0502040204020203" pitchFamily="34" charset="0"/>
            </a:endParaRPr>
          </a:p>
        </p:txBody>
      </p:sp>
      <p:sp>
        <p:nvSpPr>
          <p:cNvPr id="15" name="Rectangle 14"/>
          <p:cNvSpPr/>
          <p:nvPr userDrawn="1"/>
        </p:nvSpPr>
        <p:spPr>
          <a:xfrm>
            <a:off x="-429774" y="353775"/>
            <a:ext cx="3614835" cy="307777"/>
          </a:xfrm>
          <a:prstGeom prst="rect">
            <a:avLst/>
          </a:prstGeom>
          <a:noFill/>
        </p:spPr>
        <p:txBody>
          <a:bodyPr wrap="square" lIns="91440" tIns="45720" rIns="91440" bIns="45720">
            <a:spAutoFit/>
          </a:bodyPr>
          <a:lstStyle/>
          <a:p>
            <a:pPr algn="r"/>
            <a:r>
              <a:rPr lang="en-US" sz="1400" b="1" cap="none" spc="0" dirty="0">
                <a:ln w="10160">
                  <a:noFill/>
                  <a:prstDash val="solid"/>
                </a:ln>
                <a:solidFill>
                  <a:schemeClr val="bg1"/>
                </a:solidFill>
                <a:effectLst>
                  <a:outerShdw blurRad="38100" dist="22860" dir="5400000" algn="tl" rotWithShape="0">
                    <a:srgbClr val="000000">
                      <a:alpha val="30000"/>
                    </a:srgbClr>
                  </a:outerShdw>
                </a:effectLst>
                <a:latin typeface="Monotype Corsiva" panose="03010101010201010101" pitchFamily="66" charset="0"/>
              </a:rPr>
              <a:t>Excellent</a:t>
            </a:r>
            <a:r>
              <a:rPr lang="en-US" sz="1400" b="1" cap="none" spc="0" baseline="0" dirty="0">
                <a:ln w="10160">
                  <a:noFill/>
                  <a:prstDash val="solid"/>
                </a:ln>
                <a:solidFill>
                  <a:schemeClr val="bg1"/>
                </a:solidFill>
                <a:effectLst>
                  <a:outerShdw blurRad="38100" dist="22860" dir="5400000" algn="tl" rotWithShape="0">
                    <a:srgbClr val="000000">
                      <a:alpha val="30000"/>
                    </a:srgbClr>
                  </a:outerShdw>
                </a:effectLst>
                <a:latin typeface="Monotype Corsiva" panose="03010101010201010101" pitchFamily="66" charset="0"/>
              </a:rPr>
              <a:t> Accounting @ Your Services</a:t>
            </a:r>
            <a:endParaRPr lang="en-US" sz="1400" b="1" cap="none" spc="0" dirty="0">
              <a:ln w="10160">
                <a:noFill/>
                <a:prstDash val="solid"/>
              </a:ln>
              <a:solidFill>
                <a:schemeClr val="bg1"/>
              </a:solidFill>
              <a:effectLst>
                <a:outerShdw blurRad="38100" dist="22860" dir="5400000" algn="tl" rotWithShape="0">
                  <a:srgbClr val="000000">
                    <a:alpha val="30000"/>
                  </a:srgbClr>
                </a:outerShdw>
              </a:effectLst>
              <a:latin typeface="Monotype Corsiva" panose="03010101010201010101" pitchFamily="66" charset="0"/>
            </a:endParaRPr>
          </a:p>
        </p:txBody>
      </p:sp>
      <p:sp>
        <p:nvSpPr>
          <p:cNvPr id="24" name="Footer Placeholder 1">
            <a:extLst>
              <a:ext uri="{FF2B5EF4-FFF2-40B4-BE49-F238E27FC236}">
                <a16:creationId xmlns:a16="http://schemas.microsoft.com/office/drawing/2014/main" id="{03E79E9C-D961-6E47-A5C6-57689BAFF243}"/>
              </a:ext>
            </a:extLst>
          </p:cNvPr>
          <p:cNvSpPr txBox="1">
            <a:spLocks/>
          </p:cNvSpPr>
          <p:nvPr userDrawn="1"/>
        </p:nvSpPr>
        <p:spPr>
          <a:xfrm>
            <a:off x="7673407" y="6562580"/>
            <a:ext cx="4114800" cy="365125"/>
          </a:xfrm>
          <a:prstGeom prst="rect">
            <a:avLst/>
          </a:prstGeom>
        </p:spPr>
        <p:txBody>
          <a:bodyPr vert="horz" lIns="91440" tIns="45720" rIns="91440" bIns="45720" rtlCol="0" anchor="ctr"/>
          <a:lstStyle>
            <a:defPPr>
              <a:defRPr lang="en-US"/>
            </a:defPPr>
            <a:lvl1pPr marL="0" algn="r" defTabSz="914400" rtl="0" eaLnBrk="1" latinLnBrk="0" hangingPunct="1">
              <a:defRPr lang="en-MY" sz="1200" b="0" i="1" kern="1200" smtClean="0">
                <a:solidFill>
                  <a:schemeClr val="bg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MY" dirty="0" err="1"/>
              <a:t>Memperkaya</a:t>
            </a:r>
            <a:r>
              <a:rPr lang="en-MY" dirty="0"/>
              <a:t> </a:t>
            </a:r>
            <a:r>
              <a:rPr lang="en-MY" dirty="0" err="1"/>
              <a:t>Budaya</a:t>
            </a:r>
            <a:r>
              <a:rPr lang="en-MY" dirty="0"/>
              <a:t> </a:t>
            </a:r>
            <a:r>
              <a:rPr lang="en-MY" dirty="0" err="1"/>
              <a:t>Inovasi</a:t>
            </a:r>
            <a:r>
              <a:rPr lang="en-MY" dirty="0"/>
              <a:t> </a:t>
            </a:r>
            <a:r>
              <a:rPr lang="en-MY" dirty="0" err="1"/>
              <a:t>Pendigitalan</a:t>
            </a:r>
            <a:endParaRPr lang="en-MY" dirty="0"/>
          </a:p>
        </p:txBody>
      </p:sp>
    </p:spTree>
    <p:extLst>
      <p:ext uri="{BB962C8B-B14F-4D97-AF65-F5344CB8AC3E}">
        <p14:creationId xmlns:p14="http://schemas.microsoft.com/office/powerpoint/2010/main" val="3367024862"/>
      </p:ext>
    </p:extLst>
  </p:cSld>
  <p:clrMapOvr>
    <a:masterClrMapping/>
  </p:clrMapOvr>
  <p:transition spd="med">
    <p:pull/>
  </p:transition>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3 Options">
    <p:spTree>
      <p:nvGrpSpPr>
        <p:cNvPr id="1" name=""/>
        <p:cNvGrpSpPr/>
        <p:nvPr/>
      </p:nvGrpSpPr>
      <p:grpSpPr>
        <a:xfrm>
          <a:off x="0" y="0"/>
          <a:ext cx="0" cy="0"/>
          <a:chOff x="0" y="0"/>
          <a:chExt cx="0" cy="0"/>
        </a:xfrm>
      </p:grpSpPr>
      <p:sp>
        <p:nvSpPr>
          <p:cNvPr id="7" name="Text Placeholder 33"/>
          <p:cNvSpPr>
            <a:spLocks noGrp="1"/>
          </p:cNvSpPr>
          <p:nvPr>
            <p:ph type="body" sz="quarter" idx="11" hasCustomPrompt="1"/>
          </p:nvPr>
        </p:nvSpPr>
        <p:spPr>
          <a:xfrm>
            <a:off x="7304405" y="1560511"/>
            <a:ext cx="3855720" cy="968376"/>
          </a:xfrm>
          <a:prstGeom prst="rect">
            <a:avLst/>
          </a:prstGeom>
        </p:spPr>
        <p:txBody>
          <a:bodyPr>
            <a:noAutofit/>
          </a:bodyPr>
          <a:lstStyle>
            <a:lvl1pPr marL="0" indent="0">
              <a:buNone/>
              <a:defRPr sz="11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8" name="Text Placeholder 36"/>
          <p:cNvSpPr>
            <a:spLocks noGrp="1"/>
          </p:cNvSpPr>
          <p:nvPr>
            <p:ph type="body" sz="quarter" idx="14" hasCustomPrompt="1"/>
          </p:nvPr>
        </p:nvSpPr>
        <p:spPr>
          <a:xfrm>
            <a:off x="7304404" y="1152523"/>
            <a:ext cx="2531747" cy="541338"/>
          </a:xfrm>
          <a:prstGeom prst="rect">
            <a:avLst/>
          </a:prstGeom>
        </p:spPr>
        <p:txBody>
          <a:bodyPr>
            <a:noAutofit/>
          </a:bodyPr>
          <a:lstStyle>
            <a:lvl1pPr marL="0" indent="0" algn="l">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01</a:t>
            </a:r>
            <a:endParaRPr lang="ru-RU" dirty="0"/>
          </a:p>
        </p:txBody>
      </p:sp>
      <p:sp>
        <p:nvSpPr>
          <p:cNvPr id="9" name="Text Placeholder 33"/>
          <p:cNvSpPr>
            <a:spLocks noGrp="1"/>
          </p:cNvSpPr>
          <p:nvPr>
            <p:ph type="body" sz="quarter" idx="15" hasCustomPrompt="1"/>
          </p:nvPr>
        </p:nvSpPr>
        <p:spPr>
          <a:xfrm>
            <a:off x="7304405" y="3355971"/>
            <a:ext cx="3855720" cy="968376"/>
          </a:xfrm>
          <a:prstGeom prst="rect">
            <a:avLst/>
          </a:prstGeom>
        </p:spPr>
        <p:txBody>
          <a:bodyPr>
            <a:noAutofit/>
          </a:bodyPr>
          <a:lstStyle>
            <a:lvl1pPr marL="0" indent="0">
              <a:buNone/>
              <a:defRPr sz="11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10" name="Text Placeholder 36"/>
          <p:cNvSpPr>
            <a:spLocks noGrp="1"/>
          </p:cNvSpPr>
          <p:nvPr>
            <p:ph type="body" sz="quarter" idx="16" hasCustomPrompt="1"/>
          </p:nvPr>
        </p:nvSpPr>
        <p:spPr>
          <a:xfrm>
            <a:off x="7304404" y="2947983"/>
            <a:ext cx="2531747" cy="541338"/>
          </a:xfrm>
          <a:prstGeom prst="rect">
            <a:avLst/>
          </a:prstGeom>
        </p:spPr>
        <p:txBody>
          <a:bodyPr>
            <a:noAutofit/>
          </a:bodyPr>
          <a:lstStyle>
            <a:lvl1pPr marL="0" indent="0" algn="l">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02</a:t>
            </a:r>
            <a:endParaRPr lang="ru-RU" dirty="0"/>
          </a:p>
        </p:txBody>
      </p:sp>
      <p:sp>
        <p:nvSpPr>
          <p:cNvPr id="11" name="Text Placeholder 33"/>
          <p:cNvSpPr>
            <a:spLocks noGrp="1"/>
          </p:cNvSpPr>
          <p:nvPr>
            <p:ph type="body" sz="quarter" idx="17" hasCustomPrompt="1"/>
          </p:nvPr>
        </p:nvSpPr>
        <p:spPr>
          <a:xfrm>
            <a:off x="7304405" y="5151431"/>
            <a:ext cx="3855720" cy="968376"/>
          </a:xfrm>
          <a:prstGeom prst="rect">
            <a:avLst/>
          </a:prstGeom>
        </p:spPr>
        <p:txBody>
          <a:bodyPr>
            <a:noAutofit/>
          </a:bodyPr>
          <a:lstStyle>
            <a:lvl1pPr marL="0" indent="0">
              <a:buNone/>
              <a:defRPr sz="11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12" name="Text Placeholder 36"/>
          <p:cNvSpPr>
            <a:spLocks noGrp="1"/>
          </p:cNvSpPr>
          <p:nvPr>
            <p:ph type="body" sz="quarter" idx="18" hasCustomPrompt="1"/>
          </p:nvPr>
        </p:nvSpPr>
        <p:spPr>
          <a:xfrm>
            <a:off x="7304404" y="4743443"/>
            <a:ext cx="2531747" cy="541338"/>
          </a:xfrm>
          <a:prstGeom prst="rect">
            <a:avLst/>
          </a:prstGeom>
        </p:spPr>
        <p:txBody>
          <a:bodyPr>
            <a:noAutofit/>
          </a:bodyPr>
          <a:lstStyle>
            <a:lvl1pPr marL="0" indent="0" algn="l">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03</a:t>
            </a:r>
            <a:endParaRPr lang="ru-RU" dirty="0"/>
          </a:p>
        </p:txBody>
      </p:sp>
    </p:spTree>
    <p:extLst>
      <p:ext uri="{BB962C8B-B14F-4D97-AF65-F5344CB8AC3E}">
        <p14:creationId xmlns:p14="http://schemas.microsoft.com/office/powerpoint/2010/main" val="1249357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4 Options">
    <p:spTree>
      <p:nvGrpSpPr>
        <p:cNvPr id="1" name=""/>
        <p:cNvGrpSpPr/>
        <p:nvPr/>
      </p:nvGrpSpPr>
      <p:grpSpPr>
        <a:xfrm>
          <a:off x="0" y="0"/>
          <a:ext cx="0" cy="0"/>
          <a:chOff x="0" y="0"/>
          <a:chExt cx="0" cy="0"/>
        </a:xfrm>
      </p:grpSpPr>
      <p:sp>
        <p:nvSpPr>
          <p:cNvPr id="7" name="Text Placeholder 33"/>
          <p:cNvSpPr>
            <a:spLocks noGrp="1"/>
          </p:cNvSpPr>
          <p:nvPr>
            <p:ph type="body" sz="quarter" idx="11" hasCustomPrompt="1"/>
          </p:nvPr>
        </p:nvSpPr>
        <p:spPr>
          <a:xfrm>
            <a:off x="7304405" y="1044318"/>
            <a:ext cx="3855720" cy="821354"/>
          </a:xfrm>
          <a:prstGeom prst="rect">
            <a:avLst/>
          </a:prstGeom>
        </p:spPr>
        <p:txBody>
          <a:bodyPr>
            <a:noAutofit/>
          </a:bodyPr>
          <a:lstStyle>
            <a:lvl1pPr marL="0" indent="0">
              <a:buNone/>
              <a:defRPr sz="105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8" name="Text Placeholder 36"/>
          <p:cNvSpPr>
            <a:spLocks noGrp="1"/>
          </p:cNvSpPr>
          <p:nvPr>
            <p:ph type="body" sz="quarter" idx="14" hasCustomPrompt="1"/>
          </p:nvPr>
        </p:nvSpPr>
        <p:spPr>
          <a:xfrm>
            <a:off x="7304404" y="636330"/>
            <a:ext cx="2531747" cy="541338"/>
          </a:xfrm>
          <a:prstGeom prst="rect">
            <a:avLst/>
          </a:prstGeom>
        </p:spPr>
        <p:txBody>
          <a:bodyPr>
            <a:noAutofit/>
          </a:bodyPr>
          <a:lstStyle>
            <a:lvl1pPr marL="0" indent="0" algn="l">
              <a:buNone/>
              <a:defRPr kumimoji="0" lang="en-US" sz="16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01</a:t>
            </a:r>
            <a:endParaRPr lang="ru-RU" dirty="0"/>
          </a:p>
        </p:txBody>
      </p:sp>
      <p:sp>
        <p:nvSpPr>
          <p:cNvPr id="13" name="Text Placeholder 33"/>
          <p:cNvSpPr>
            <a:spLocks noGrp="1"/>
          </p:cNvSpPr>
          <p:nvPr>
            <p:ph type="body" sz="quarter" idx="15" hasCustomPrompt="1"/>
          </p:nvPr>
        </p:nvSpPr>
        <p:spPr>
          <a:xfrm>
            <a:off x="7304405" y="2511782"/>
            <a:ext cx="3855720" cy="821354"/>
          </a:xfrm>
          <a:prstGeom prst="rect">
            <a:avLst/>
          </a:prstGeom>
        </p:spPr>
        <p:txBody>
          <a:bodyPr>
            <a:noAutofit/>
          </a:bodyPr>
          <a:lstStyle>
            <a:lvl1pPr marL="0" indent="0">
              <a:buNone/>
              <a:defRPr sz="105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14" name="Text Placeholder 36"/>
          <p:cNvSpPr>
            <a:spLocks noGrp="1"/>
          </p:cNvSpPr>
          <p:nvPr>
            <p:ph type="body" sz="quarter" idx="16" hasCustomPrompt="1"/>
          </p:nvPr>
        </p:nvSpPr>
        <p:spPr>
          <a:xfrm>
            <a:off x="7304404" y="2103794"/>
            <a:ext cx="2531747" cy="541338"/>
          </a:xfrm>
          <a:prstGeom prst="rect">
            <a:avLst/>
          </a:prstGeom>
        </p:spPr>
        <p:txBody>
          <a:bodyPr>
            <a:noAutofit/>
          </a:bodyPr>
          <a:lstStyle>
            <a:lvl1pPr marL="0" indent="0" algn="l">
              <a:buNone/>
              <a:defRPr kumimoji="0" lang="en-US" sz="16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02</a:t>
            </a:r>
            <a:endParaRPr lang="ru-RU" dirty="0"/>
          </a:p>
        </p:txBody>
      </p:sp>
      <p:sp>
        <p:nvSpPr>
          <p:cNvPr id="15" name="Text Placeholder 33"/>
          <p:cNvSpPr>
            <a:spLocks noGrp="1"/>
          </p:cNvSpPr>
          <p:nvPr>
            <p:ph type="body" sz="quarter" idx="17" hasCustomPrompt="1"/>
          </p:nvPr>
        </p:nvSpPr>
        <p:spPr>
          <a:xfrm>
            <a:off x="7304405" y="3986620"/>
            <a:ext cx="3855720" cy="821354"/>
          </a:xfrm>
          <a:prstGeom prst="rect">
            <a:avLst/>
          </a:prstGeom>
        </p:spPr>
        <p:txBody>
          <a:bodyPr>
            <a:noAutofit/>
          </a:bodyPr>
          <a:lstStyle>
            <a:lvl1pPr marL="0" indent="0">
              <a:buNone/>
              <a:defRPr sz="105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16" name="Text Placeholder 36"/>
          <p:cNvSpPr>
            <a:spLocks noGrp="1"/>
          </p:cNvSpPr>
          <p:nvPr>
            <p:ph type="body" sz="quarter" idx="18" hasCustomPrompt="1"/>
          </p:nvPr>
        </p:nvSpPr>
        <p:spPr>
          <a:xfrm>
            <a:off x="7304404" y="3578632"/>
            <a:ext cx="2531747" cy="541338"/>
          </a:xfrm>
          <a:prstGeom prst="rect">
            <a:avLst/>
          </a:prstGeom>
        </p:spPr>
        <p:txBody>
          <a:bodyPr>
            <a:noAutofit/>
          </a:bodyPr>
          <a:lstStyle>
            <a:lvl1pPr marL="0" indent="0" algn="l">
              <a:buNone/>
              <a:defRPr kumimoji="0" lang="en-US" sz="16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03</a:t>
            </a:r>
            <a:endParaRPr lang="ru-RU" dirty="0"/>
          </a:p>
        </p:txBody>
      </p:sp>
      <p:sp>
        <p:nvSpPr>
          <p:cNvPr id="17" name="Text Placeholder 33"/>
          <p:cNvSpPr>
            <a:spLocks noGrp="1"/>
          </p:cNvSpPr>
          <p:nvPr>
            <p:ph type="body" sz="quarter" idx="19" hasCustomPrompt="1"/>
          </p:nvPr>
        </p:nvSpPr>
        <p:spPr>
          <a:xfrm>
            <a:off x="7304405" y="5461458"/>
            <a:ext cx="3855720" cy="821354"/>
          </a:xfrm>
          <a:prstGeom prst="rect">
            <a:avLst/>
          </a:prstGeom>
        </p:spPr>
        <p:txBody>
          <a:bodyPr>
            <a:noAutofit/>
          </a:bodyPr>
          <a:lstStyle>
            <a:lvl1pPr marL="0" indent="0">
              <a:buNone/>
              <a:defRPr sz="105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18" name="Text Placeholder 36"/>
          <p:cNvSpPr>
            <a:spLocks noGrp="1"/>
          </p:cNvSpPr>
          <p:nvPr>
            <p:ph type="body" sz="quarter" idx="20" hasCustomPrompt="1"/>
          </p:nvPr>
        </p:nvSpPr>
        <p:spPr>
          <a:xfrm>
            <a:off x="7304404" y="5053470"/>
            <a:ext cx="2531747" cy="541338"/>
          </a:xfrm>
          <a:prstGeom prst="rect">
            <a:avLst/>
          </a:prstGeom>
        </p:spPr>
        <p:txBody>
          <a:bodyPr>
            <a:noAutofit/>
          </a:bodyPr>
          <a:lstStyle>
            <a:lvl1pPr marL="0" indent="0" algn="l">
              <a:buNone/>
              <a:defRPr kumimoji="0" lang="en-US" sz="16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04</a:t>
            </a:r>
            <a:endParaRPr lang="ru-RU" dirty="0"/>
          </a:p>
        </p:txBody>
      </p:sp>
    </p:spTree>
    <p:extLst>
      <p:ext uri="{BB962C8B-B14F-4D97-AF65-F5344CB8AC3E}">
        <p14:creationId xmlns:p14="http://schemas.microsoft.com/office/powerpoint/2010/main" val="647119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338530" y="6356350"/>
            <a:ext cx="4114800" cy="365125"/>
          </a:xfrm>
          <a:prstGeom prst="rect">
            <a:avLst/>
          </a:prstGeom>
        </p:spPr>
        <p:txBody>
          <a:bodyPr vert="horz" lIns="91440" tIns="45720" rIns="91440" bIns="45720" rtlCol="0" anchor="ctr"/>
          <a:lstStyle>
            <a:lvl1pPr algn="l">
              <a:defRPr sz="1200">
                <a:solidFill>
                  <a:schemeClr val="bg2"/>
                </a:solidFill>
              </a:defRPr>
            </a:lvl1pPr>
          </a:lstStyle>
          <a:p>
            <a:r>
              <a:rPr lang="en-IN"/>
              <a:t>dd a footer</a:t>
            </a:r>
            <a:endParaRPr lang="en-IN" dirty="0"/>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6971" y="6356350"/>
            <a:ext cx="740227" cy="365125"/>
          </a:xfrm>
          <a:prstGeom prst="rect">
            <a:avLst/>
          </a:prstGeom>
        </p:spPr>
        <p:txBody>
          <a:bodyPr vert="horz" lIns="91440" tIns="45720" rIns="91440" bIns="45720" rtlCol="0" anchor="ctr"/>
          <a:lstStyle>
            <a:lvl1pPr algn="r">
              <a:defRPr sz="1200">
                <a:solidFill>
                  <a:schemeClr val="bg2"/>
                </a:solidFill>
              </a:defRPr>
            </a:lvl1pPr>
          </a:lstStyle>
          <a:p>
            <a:fld id="{8699F50C-BE38-4BD0-BA84-9B090E1F2B9B}" type="slidenum">
              <a:rPr lang="en-IN" smtClean="0"/>
              <a:pPr/>
              <a:t>‹#›</a:t>
            </a:fld>
            <a:endParaRPr lang="en-IN" dirty="0"/>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678" y="209029"/>
            <a:ext cx="10835122" cy="1147968"/>
          </a:xfrm>
          <a:prstGeom prst="rect">
            <a:avLst/>
          </a:prstGeom>
        </p:spPr>
        <p:txBody>
          <a:bodyPr vert="horz" lIns="91440" tIns="45720" rIns="91440" bIns="0" rtlCol="0" anchor="b">
            <a:normAutofit/>
          </a:bodyPr>
          <a:lstStyle/>
          <a:p>
            <a:r>
              <a:rPr lang="en-US"/>
              <a:t>Click to edit Master title style</a:t>
            </a:r>
            <a:endParaRPr lang="en-US" dirty="0"/>
          </a:p>
        </p:txBody>
      </p:sp>
    </p:spTree>
    <p:extLst>
      <p:ext uri="{BB962C8B-B14F-4D97-AF65-F5344CB8AC3E}">
        <p14:creationId xmlns:p14="http://schemas.microsoft.com/office/powerpoint/2010/main" val="1564885083"/>
      </p:ext>
    </p:extLst>
  </p:cSld>
  <p:clrMap bg1="lt1" tx1="dk1" bg2="lt2" tx2="dk2" accent1="accent1" accent2="accent2" accent3="accent3" accent4="accent4" accent5="accent5" accent6="accent6" hlink="hlink" folHlink="folHlink"/>
  <p:sldLayoutIdLst>
    <p:sldLayoutId id="2147483649" r:id="rId1"/>
    <p:sldLayoutId id="2147483685" r:id="rId2"/>
    <p:sldLayoutId id="2147483668" r:id="rId3"/>
    <p:sldLayoutId id="2147483718" r:id="rId4"/>
    <p:sldLayoutId id="2147483714" r:id="rId5"/>
    <p:sldLayoutId id="2147483720" r:id="rId6"/>
    <p:sldLayoutId id="2147483719" r:id="rId7"/>
  </p:sldLayoutIdLst>
  <p:transition spd="med">
    <p:pull/>
  </p:transition>
  <p:hf hdr="0" ftr="0" dt="0"/>
  <p:txStyles>
    <p:titleStyle>
      <a:lvl1pPr algn="l" defTabSz="914400" rtl="0" eaLnBrk="1" latinLnBrk="0" hangingPunct="1">
        <a:lnSpc>
          <a:spcPct val="90000"/>
        </a:lnSpc>
        <a:spcBef>
          <a:spcPct val="0"/>
        </a:spcBef>
        <a:buNone/>
        <a:defRPr lang="en-IN" sz="4400" b="1"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691656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Lst>
  <p:txStyles>
    <p:titleStyle>
      <a:lvl1pPr algn="l" defTabSz="914400" rtl="0" eaLnBrk="1" latinLnBrk="0" hangingPunct="1">
        <a:lnSpc>
          <a:spcPct val="90000"/>
        </a:lnSpc>
        <a:spcBef>
          <a:spcPct val="0"/>
        </a:spcBef>
        <a:buNone/>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338530" y="6356350"/>
            <a:ext cx="4114800" cy="365125"/>
          </a:xfrm>
          <a:prstGeom prst="rect">
            <a:avLst/>
          </a:prstGeom>
        </p:spPr>
        <p:txBody>
          <a:bodyPr vert="horz" lIns="91440" tIns="45720" rIns="91440" bIns="45720" rtlCol="0" anchor="ctr"/>
          <a:lstStyle>
            <a:lvl1pPr algn="l">
              <a:defRPr sz="1200">
                <a:solidFill>
                  <a:schemeClr val="bg2"/>
                </a:solidFill>
              </a:defRPr>
            </a:lvl1pPr>
          </a:lstStyle>
          <a:p>
            <a:r>
              <a:rPr lang="en-IN">
                <a:solidFill>
                  <a:srgbClr val="3366CC"/>
                </a:solidFill>
              </a:rPr>
              <a:t>dd a footer</a:t>
            </a:r>
            <a:endParaRPr lang="en-IN" dirty="0">
              <a:solidFill>
                <a:srgbClr val="3366CC"/>
              </a:solidFill>
            </a:endParaRPr>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6971" y="6356350"/>
            <a:ext cx="740227" cy="365125"/>
          </a:xfrm>
          <a:prstGeom prst="rect">
            <a:avLst/>
          </a:prstGeom>
        </p:spPr>
        <p:txBody>
          <a:bodyPr vert="horz" lIns="91440" tIns="45720" rIns="91440" bIns="45720" rtlCol="0" anchor="ctr"/>
          <a:lstStyle>
            <a:lvl1pPr algn="r">
              <a:defRPr sz="1200">
                <a:solidFill>
                  <a:schemeClr val="bg2"/>
                </a:solidFill>
              </a:defRPr>
            </a:lvl1pPr>
          </a:lstStyle>
          <a:p>
            <a:fld id="{8699F50C-BE38-4BD0-BA84-9B090E1F2B9B}" type="slidenum">
              <a:rPr lang="en-IN" smtClean="0">
                <a:solidFill>
                  <a:srgbClr val="3366CC"/>
                </a:solidFill>
              </a:rPr>
              <a:pPr/>
              <a:t>‹#›</a:t>
            </a:fld>
            <a:endParaRPr lang="en-IN" dirty="0">
              <a:solidFill>
                <a:srgbClr val="3366CC"/>
              </a:solidFill>
            </a:endParaRPr>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678" y="209029"/>
            <a:ext cx="10835122" cy="1147968"/>
          </a:xfrm>
          <a:prstGeom prst="rect">
            <a:avLst/>
          </a:prstGeom>
        </p:spPr>
        <p:txBody>
          <a:bodyPr vert="horz" lIns="91440" tIns="45720" rIns="91440" bIns="0" rtlCol="0" anchor="b">
            <a:normAutofit/>
          </a:bodyPr>
          <a:lstStyle/>
          <a:p>
            <a:r>
              <a:rPr lang="en-US"/>
              <a:t>Click to edit Master title style</a:t>
            </a:r>
            <a:endParaRPr lang="en-US" dirty="0"/>
          </a:p>
        </p:txBody>
      </p:sp>
    </p:spTree>
    <p:extLst>
      <p:ext uri="{BB962C8B-B14F-4D97-AF65-F5344CB8AC3E}">
        <p14:creationId xmlns:p14="http://schemas.microsoft.com/office/powerpoint/2010/main" val="1586520997"/>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Lst>
  <p:transition spd="med">
    <p:pull/>
  </p:transition>
  <p:hf hdr="0" ftr="0" dt="0"/>
  <p:txStyles>
    <p:titleStyle>
      <a:lvl1pPr algn="l" defTabSz="914400" rtl="0" eaLnBrk="1" latinLnBrk="0" hangingPunct="1">
        <a:lnSpc>
          <a:spcPct val="90000"/>
        </a:lnSpc>
        <a:spcBef>
          <a:spcPct val="0"/>
        </a:spcBef>
        <a:buNone/>
        <a:defRPr lang="en-IN" sz="4400" b="1"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9.png"/><Relationship Id="rId7" Type="http://schemas.openxmlformats.org/officeDocument/2006/relationships/hyperlink" Target="https://www.anm.gov.my/" TargetMode="External"/><Relationship Id="rId2" Type="http://schemas.openxmlformats.org/officeDocument/2006/relationships/slideLayout" Target="../slideLayouts/slideLayout26.xml"/><Relationship Id="rId1" Type="http://schemas.openxmlformats.org/officeDocument/2006/relationships/tags" Target="../tags/tag3.xml"/><Relationship Id="rId6" Type="http://schemas.openxmlformats.org/officeDocument/2006/relationships/hyperlink" Target="http://www.youtube.com/Jabatan-Akauntan-Negara-Malaysia" TargetMode="External"/><Relationship Id="rId5" Type="http://schemas.openxmlformats.org/officeDocument/2006/relationships/hyperlink" Target="http://www.instagram.com/Jabatan-Akauntan-Negara-Malaysia" TargetMode="External"/><Relationship Id="rId4" Type="http://schemas.openxmlformats.org/officeDocument/2006/relationships/hyperlink" Target="http://www.facebook.com/Jabatan-Akauntan-Negara-Malaysia" TargetMode="External"/><Relationship Id="rId9" Type="http://schemas.openxmlformats.org/officeDocument/2006/relationships/image" Target="../media/image2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www.youtube.com/watch?v=ve0nbeNrwZ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41"/>
            <a:ext cx="12192000" cy="6701409"/>
          </a:xfrm>
          <a:prstGeom prst="rect">
            <a:avLst/>
          </a:prstGeom>
        </p:spPr>
      </p:pic>
      <p:sp>
        <p:nvSpPr>
          <p:cNvPr id="16" name="Rectangle 5"/>
          <p:cNvSpPr/>
          <p:nvPr/>
        </p:nvSpPr>
        <p:spPr>
          <a:xfrm flipH="1">
            <a:off x="2130556" y="5033803"/>
            <a:ext cx="9057740" cy="93929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6 w 8000"/>
              <a:gd name="connsiteY0" fmla="*/ 10117 h 10117"/>
              <a:gd name="connsiteX1" fmla="*/ 0 w 8000"/>
              <a:gd name="connsiteY1" fmla="*/ 0 h 10117"/>
              <a:gd name="connsiteX2" fmla="*/ 8000 w 8000"/>
              <a:gd name="connsiteY2" fmla="*/ 0 h 10117"/>
              <a:gd name="connsiteX3" fmla="*/ 6000 w 8000"/>
              <a:gd name="connsiteY3" fmla="*/ 10000 h 10117"/>
              <a:gd name="connsiteX4" fmla="*/ 16 w 8000"/>
              <a:gd name="connsiteY4" fmla="*/ 10117 h 10117"/>
              <a:gd name="connsiteX0" fmla="*/ 20 w 10000"/>
              <a:gd name="connsiteY0" fmla="*/ 10000 h 10000"/>
              <a:gd name="connsiteX1" fmla="*/ 0 w 10000"/>
              <a:gd name="connsiteY1" fmla="*/ 0 h 10000"/>
              <a:gd name="connsiteX2" fmla="*/ 10000 w 10000"/>
              <a:gd name="connsiteY2" fmla="*/ 0 h 10000"/>
              <a:gd name="connsiteX3" fmla="*/ 8712 w 10000"/>
              <a:gd name="connsiteY3" fmla="*/ 9768 h 10000"/>
              <a:gd name="connsiteX4" fmla="*/ 2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20" y="10000"/>
                </a:moveTo>
                <a:cubicBezTo>
                  <a:pt x="14" y="6667"/>
                  <a:pt x="6" y="3333"/>
                  <a:pt x="0" y="0"/>
                </a:cubicBezTo>
                <a:lnTo>
                  <a:pt x="10000" y="0"/>
                </a:lnTo>
                <a:lnTo>
                  <a:pt x="8712" y="9768"/>
                </a:lnTo>
                <a:lnTo>
                  <a:pt x="20" y="10000"/>
                </a:lnTo>
                <a:close/>
              </a:path>
            </a:pathLst>
          </a:cu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3" name="Rectangle 2"/>
          <p:cNvSpPr/>
          <p:nvPr/>
        </p:nvSpPr>
        <p:spPr>
          <a:xfrm>
            <a:off x="0" y="5060423"/>
            <a:ext cx="12192000" cy="1798473"/>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4" name="Rectangle 5"/>
          <p:cNvSpPr/>
          <p:nvPr/>
        </p:nvSpPr>
        <p:spPr>
          <a:xfrm flipH="1">
            <a:off x="2033069" y="4670974"/>
            <a:ext cx="10177022" cy="939290"/>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6 w 8000"/>
              <a:gd name="connsiteY0" fmla="*/ 10117 h 10117"/>
              <a:gd name="connsiteX1" fmla="*/ 0 w 8000"/>
              <a:gd name="connsiteY1" fmla="*/ 0 h 10117"/>
              <a:gd name="connsiteX2" fmla="*/ 8000 w 8000"/>
              <a:gd name="connsiteY2" fmla="*/ 0 h 10117"/>
              <a:gd name="connsiteX3" fmla="*/ 6000 w 8000"/>
              <a:gd name="connsiteY3" fmla="*/ 10000 h 10117"/>
              <a:gd name="connsiteX4" fmla="*/ 16 w 8000"/>
              <a:gd name="connsiteY4" fmla="*/ 10117 h 10117"/>
              <a:gd name="connsiteX0" fmla="*/ 20 w 10000"/>
              <a:gd name="connsiteY0" fmla="*/ 10000 h 10000"/>
              <a:gd name="connsiteX1" fmla="*/ 0 w 10000"/>
              <a:gd name="connsiteY1" fmla="*/ 0 h 10000"/>
              <a:gd name="connsiteX2" fmla="*/ 10000 w 10000"/>
              <a:gd name="connsiteY2" fmla="*/ 0 h 10000"/>
              <a:gd name="connsiteX3" fmla="*/ 8712 w 10000"/>
              <a:gd name="connsiteY3" fmla="*/ 9768 h 10000"/>
              <a:gd name="connsiteX4" fmla="*/ 2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20" y="10000"/>
                </a:moveTo>
                <a:cubicBezTo>
                  <a:pt x="14" y="6667"/>
                  <a:pt x="6" y="3333"/>
                  <a:pt x="0" y="0"/>
                </a:cubicBezTo>
                <a:lnTo>
                  <a:pt x="10000" y="0"/>
                </a:lnTo>
                <a:lnTo>
                  <a:pt x="8712" y="9768"/>
                </a:lnTo>
                <a:lnTo>
                  <a:pt x="20" y="10000"/>
                </a:lnTo>
                <a:close/>
              </a:path>
            </a:pathLst>
          </a:custGeom>
          <a:gradFill flip="none" rotWithShape="1">
            <a:gsLst>
              <a:gs pos="0">
                <a:schemeClr val="tx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999" y="2882964"/>
            <a:ext cx="9924093" cy="2398796"/>
          </a:xfrm>
          <a:prstGeom prst="rect">
            <a:avLst/>
          </a:prstGeom>
          <a:noFill/>
          <a:ln>
            <a:noFill/>
          </a:ln>
          <a:effectLst>
            <a:innerShdw blurRad="114300">
              <a:prstClr val="black"/>
            </a:innerShdw>
          </a:effectLst>
        </p:spPr>
      </p:pic>
      <p:sp>
        <p:nvSpPr>
          <p:cNvPr id="12" name="Rectangle 11"/>
          <p:cNvSpPr/>
          <p:nvPr/>
        </p:nvSpPr>
        <p:spPr>
          <a:xfrm>
            <a:off x="0" y="5867659"/>
            <a:ext cx="6834489" cy="923330"/>
          </a:xfrm>
          <a:prstGeom prst="rect">
            <a:avLst/>
          </a:prstGeom>
          <a:effectLst>
            <a:outerShdw blurRad="50800" dist="38100" dir="5400000" algn="t" rotWithShape="0">
              <a:prstClr val="black">
                <a:alpha val="40000"/>
              </a:prstClr>
            </a:outerShdw>
          </a:effectLst>
        </p:spPr>
        <p:txBody>
          <a:bodyPr wrap="square">
            <a:spAutoFit/>
          </a:bodyPr>
          <a:lstStyle/>
          <a:p>
            <a:r>
              <a:rPr lang="en-MY" b="1" dirty="0">
                <a:solidFill>
                  <a:schemeClr val="bg1"/>
                </a:solidFill>
                <a:latin typeface="Open Sans"/>
              </a:rPr>
              <a:t>SAGA GOVERNMENT AGENCIES CONFERENCE (</a:t>
            </a:r>
            <a:r>
              <a:rPr lang="en-MY" b="1" dirty="0" err="1">
                <a:solidFill>
                  <a:schemeClr val="bg1"/>
                </a:solidFill>
                <a:latin typeface="Open Sans"/>
              </a:rPr>
              <a:t>SeGAC</a:t>
            </a:r>
            <a:r>
              <a:rPr lang="en-MY" b="1" dirty="0">
                <a:solidFill>
                  <a:schemeClr val="bg1"/>
                </a:solidFill>
                <a:latin typeface="Open Sans"/>
              </a:rPr>
              <a:t> 2025) </a:t>
            </a:r>
          </a:p>
          <a:p>
            <a:r>
              <a:rPr lang="en-MY" b="1" dirty="0" err="1">
                <a:solidFill>
                  <a:schemeClr val="bg1"/>
                </a:solidFill>
                <a:latin typeface="Open Sans"/>
              </a:rPr>
              <a:t>Anjuran</a:t>
            </a:r>
            <a:r>
              <a:rPr lang="en-MY" b="1" dirty="0">
                <a:solidFill>
                  <a:schemeClr val="bg1"/>
                </a:solidFill>
                <a:latin typeface="Open Sans"/>
              </a:rPr>
              <a:t> PSA Malaysia</a:t>
            </a:r>
          </a:p>
          <a:p>
            <a:r>
              <a:rPr lang="en-MY" b="1" dirty="0">
                <a:solidFill>
                  <a:schemeClr val="bg1"/>
                </a:solidFill>
                <a:latin typeface="Open Sans"/>
              </a:rPr>
              <a:t>20 </a:t>
            </a:r>
            <a:r>
              <a:rPr lang="en-MY" b="1" dirty="0" err="1">
                <a:solidFill>
                  <a:schemeClr val="bg1"/>
                </a:solidFill>
                <a:latin typeface="Open Sans"/>
              </a:rPr>
              <a:t>Ogos</a:t>
            </a:r>
            <a:r>
              <a:rPr lang="en-MY" b="1" dirty="0">
                <a:solidFill>
                  <a:schemeClr val="bg1"/>
                </a:solidFill>
                <a:latin typeface="Open Sans"/>
              </a:rPr>
              <a:t> 2025</a:t>
            </a:r>
          </a:p>
        </p:txBody>
      </p:sp>
      <p:sp>
        <p:nvSpPr>
          <p:cNvPr id="4" name="Right Triangle 3"/>
          <p:cNvSpPr/>
          <p:nvPr/>
        </p:nvSpPr>
        <p:spPr>
          <a:xfrm>
            <a:off x="2013179" y="4880215"/>
            <a:ext cx="668867" cy="427197"/>
          </a:xfrm>
          <a:prstGeom prst="rtTriangle">
            <a:avLst/>
          </a:prstGeom>
          <a:solidFill>
            <a:srgbClr val="B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 name="Rectangle 1"/>
          <p:cNvSpPr/>
          <p:nvPr/>
        </p:nvSpPr>
        <p:spPr>
          <a:xfrm>
            <a:off x="0" y="2241387"/>
            <a:ext cx="12192000" cy="2818278"/>
          </a:xfrm>
          <a:prstGeom prst="rect">
            <a:avLst/>
          </a:prstGeom>
          <a:solidFill>
            <a:srgbClr val="00206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9" name="Rectangle 8"/>
          <p:cNvSpPr/>
          <p:nvPr/>
        </p:nvSpPr>
        <p:spPr>
          <a:xfrm>
            <a:off x="0" y="1653826"/>
            <a:ext cx="9177749" cy="2369880"/>
          </a:xfrm>
          <a:prstGeom prst="rect">
            <a:avLst/>
          </a:prstGeom>
          <a:effectLst>
            <a:outerShdw blurRad="50800" dist="38100" dir="5400000" algn="t" rotWithShape="0">
              <a:prstClr val="black">
                <a:alpha val="40000"/>
              </a:prstClr>
            </a:outerShdw>
          </a:effectLst>
        </p:spPr>
        <p:txBody>
          <a:bodyPr wrap="square">
            <a:spAutoFit/>
          </a:bodyPr>
          <a:lstStyle/>
          <a:p>
            <a:endParaRPr lang="en-MY" sz="4000" b="1" dirty="0">
              <a:solidFill>
                <a:srgbClr val="FFFF00"/>
              </a:solidFill>
              <a:latin typeface="Open Sans"/>
            </a:endParaRPr>
          </a:p>
          <a:p>
            <a:r>
              <a:rPr lang="es-ES" sz="3600" b="1" dirty="0">
                <a:solidFill>
                  <a:srgbClr val="FFFF00"/>
                </a:solidFill>
                <a:latin typeface="Open Sans"/>
              </a:rPr>
              <a:t>INISIATIF PORTAL ANTI-PENIPUAN KEBANGSAAN : ADAPTASI AI &amp; ANALITIK DALAM PENGESANAN FRAUD</a:t>
            </a:r>
            <a:endParaRPr lang="en-MY" sz="3600" b="1" dirty="0">
              <a:solidFill>
                <a:schemeClr val="bg1"/>
              </a:solidFill>
              <a:latin typeface="Open Sans"/>
            </a:endParaRPr>
          </a:p>
        </p:txBody>
      </p:sp>
      <p:sp>
        <p:nvSpPr>
          <p:cNvPr id="13" name="Google Shape;120;p16"/>
          <p:cNvSpPr txBox="1">
            <a:spLocks/>
          </p:cNvSpPr>
          <p:nvPr/>
        </p:nvSpPr>
        <p:spPr>
          <a:xfrm>
            <a:off x="1802876" y="4345155"/>
            <a:ext cx="7141714" cy="1204417"/>
          </a:xfrm>
          <a:prstGeom prst="rect">
            <a:avLst/>
          </a:prstGeom>
          <a:effectLst>
            <a:outerShdw blurRad="50800" dist="38100" dir="8100000" algn="tr" rotWithShape="0">
              <a:prstClr val="black">
                <a:alpha val="40000"/>
              </a:prstClr>
            </a:outerShdw>
          </a:effectLst>
        </p:spPr>
        <p:txBody>
          <a:bodyPr spcFirstLastPara="1" wrap="square" lIns="0" tIns="0" rIns="0" bIns="0" anchor="t" anchorCtr="0">
            <a:noAutofit/>
          </a:bodyPr>
          <a:lst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0"/>
              </a:spcBef>
              <a:buFont typeface="Arial" panose="020B0604020202020204" pitchFamily="34" charset="0"/>
              <a:buNone/>
            </a:pPr>
            <a:r>
              <a:rPr lang="en-US" sz="2000" b="1" dirty="0">
                <a:solidFill>
                  <a:schemeClr val="bg1"/>
                </a:solidFill>
                <a:latin typeface="Gadugi" panose="020B0502040204020203" pitchFamily="34" charset="0"/>
                <a:ea typeface="Gadugi" panose="020B0502040204020203" pitchFamily="34" charset="0"/>
                <a:cs typeface="Kulim Park"/>
                <a:sym typeface="Kulim Park"/>
              </a:rPr>
              <a:t>HIFZUL HAFIZ BIN AMRAN</a:t>
            </a:r>
          </a:p>
          <a:p>
            <a:pPr marL="0" indent="0" algn="r">
              <a:spcBef>
                <a:spcPts val="0"/>
              </a:spcBef>
              <a:buFont typeface="Arial" panose="020B0604020202020204" pitchFamily="34" charset="0"/>
              <a:buNone/>
            </a:pPr>
            <a:r>
              <a:rPr lang="en-US" sz="1400" dirty="0" err="1">
                <a:solidFill>
                  <a:schemeClr val="bg1"/>
                </a:solidFill>
                <a:latin typeface="Gadugi" panose="020B0502040204020203" pitchFamily="34" charset="0"/>
                <a:ea typeface="Gadugi" panose="020B0502040204020203" pitchFamily="34" charset="0"/>
                <a:cs typeface="Kulim Park"/>
                <a:sym typeface="Kulim Park"/>
              </a:rPr>
              <a:t>Bahagian</a:t>
            </a:r>
            <a:r>
              <a:rPr lang="en-US" sz="1400" dirty="0">
                <a:solidFill>
                  <a:schemeClr val="bg1"/>
                </a:solidFill>
                <a:latin typeface="Gadugi" panose="020B0502040204020203" pitchFamily="34" charset="0"/>
                <a:ea typeface="Gadugi" panose="020B0502040204020203" pitchFamily="34" charset="0"/>
                <a:cs typeface="Kulim Park"/>
                <a:sym typeface="Kulim Park"/>
              </a:rPr>
              <a:t> </a:t>
            </a:r>
            <a:r>
              <a:rPr lang="en-US" sz="1400" dirty="0" err="1">
                <a:solidFill>
                  <a:schemeClr val="bg1"/>
                </a:solidFill>
                <a:latin typeface="Gadugi" panose="020B0502040204020203" pitchFamily="34" charset="0"/>
                <a:ea typeface="Gadugi" panose="020B0502040204020203" pitchFamily="34" charset="0"/>
                <a:cs typeface="Kulim Park"/>
                <a:sym typeface="Kulim Park"/>
              </a:rPr>
              <a:t>Pengurusan</a:t>
            </a:r>
            <a:r>
              <a:rPr lang="en-US" sz="1400" dirty="0">
                <a:solidFill>
                  <a:schemeClr val="bg1"/>
                </a:solidFill>
                <a:latin typeface="Gadugi" panose="020B0502040204020203" pitchFamily="34" charset="0"/>
                <a:ea typeface="Gadugi" panose="020B0502040204020203" pitchFamily="34" charset="0"/>
                <a:cs typeface="Kulim Park"/>
                <a:sym typeface="Kulim Park"/>
              </a:rPr>
              <a:t> Audit Dalam</a:t>
            </a:r>
          </a:p>
          <a:p>
            <a:pPr marL="0" indent="0" algn="r">
              <a:spcBef>
                <a:spcPts val="0"/>
              </a:spcBef>
              <a:buFont typeface="Arial" panose="020B0604020202020204" pitchFamily="34" charset="0"/>
              <a:buNone/>
            </a:pPr>
            <a:r>
              <a:rPr lang="en-US" sz="1400" dirty="0" err="1">
                <a:solidFill>
                  <a:schemeClr val="bg1"/>
                </a:solidFill>
                <a:latin typeface="Gadugi" panose="020B0502040204020203" pitchFamily="34" charset="0"/>
                <a:ea typeface="Gadugi" panose="020B0502040204020203" pitchFamily="34" charset="0"/>
                <a:cs typeface="Kulim Park"/>
                <a:sym typeface="Kulim Park"/>
              </a:rPr>
              <a:t>Jabatan</a:t>
            </a:r>
            <a:r>
              <a:rPr lang="en-US" sz="1400" dirty="0">
                <a:solidFill>
                  <a:schemeClr val="bg1"/>
                </a:solidFill>
                <a:latin typeface="Gadugi" panose="020B0502040204020203" pitchFamily="34" charset="0"/>
                <a:ea typeface="Gadugi" panose="020B0502040204020203" pitchFamily="34" charset="0"/>
                <a:cs typeface="Kulim Park"/>
                <a:sym typeface="Kulim Park"/>
              </a:rPr>
              <a:t> </a:t>
            </a:r>
            <a:r>
              <a:rPr lang="en-US" sz="1400" dirty="0" err="1">
                <a:solidFill>
                  <a:schemeClr val="bg1"/>
                </a:solidFill>
                <a:latin typeface="Gadugi" panose="020B0502040204020203" pitchFamily="34" charset="0"/>
                <a:ea typeface="Gadugi" panose="020B0502040204020203" pitchFamily="34" charset="0"/>
                <a:cs typeface="Kulim Park"/>
                <a:sym typeface="Kulim Park"/>
              </a:rPr>
              <a:t>Akauntan</a:t>
            </a:r>
            <a:r>
              <a:rPr lang="en-US" sz="1400" dirty="0">
                <a:solidFill>
                  <a:schemeClr val="bg1"/>
                </a:solidFill>
                <a:latin typeface="Gadugi" panose="020B0502040204020203" pitchFamily="34" charset="0"/>
                <a:ea typeface="Gadugi" panose="020B0502040204020203" pitchFamily="34" charset="0"/>
                <a:cs typeface="Kulim Park"/>
                <a:sym typeface="Kulim Park"/>
              </a:rPr>
              <a:t> Negara Malaysia</a:t>
            </a: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961" y="-392085"/>
            <a:ext cx="2073349" cy="2073349"/>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273" b="93818" l="10000" r="93818">
                        <a14:foregroundMark x1="47091" y1="34788" x2="47091" y2="34788"/>
                        <a14:foregroundMark x1="53364" y1="35333" x2="53364" y2="35333"/>
                        <a14:foregroundMark x1="64364" y1="45576" x2="64364" y2="45576"/>
                        <a14:foregroundMark x1="52636" y1="84303" x2="52636" y2="84303"/>
                        <a14:foregroundMark x1="58759" y1="18414" x2="58759" y2="18414"/>
                        <a14:foregroundMark x1="59779" y1="19377" x2="59779" y2="19377"/>
                        <a14:backgroundMark x1="24455" y1="32909" x2="24455" y2="32909"/>
                        <a14:backgroundMark x1="79818" y1="33152" x2="79818" y2="33152"/>
                        <a14:backgroundMark x1="69000" y1="31636" x2="69000" y2="31636"/>
                        <a14:backgroundMark x1="75182" y1="42121" x2="75182" y2="42121"/>
                        <a14:backgroundMark x1="67364" y1="34000" x2="67364" y2="34000"/>
                      </a14:backgroundRemoval>
                    </a14:imgEffect>
                    <a14:imgEffect>
                      <a14:brightnessContrast contrast="20000"/>
                    </a14:imgEffect>
                  </a14:imgLayer>
                </a14:imgProps>
              </a:ext>
              <a:ext uri="{28A0092B-C50C-407E-A947-70E740481C1C}">
                <a14:useLocalDpi xmlns:a14="http://schemas.microsoft.com/office/drawing/2010/main" val="0"/>
              </a:ext>
            </a:extLst>
          </a:blip>
          <a:srcRect l="-2261" t="-7884" r="2261" b="26300"/>
          <a:stretch/>
        </p:blipFill>
        <p:spPr>
          <a:xfrm>
            <a:off x="7806065" y="-921123"/>
            <a:ext cx="4887150" cy="5980788"/>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587132857"/>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1802" y="100292"/>
            <a:ext cx="1239410" cy="1239410"/>
          </a:xfrm>
          <a:prstGeom prst="rect">
            <a:avLst/>
          </a:prstGeom>
        </p:spPr>
      </p:pic>
      <p:grpSp>
        <p:nvGrpSpPr>
          <p:cNvPr id="2" name="Group 1"/>
          <p:cNvGrpSpPr/>
          <p:nvPr/>
        </p:nvGrpSpPr>
        <p:grpSpPr>
          <a:xfrm>
            <a:off x="8320036" y="4471517"/>
            <a:ext cx="3584995" cy="2141791"/>
            <a:chOff x="6560754" y="4443181"/>
            <a:chExt cx="2960598" cy="1626737"/>
          </a:xfrm>
        </p:grpSpPr>
        <p:sp>
          <p:nvSpPr>
            <p:cNvPr id="10" name="Google Shape;13347;p100">
              <a:hlinkClick r:id="rId4" tooltip="http://www.facebook.com/Jabatan-Akauntan-Negara-Malaysia"/>
            </p:cNvPr>
            <p:cNvSpPr/>
            <p:nvPr/>
          </p:nvSpPr>
          <p:spPr>
            <a:xfrm>
              <a:off x="6560754" y="4875304"/>
              <a:ext cx="345674" cy="346056"/>
            </a:xfrm>
            <a:custGeom>
              <a:avLst/>
              <a:gdLst/>
              <a:ahLst/>
              <a:cxnLst/>
              <a:rect l="l" t="t" r="r" b="b"/>
              <a:pathLst>
                <a:path w="10860" h="10872" extrusionOk="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rgbClr val="003487"/>
            </a:solidFill>
            <a:ln>
              <a:noFill/>
            </a:ln>
          </p:spPr>
          <p:txBody>
            <a:bodyPr spcFirstLastPara="1" wrap="square" lIns="91425" tIns="91425" rIns="91425" bIns="91425" anchor="ctr" anchorCtr="0">
              <a:noAutofit/>
            </a:bodyPr>
            <a:lstStyle/>
            <a:p>
              <a:endParaRPr sz="1400">
                <a:solidFill>
                  <a:srgbClr val="000000"/>
                </a:solidFill>
              </a:endParaRPr>
            </a:p>
          </p:txBody>
        </p:sp>
        <p:grpSp>
          <p:nvGrpSpPr>
            <p:cNvPr id="11" name="Google Shape;13348;p100"/>
            <p:cNvGrpSpPr/>
            <p:nvPr/>
          </p:nvGrpSpPr>
          <p:grpSpPr>
            <a:xfrm>
              <a:off x="6560754" y="5299965"/>
              <a:ext cx="346056" cy="345674"/>
              <a:chOff x="3303268" y="3817349"/>
              <a:chExt cx="346056" cy="345674"/>
            </a:xfrm>
            <a:solidFill>
              <a:srgbClr val="003487"/>
            </a:solidFill>
          </p:grpSpPr>
          <p:sp>
            <p:nvSpPr>
              <p:cNvPr id="12" name="Google Shape;13349;p100">
                <a:hlinkClick r:id="rId5"/>
              </p:cNvPr>
              <p:cNvSpPr/>
              <p:nvPr/>
            </p:nvSpPr>
            <p:spPr>
              <a:xfrm>
                <a:off x="3303268" y="3817349"/>
                <a:ext cx="346056" cy="345674"/>
              </a:xfrm>
              <a:custGeom>
                <a:avLst/>
                <a:gdLst/>
                <a:ahLst/>
                <a:cxnLst/>
                <a:rect l="l" t="t" r="r" b="b"/>
                <a:pathLst>
                  <a:path w="10872" h="10860" extrusionOk="0">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grpFill/>
              <a:ln>
                <a:noFill/>
              </a:ln>
            </p:spPr>
            <p:txBody>
              <a:bodyPr spcFirstLastPara="1" wrap="square" lIns="91425" tIns="91425" rIns="91425" bIns="91425" anchor="ctr" anchorCtr="0">
                <a:noAutofit/>
              </a:bodyPr>
              <a:lstStyle/>
              <a:p>
                <a:endParaRPr sz="1400">
                  <a:solidFill>
                    <a:srgbClr val="000000"/>
                  </a:solidFill>
                </a:endParaRPr>
              </a:p>
            </p:txBody>
          </p:sp>
          <p:sp>
            <p:nvSpPr>
              <p:cNvPr id="13" name="Google Shape;13350;p100"/>
              <p:cNvSpPr/>
              <p:nvPr/>
            </p:nvSpPr>
            <p:spPr>
              <a:xfrm>
                <a:off x="3368074" y="3882537"/>
                <a:ext cx="215298" cy="215298"/>
              </a:xfrm>
              <a:custGeom>
                <a:avLst/>
                <a:gdLst/>
                <a:ahLst/>
                <a:cxnLst/>
                <a:rect l="l" t="t" r="r" b="b"/>
                <a:pathLst>
                  <a:path w="6764" h="6764" extrusionOk="0">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grpFill/>
              <a:ln>
                <a:noFill/>
              </a:ln>
            </p:spPr>
            <p:txBody>
              <a:bodyPr spcFirstLastPara="1" wrap="square" lIns="91425" tIns="91425" rIns="91425" bIns="91425" anchor="ctr" anchorCtr="0">
                <a:noAutofit/>
              </a:bodyPr>
              <a:lstStyle/>
              <a:p>
                <a:endParaRPr sz="1400">
                  <a:solidFill>
                    <a:srgbClr val="000000"/>
                  </a:solidFill>
                </a:endParaRPr>
              </a:p>
            </p:txBody>
          </p:sp>
          <p:sp>
            <p:nvSpPr>
              <p:cNvPr id="14" name="Google Shape;13351;p100"/>
              <p:cNvSpPr/>
              <p:nvPr/>
            </p:nvSpPr>
            <p:spPr>
              <a:xfrm>
                <a:off x="3418143" y="3933656"/>
                <a:ext cx="114811" cy="112742"/>
              </a:xfrm>
              <a:custGeom>
                <a:avLst/>
                <a:gdLst/>
                <a:ahLst/>
                <a:cxnLst/>
                <a:rect l="l" t="t" r="r" b="b"/>
                <a:pathLst>
                  <a:path w="3607" h="3542" extrusionOk="0">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grpFill/>
              <a:ln>
                <a:noFill/>
              </a:ln>
            </p:spPr>
            <p:txBody>
              <a:bodyPr spcFirstLastPara="1" wrap="square" lIns="91425" tIns="91425" rIns="91425" bIns="91425" anchor="ctr" anchorCtr="0">
                <a:noAutofit/>
              </a:bodyPr>
              <a:lstStyle/>
              <a:p>
                <a:endParaRPr sz="1400">
                  <a:solidFill>
                    <a:srgbClr val="000000"/>
                  </a:solidFill>
                </a:endParaRPr>
              </a:p>
            </p:txBody>
          </p:sp>
          <p:sp>
            <p:nvSpPr>
              <p:cNvPr id="15" name="Google Shape;13352;p100"/>
              <p:cNvSpPr/>
              <p:nvPr/>
            </p:nvSpPr>
            <p:spPr>
              <a:xfrm>
                <a:off x="3519298" y="3910197"/>
                <a:ext cx="29570" cy="29220"/>
              </a:xfrm>
              <a:custGeom>
                <a:avLst/>
                <a:gdLst/>
                <a:ahLst/>
                <a:cxnLst/>
                <a:rect l="l" t="t" r="r" b="b"/>
                <a:pathLst>
                  <a:path w="929" h="918" extrusionOk="0">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grpFill/>
              <a:ln>
                <a:noFill/>
              </a:ln>
            </p:spPr>
            <p:txBody>
              <a:bodyPr spcFirstLastPara="1" wrap="square" lIns="91425" tIns="91425" rIns="91425" bIns="91425" anchor="ctr" anchorCtr="0">
                <a:noAutofit/>
              </a:bodyPr>
              <a:lstStyle/>
              <a:p>
                <a:endParaRPr sz="1400">
                  <a:solidFill>
                    <a:srgbClr val="000000"/>
                  </a:solidFill>
                </a:endParaRPr>
              </a:p>
            </p:txBody>
          </p:sp>
        </p:grpSp>
        <p:grpSp>
          <p:nvGrpSpPr>
            <p:cNvPr id="16" name="Google Shape;13373;p100"/>
            <p:cNvGrpSpPr/>
            <p:nvPr/>
          </p:nvGrpSpPr>
          <p:grpSpPr>
            <a:xfrm>
              <a:off x="6560786" y="5724244"/>
              <a:ext cx="345642" cy="345674"/>
              <a:chOff x="5549861" y="3817349"/>
              <a:chExt cx="345642" cy="345674"/>
            </a:xfrm>
            <a:solidFill>
              <a:srgbClr val="003487"/>
            </a:solidFill>
          </p:grpSpPr>
          <p:sp>
            <p:nvSpPr>
              <p:cNvPr id="17" name="Google Shape;13374;p100"/>
              <p:cNvSpPr/>
              <p:nvPr/>
            </p:nvSpPr>
            <p:spPr>
              <a:xfrm>
                <a:off x="5549861" y="3817349"/>
                <a:ext cx="345642" cy="345674"/>
              </a:xfrm>
              <a:custGeom>
                <a:avLst/>
                <a:gdLst/>
                <a:ahLst/>
                <a:cxnLst/>
                <a:rect l="l" t="t" r="r" b="b"/>
                <a:pathLst>
                  <a:path w="10859" h="10860" extrusionOk="0">
                    <a:moveTo>
                      <a:pt x="5429" y="334"/>
                    </a:moveTo>
                    <a:cubicBezTo>
                      <a:pt x="8239" y="334"/>
                      <a:pt x="10513" y="2608"/>
                      <a:pt x="10513" y="5430"/>
                    </a:cubicBezTo>
                    <a:cubicBezTo>
                      <a:pt x="10513" y="8240"/>
                      <a:pt x="8227" y="10514"/>
                      <a:pt x="5429" y="10514"/>
                    </a:cubicBezTo>
                    <a:cubicBezTo>
                      <a:pt x="2619" y="10514"/>
                      <a:pt x="333" y="8240"/>
                      <a:pt x="333" y="5430"/>
                    </a:cubicBezTo>
                    <a:cubicBezTo>
                      <a:pt x="333" y="2608"/>
                      <a:pt x="2619" y="334"/>
                      <a:pt x="5429" y="334"/>
                    </a:cubicBezTo>
                    <a:close/>
                    <a:moveTo>
                      <a:pt x="5429" y="1"/>
                    </a:moveTo>
                    <a:cubicBezTo>
                      <a:pt x="3989" y="1"/>
                      <a:pt x="2619" y="560"/>
                      <a:pt x="1584" y="1584"/>
                    </a:cubicBezTo>
                    <a:cubicBezTo>
                      <a:pt x="560" y="2620"/>
                      <a:pt x="0" y="3989"/>
                      <a:pt x="0" y="5430"/>
                    </a:cubicBezTo>
                    <a:cubicBezTo>
                      <a:pt x="0" y="6871"/>
                      <a:pt x="560" y="8240"/>
                      <a:pt x="1584" y="9264"/>
                    </a:cubicBezTo>
                    <a:cubicBezTo>
                      <a:pt x="2619" y="10300"/>
                      <a:pt x="3989" y="10859"/>
                      <a:pt x="5429" y="10859"/>
                    </a:cubicBezTo>
                    <a:cubicBezTo>
                      <a:pt x="6870" y="10859"/>
                      <a:pt x="8239" y="10300"/>
                      <a:pt x="9263" y="9264"/>
                    </a:cubicBezTo>
                    <a:cubicBezTo>
                      <a:pt x="10299" y="8240"/>
                      <a:pt x="10859" y="6871"/>
                      <a:pt x="10859" y="5430"/>
                    </a:cubicBezTo>
                    <a:cubicBezTo>
                      <a:pt x="10859" y="3989"/>
                      <a:pt x="10299" y="2620"/>
                      <a:pt x="9263" y="1584"/>
                    </a:cubicBezTo>
                    <a:cubicBezTo>
                      <a:pt x="8239" y="560"/>
                      <a:pt x="6870" y="1"/>
                      <a:pt x="5429" y="1"/>
                    </a:cubicBezTo>
                    <a:close/>
                  </a:path>
                </a:pathLst>
              </a:custGeom>
              <a:grpFill/>
              <a:ln>
                <a:noFill/>
              </a:ln>
            </p:spPr>
            <p:txBody>
              <a:bodyPr spcFirstLastPara="1" wrap="square" lIns="91425" tIns="91425" rIns="91425" bIns="91425" anchor="ctr" anchorCtr="0">
                <a:noAutofit/>
              </a:bodyPr>
              <a:lstStyle/>
              <a:p>
                <a:endParaRPr sz="1400">
                  <a:solidFill>
                    <a:srgbClr val="000000"/>
                  </a:solidFill>
                </a:endParaRPr>
              </a:p>
            </p:txBody>
          </p:sp>
          <p:sp>
            <p:nvSpPr>
              <p:cNvPr id="20" name="Google Shape;13375;p100">
                <a:hlinkClick r:id="rId6" tooltip="http://www.youtube.com/Jabatan-Akauntan-Negara-Malaysia"/>
              </p:cNvPr>
              <p:cNvSpPr/>
              <p:nvPr/>
            </p:nvSpPr>
            <p:spPr>
              <a:xfrm>
                <a:off x="5590763" y="3890208"/>
                <a:ext cx="262661" cy="200052"/>
              </a:xfrm>
              <a:custGeom>
                <a:avLst/>
                <a:gdLst/>
                <a:ahLst/>
                <a:cxnLst/>
                <a:rect l="l" t="t" r="r" b="b"/>
                <a:pathLst>
                  <a:path w="8252" h="6285" extrusionOk="0">
                    <a:moveTo>
                      <a:pt x="4123" y="1"/>
                    </a:moveTo>
                    <a:cubicBezTo>
                      <a:pt x="3010" y="1"/>
                      <a:pt x="1900" y="63"/>
                      <a:pt x="799" y="188"/>
                    </a:cubicBezTo>
                    <a:cubicBezTo>
                      <a:pt x="513" y="224"/>
                      <a:pt x="287" y="450"/>
                      <a:pt x="239" y="712"/>
                    </a:cubicBezTo>
                    <a:cubicBezTo>
                      <a:pt x="1" y="2319"/>
                      <a:pt x="1" y="3963"/>
                      <a:pt x="239" y="5570"/>
                    </a:cubicBezTo>
                    <a:cubicBezTo>
                      <a:pt x="287" y="5844"/>
                      <a:pt x="513" y="6058"/>
                      <a:pt x="799" y="6082"/>
                    </a:cubicBezTo>
                    <a:cubicBezTo>
                      <a:pt x="1894" y="6201"/>
                      <a:pt x="3013" y="6284"/>
                      <a:pt x="4132" y="6284"/>
                    </a:cubicBezTo>
                    <a:cubicBezTo>
                      <a:pt x="4609" y="6284"/>
                      <a:pt x="5085" y="6260"/>
                      <a:pt x="5561" y="6249"/>
                    </a:cubicBezTo>
                    <a:cubicBezTo>
                      <a:pt x="5644" y="6249"/>
                      <a:pt x="5716" y="6177"/>
                      <a:pt x="5716" y="6070"/>
                    </a:cubicBezTo>
                    <a:cubicBezTo>
                      <a:pt x="5716" y="5963"/>
                      <a:pt x="5633" y="5891"/>
                      <a:pt x="5537" y="5891"/>
                    </a:cubicBezTo>
                    <a:cubicBezTo>
                      <a:pt x="5051" y="5914"/>
                      <a:pt x="4564" y="5925"/>
                      <a:pt x="4076" y="5925"/>
                    </a:cubicBezTo>
                    <a:cubicBezTo>
                      <a:pt x="2998" y="5925"/>
                      <a:pt x="1916" y="5868"/>
                      <a:pt x="834" y="5737"/>
                    </a:cubicBezTo>
                    <a:cubicBezTo>
                      <a:pt x="715" y="5725"/>
                      <a:pt x="620" y="5641"/>
                      <a:pt x="596" y="5498"/>
                    </a:cubicBezTo>
                    <a:cubicBezTo>
                      <a:pt x="382" y="3927"/>
                      <a:pt x="382" y="2319"/>
                      <a:pt x="596" y="736"/>
                    </a:cubicBezTo>
                    <a:cubicBezTo>
                      <a:pt x="620" y="617"/>
                      <a:pt x="715" y="522"/>
                      <a:pt x="834" y="498"/>
                    </a:cubicBezTo>
                    <a:cubicBezTo>
                      <a:pt x="1942" y="379"/>
                      <a:pt x="3037" y="319"/>
                      <a:pt x="4144" y="319"/>
                    </a:cubicBezTo>
                    <a:cubicBezTo>
                      <a:pt x="5240" y="319"/>
                      <a:pt x="6347" y="379"/>
                      <a:pt x="7442" y="498"/>
                    </a:cubicBezTo>
                    <a:cubicBezTo>
                      <a:pt x="7561" y="522"/>
                      <a:pt x="7669" y="605"/>
                      <a:pt x="7680" y="736"/>
                    </a:cubicBezTo>
                    <a:cubicBezTo>
                      <a:pt x="7907" y="2319"/>
                      <a:pt x="7907" y="3927"/>
                      <a:pt x="7680" y="5498"/>
                    </a:cubicBezTo>
                    <a:cubicBezTo>
                      <a:pt x="7669" y="5617"/>
                      <a:pt x="7561" y="5725"/>
                      <a:pt x="7442" y="5737"/>
                    </a:cubicBezTo>
                    <a:cubicBezTo>
                      <a:pt x="7085" y="5784"/>
                      <a:pt x="6752" y="5820"/>
                      <a:pt x="6395" y="5844"/>
                    </a:cubicBezTo>
                    <a:cubicBezTo>
                      <a:pt x="6299" y="5844"/>
                      <a:pt x="6228" y="5927"/>
                      <a:pt x="6228" y="6010"/>
                    </a:cubicBezTo>
                    <a:cubicBezTo>
                      <a:pt x="6228" y="6110"/>
                      <a:pt x="6299" y="6178"/>
                      <a:pt x="6386" y="6178"/>
                    </a:cubicBezTo>
                    <a:cubicBezTo>
                      <a:pt x="6393" y="6178"/>
                      <a:pt x="6399" y="6178"/>
                      <a:pt x="6406" y="6177"/>
                    </a:cubicBezTo>
                    <a:cubicBezTo>
                      <a:pt x="6764" y="6141"/>
                      <a:pt x="7121" y="6118"/>
                      <a:pt x="7478" y="6070"/>
                    </a:cubicBezTo>
                    <a:cubicBezTo>
                      <a:pt x="7764" y="6034"/>
                      <a:pt x="7978" y="5820"/>
                      <a:pt x="8026" y="5546"/>
                    </a:cubicBezTo>
                    <a:cubicBezTo>
                      <a:pt x="8252" y="3963"/>
                      <a:pt x="8252" y="2319"/>
                      <a:pt x="8014" y="712"/>
                    </a:cubicBezTo>
                    <a:cubicBezTo>
                      <a:pt x="7966" y="426"/>
                      <a:pt x="7740" y="224"/>
                      <a:pt x="7466" y="188"/>
                    </a:cubicBezTo>
                    <a:cubicBezTo>
                      <a:pt x="6353" y="63"/>
                      <a:pt x="5237" y="1"/>
                      <a:pt x="4123" y="1"/>
                    </a:cubicBezTo>
                    <a:close/>
                  </a:path>
                </a:pathLst>
              </a:custGeom>
              <a:grpFill/>
              <a:ln>
                <a:noFill/>
              </a:ln>
            </p:spPr>
            <p:txBody>
              <a:bodyPr spcFirstLastPara="1" wrap="square" lIns="91425" tIns="91425" rIns="91425" bIns="91425" anchor="ctr" anchorCtr="0">
                <a:noAutofit/>
              </a:bodyPr>
              <a:lstStyle/>
              <a:p>
                <a:endParaRPr sz="1400">
                  <a:solidFill>
                    <a:srgbClr val="000000"/>
                  </a:solidFill>
                </a:endParaRPr>
              </a:p>
            </p:txBody>
          </p:sp>
          <p:sp>
            <p:nvSpPr>
              <p:cNvPr id="21" name="Google Shape;13376;p100"/>
              <p:cNvSpPr/>
              <p:nvPr/>
            </p:nvSpPr>
            <p:spPr>
              <a:xfrm>
                <a:off x="5680587" y="3935024"/>
                <a:ext cx="105389" cy="110514"/>
              </a:xfrm>
              <a:custGeom>
                <a:avLst/>
                <a:gdLst/>
                <a:ahLst/>
                <a:cxnLst/>
                <a:rect l="l" t="t" r="r" b="b"/>
                <a:pathLst>
                  <a:path w="3311" h="3472" extrusionOk="0">
                    <a:moveTo>
                      <a:pt x="334" y="447"/>
                    </a:moveTo>
                    <a:lnTo>
                      <a:pt x="2763" y="1733"/>
                    </a:lnTo>
                    <a:lnTo>
                      <a:pt x="334" y="3007"/>
                    </a:lnTo>
                    <a:lnTo>
                      <a:pt x="334" y="447"/>
                    </a:lnTo>
                    <a:close/>
                    <a:moveTo>
                      <a:pt x="163" y="1"/>
                    </a:moveTo>
                    <a:cubicBezTo>
                      <a:pt x="135" y="1"/>
                      <a:pt x="108" y="7"/>
                      <a:pt x="84" y="18"/>
                    </a:cubicBezTo>
                    <a:cubicBezTo>
                      <a:pt x="36" y="54"/>
                      <a:pt x="1" y="114"/>
                      <a:pt x="1" y="173"/>
                    </a:cubicBezTo>
                    <a:lnTo>
                      <a:pt x="1" y="3293"/>
                    </a:lnTo>
                    <a:cubicBezTo>
                      <a:pt x="1" y="3352"/>
                      <a:pt x="24" y="3412"/>
                      <a:pt x="84" y="3447"/>
                    </a:cubicBezTo>
                    <a:cubicBezTo>
                      <a:pt x="120" y="3459"/>
                      <a:pt x="144" y="3471"/>
                      <a:pt x="179" y="3471"/>
                    </a:cubicBezTo>
                    <a:cubicBezTo>
                      <a:pt x="203" y="3471"/>
                      <a:pt x="239" y="3471"/>
                      <a:pt x="251" y="3459"/>
                    </a:cubicBezTo>
                    <a:lnTo>
                      <a:pt x="3227" y="1900"/>
                    </a:lnTo>
                    <a:cubicBezTo>
                      <a:pt x="3287" y="1864"/>
                      <a:pt x="3311" y="1804"/>
                      <a:pt x="3311" y="1745"/>
                    </a:cubicBezTo>
                    <a:cubicBezTo>
                      <a:pt x="3311" y="1673"/>
                      <a:pt x="3287" y="1614"/>
                      <a:pt x="3227" y="1578"/>
                    </a:cubicBezTo>
                    <a:lnTo>
                      <a:pt x="251" y="18"/>
                    </a:lnTo>
                    <a:cubicBezTo>
                      <a:pt x="221" y="7"/>
                      <a:pt x="191" y="1"/>
                      <a:pt x="163" y="1"/>
                    </a:cubicBezTo>
                    <a:close/>
                  </a:path>
                </a:pathLst>
              </a:custGeom>
              <a:grpFill/>
              <a:ln>
                <a:noFill/>
              </a:ln>
            </p:spPr>
            <p:txBody>
              <a:bodyPr spcFirstLastPara="1" wrap="square" lIns="91425" tIns="91425" rIns="91425" bIns="91425" anchor="ctr" anchorCtr="0">
                <a:noAutofit/>
              </a:bodyPr>
              <a:lstStyle/>
              <a:p>
                <a:endParaRPr sz="1400">
                  <a:solidFill>
                    <a:srgbClr val="000000"/>
                  </a:solidFill>
                </a:endParaRPr>
              </a:p>
            </p:txBody>
          </p:sp>
        </p:grpSp>
        <p:grpSp>
          <p:nvGrpSpPr>
            <p:cNvPr id="22" name="Google Shape;13452;p100"/>
            <p:cNvGrpSpPr/>
            <p:nvPr/>
          </p:nvGrpSpPr>
          <p:grpSpPr>
            <a:xfrm>
              <a:off x="6560754" y="4443181"/>
              <a:ext cx="357037" cy="357005"/>
              <a:chOff x="6533281" y="3351230"/>
              <a:chExt cx="357037" cy="357005"/>
            </a:xfrm>
            <a:solidFill>
              <a:srgbClr val="003487"/>
            </a:solidFill>
          </p:grpSpPr>
          <p:sp>
            <p:nvSpPr>
              <p:cNvPr id="23" name="Google Shape;13453;p100"/>
              <p:cNvSpPr/>
              <p:nvPr/>
            </p:nvSpPr>
            <p:spPr>
              <a:xfrm>
                <a:off x="6533281" y="3351230"/>
                <a:ext cx="357037" cy="357005"/>
              </a:xfrm>
              <a:custGeom>
                <a:avLst/>
                <a:gdLst/>
                <a:ahLst/>
                <a:cxnLst/>
                <a:rect l="l" t="t" r="r" b="b"/>
                <a:pathLst>
                  <a:path w="11217" h="11216" extrusionOk="0">
                    <a:moveTo>
                      <a:pt x="5609" y="357"/>
                    </a:moveTo>
                    <a:cubicBezTo>
                      <a:pt x="8514" y="357"/>
                      <a:pt x="10859" y="2703"/>
                      <a:pt x="10859" y="5608"/>
                    </a:cubicBezTo>
                    <a:cubicBezTo>
                      <a:pt x="10871" y="8513"/>
                      <a:pt x="8514" y="10859"/>
                      <a:pt x="5609" y="10859"/>
                    </a:cubicBezTo>
                    <a:cubicBezTo>
                      <a:pt x="2703" y="10859"/>
                      <a:pt x="358" y="8513"/>
                      <a:pt x="358" y="5608"/>
                    </a:cubicBezTo>
                    <a:cubicBezTo>
                      <a:pt x="358" y="2703"/>
                      <a:pt x="2703" y="357"/>
                      <a:pt x="5609" y="357"/>
                    </a:cubicBezTo>
                    <a:close/>
                    <a:moveTo>
                      <a:pt x="5609" y="0"/>
                    </a:moveTo>
                    <a:cubicBezTo>
                      <a:pt x="4108" y="0"/>
                      <a:pt x="2703" y="572"/>
                      <a:pt x="1632" y="1631"/>
                    </a:cubicBezTo>
                    <a:cubicBezTo>
                      <a:pt x="572" y="2691"/>
                      <a:pt x="1" y="4108"/>
                      <a:pt x="1" y="5608"/>
                    </a:cubicBezTo>
                    <a:cubicBezTo>
                      <a:pt x="1" y="7108"/>
                      <a:pt x="572" y="8513"/>
                      <a:pt x="1632" y="9585"/>
                    </a:cubicBezTo>
                    <a:cubicBezTo>
                      <a:pt x="2692" y="10632"/>
                      <a:pt x="4108" y="11216"/>
                      <a:pt x="5609" y="11216"/>
                    </a:cubicBezTo>
                    <a:cubicBezTo>
                      <a:pt x="7109" y="11216"/>
                      <a:pt x="8514" y="10632"/>
                      <a:pt x="9585" y="9585"/>
                    </a:cubicBezTo>
                    <a:cubicBezTo>
                      <a:pt x="10633" y="8525"/>
                      <a:pt x="11216" y="7108"/>
                      <a:pt x="11216" y="5608"/>
                    </a:cubicBezTo>
                    <a:cubicBezTo>
                      <a:pt x="11216" y="4108"/>
                      <a:pt x="10633" y="2703"/>
                      <a:pt x="9585" y="1631"/>
                    </a:cubicBezTo>
                    <a:cubicBezTo>
                      <a:pt x="8526" y="572"/>
                      <a:pt x="7109" y="0"/>
                      <a:pt x="5609" y="0"/>
                    </a:cubicBezTo>
                    <a:close/>
                  </a:path>
                </a:pathLst>
              </a:custGeom>
              <a:grpFill/>
              <a:ln>
                <a:noFill/>
              </a:ln>
            </p:spPr>
            <p:txBody>
              <a:bodyPr spcFirstLastPara="1" wrap="square" lIns="91425" tIns="91425" rIns="91425" bIns="91425" anchor="ctr" anchorCtr="0">
                <a:noAutofit/>
              </a:bodyPr>
              <a:lstStyle/>
              <a:p>
                <a:endParaRPr sz="1400">
                  <a:solidFill>
                    <a:srgbClr val="000000"/>
                  </a:solidFill>
                </a:endParaRPr>
              </a:p>
            </p:txBody>
          </p:sp>
          <p:sp>
            <p:nvSpPr>
              <p:cNvPr id="24" name="Google Shape;13454;p100">
                <a:hlinkClick r:id="rId7" tooltip="https://www.anm.gov.my"/>
              </p:cNvPr>
              <p:cNvSpPr/>
              <p:nvPr/>
            </p:nvSpPr>
            <p:spPr>
              <a:xfrm>
                <a:off x="6570427" y="3388344"/>
                <a:ext cx="282364" cy="282396"/>
              </a:xfrm>
              <a:custGeom>
                <a:avLst/>
                <a:gdLst/>
                <a:ahLst/>
                <a:cxnLst/>
                <a:rect l="l" t="t" r="r" b="b"/>
                <a:pathLst>
                  <a:path w="8871" h="8872" extrusionOk="0">
                    <a:moveTo>
                      <a:pt x="4442" y="2966"/>
                    </a:moveTo>
                    <a:cubicBezTo>
                      <a:pt x="5263" y="2966"/>
                      <a:pt x="5918" y="3632"/>
                      <a:pt x="5918" y="4442"/>
                    </a:cubicBezTo>
                    <a:cubicBezTo>
                      <a:pt x="5918" y="5263"/>
                      <a:pt x="5239" y="5918"/>
                      <a:pt x="4442" y="5918"/>
                    </a:cubicBezTo>
                    <a:cubicBezTo>
                      <a:pt x="3632" y="5918"/>
                      <a:pt x="2965" y="5263"/>
                      <a:pt x="2965" y="4442"/>
                    </a:cubicBezTo>
                    <a:cubicBezTo>
                      <a:pt x="2965" y="3620"/>
                      <a:pt x="3632" y="2966"/>
                      <a:pt x="4442" y="2966"/>
                    </a:cubicBezTo>
                    <a:close/>
                    <a:moveTo>
                      <a:pt x="1108" y="2120"/>
                    </a:moveTo>
                    <a:lnTo>
                      <a:pt x="2656" y="4775"/>
                    </a:lnTo>
                    <a:cubicBezTo>
                      <a:pt x="2822" y="5633"/>
                      <a:pt x="3561" y="6264"/>
                      <a:pt x="4453" y="6264"/>
                    </a:cubicBezTo>
                    <a:cubicBezTo>
                      <a:pt x="4704" y="6264"/>
                      <a:pt x="4942" y="6228"/>
                      <a:pt x="5156" y="6121"/>
                    </a:cubicBezTo>
                    <a:lnTo>
                      <a:pt x="5156" y="6121"/>
                    </a:lnTo>
                    <a:lnTo>
                      <a:pt x="3894" y="8466"/>
                    </a:lnTo>
                    <a:cubicBezTo>
                      <a:pt x="1906" y="8204"/>
                      <a:pt x="382" y="6490"/>
                      <a:pt x="382" y="4442"/>
                    </a:cubicBezTo>
                    <a:cubicBezTo>
                      <a:pt x="382" y="3573"/>
                      <a:pt x="643" y="2775"/>
                      <a:pt x="1108" y="2120"/>
                    </a:cubicBezTo>
                    <a:close/>
                    <a:moveTo>
                      <a:pt x="4442" y="370"/>
                    </a:moveTo>
                    <a:cubicBezTo>
                      <a:pt x="6037" y="370"/>
                      <a:pt x="7406" y="1287"/>
                      <a:pt x="8085" y="2620"/>
                    </a:cubicBezTo>
                    <a:lnTo>
                      <a:pt x="7120" y="2620"/>
                    </a:lnTo>
                    <a:cubicBezTo>
                      <a:pt x="7013" y="2620"/>
                      <a:pt x="6942" y="2692"/>
                      <a:pt x="6942" y="2799"/>
                    </a:cubicBezTo>
                    <a:cubicBezTo>
                      <a:pt x="6942" y="2906"/>
                      <a:pt x="7013" y="2977"/>
                      <a:pt x="7120" y="2977"/>
                    </a:cubicBezTo>
                    <a:lnTo>
                      <a:pt x="8252" y="2977"/>
                    </a:lnTo>
                    <a:cubicBezTo>
                      <a:pt x="8430" y="3442"/>
                      <a:pt x="8537" y="3930"/>
                      <a:pt x="8537" y="4454"/>
                    </a:cubicBezTo>
                    <a:cubicBezTo>
                      <a:pt x="8514" y="6692"/>
                      <a:pt x="6692" y="8514"/>
                      <a:pt x="4442" y="8514"/>
                    </a:cubicBezTo>
                    <a:lnTo>
                      <a:pt x="4263" y="8514"/>
                    </a:lnTo>
                    <a:lnTo>
                      <a:pt x="5799" y="5680"/>
                    </a:lnTo>
                    <a:cubicBezTo>
                      <a:pt x="6097" y="5347"/>
                      <a:pt x="6275" y="4918"/>
                      <a:pt x="6275" y="4454"/>
                    </a:cubicBezTo>
                    <a:cubicBezTo>
                      <a:pt x="6275" y="3847"/>
                      <a:pt x="5977" y="3311"/>
                      <a:pt x="5525" y="2977"/>
                    </a:cubicBezTo>
                    <a:lnTo>
                      <a:pt x="6251" y="2977"/>
                    </a:lnTo>
                    <a:cubicBezTo>
                      <a:pt x="6358" y="2977"/>
                      <a:pt x="6430" y="2906"/>
                      <a:pt x="6430" y="2799"/>
                    </a:cubicBezTo>
                    <a:cubicBezTo>
                      <a:pt x="6430" y="2692"/>
                      <a:pt x="6358" y="2620"/>
                      <a:pt x="6251" y="2620"/>
                    </a:cubicBezTo>
                    <a:lnTo>
                      <a:pt x="4453" y="2620"/>
                    </a:lnTo>
                    <a:cubicBezTo>
                      <a:pt x="3561" y="2620"/>
                      <a:pt x="2834" y="3263"/>
                      <a:pt x="2656" y="4097"/>
                    </a:cubicBezTo>
                    <a:lnTo>
                      <a:pt x="1334" y="1834"/>
                    </a:lnTo>
                    <a:cubicBezTo>
                      <a:pt x="2072" y="941"/>
                      <a:pt x="3191" y="370"/>
                      <a:pt x="4442" y="370"/>
                    </a:cubicBezTo>
                    <a:close/>
                    <a:moveTo>
                      <a:pt x="4442" y="1"/>
                    </a:moveTo>
                    <a:cubicBezTo>
                      <a:pt x="2001" y="1"/>
                      <a:pt x="1" y="2001"/>
                      <a:pt x="1" y="4442"/>
                    </a:cubicBezTo>
                    <a:cubicBezTo>
                      <a:pt x="1" y="6883"/>
                      <a:pt x="2001" y="8871"/>
                      <a:pt x="4442" y="8871"/>
                    </a:cubicBezTo>
                    <a:cubicBezTo>
                      <a:pt x="6882" y="8871"/>
                      <a:pt x="8871" y="6883"/>
                      <a:pt x="8871" y="4442"/>
                    </a:cubicBezTo>
                    <a:cubicBezTo>
                      <a:pt x="8871" y="2001"/>
                      <a:pt x="6894" y="1"/>
                      <a:pt x="4442" y="1"/>
                    </a:cubicBezTo>
                    <a:close/>
                  </a:path>
                </a:pathLst>
              </a:custGeom>
              <a:grpFill/>
              <a:ln>
                <a:noFill/>
              </a:ln>
            </p:spPr>
            <p:txBody>
              <a:bodyPr spcFirstLastPara="1" wrap="square" lIns="91425" tIns="91425" rIns="91425" bIns="91425" anchor="ctr" anchorCtr="0">
                <a:noAutofit/>
              </a:bodyPr>
              <a:lstStyle/>
              <a:p>
                <a:endParaRPr sz="1400">
                  <a:solidFill>
                    <a:srgbClr val="000000"/>
                  </a:solidFill>
                </a:endParaRPr>
              </a:p>
            </p:txBody>
          </p:sp>
          <p:sp>
            <p:nvSpPr>
              <p:cNvPr id="25" name="Google Shape;13455;p100"/>
              <p:cNvSpPr/>
              <p:nvPr/>
            </p:nvSpPr>
            <p:spPr>
              <a:xfrm>
                <a:off x="6676166" y="3494083"/>
                <a:ext cx="71267" cy="71299"/>
              </a:xfrm>
              <a:custGeom>
                <a:avLst/>
                <a:gdLst/>
                <a:ahLst/>
                <a:cxnLst/>
                <a:rect l="l" t="t" r="r" b="b"/>
                <a:pathLst>
                  <a:path w="2239" h="2240" extrusionOk="0">
                    <a:moveTo>
                      <a:pt x="1120" y="346"/>
                    </a:moveTo>
                    <a:cubicBezTo>
                      <a:pt x="1536" y="346"/>
                      <a:pt x="1893" y="679"/>
                      <a:pt x="1893" y="1120"/>
                    </a:cubicBezTo>
                    <a:cubicBezTo>
                      <a:pt x="1893" y="1549"/>
                      <a:pt x="1548" y="1894"/>
                      <a:pt x="1120" y="1894"/>
                    </a:cubicBezTo>
                    <a:cubicBezTo>
                      <a:pt x="703" y="1894"/>
                      <a:pt x="346" y="1549"/>
                      <a:pt x="346" y="1120"/>
                    </a:cubicBezTo>
                    <a:cubicBezTo>
                      <a:pt x="346" y="679"/>
                      <a:pt x="691" y="346"/>
                      <a:pt x="1120" y="346"/>
                    </a:cubicBezTo>
                    <a:close/>
                    <a:moveTo>
                      <a:pt x="1120" y="1"/>
                    </a:moveTo>
                    <a:cubicBezTo>
                      <a:pt x="489" y="1"/>
                      <a:pt x="0" y="513"/>
                      <a:pt x="0" y="1120"/>
                    </a:cubicBezTo>
                    <a:cubicBezTo>
                      <a:pt x="0" y="1727"/>
                      <a:pt x="512" y="2239"/>
                      <a:pt x="1120" y="2239"/>
                    </a:cubicBezTo>
                    <a:cubicBezTo>
                      <a:pt x="1739" y="2239"/>
                      <a:pt x="2239" y="1727"/>
                      <a:pt x="2239" y="1120"/>
                    </a:cubicBezTo>
                    <a:cubicBezTo>
                      <a:pt x="2239" y="513"/>
                      <a:pt x="1739" y="1"/>
                      <a:pt x="1120" y="1"/>
                    </a:cubicBezTo>
                    <a:close/>
                  </a:path>
                </a:pathLst>
              </a:custGeom>
              <a:grpFill/>
              <a:ln>
                <a:noFill/>
              </a:ln>
            </p:spPr>
            <p:txBody>
              <a:bodyPr spcFirstLastPara="1" wrap="square" lIns="91425" tIns="91425" rIns="91425" bIns="91425" anchor="ctr" anchorCtr="0">
                <a:noAutofit/>
              </a:bodyPr>
              <a:lstStyle/>
              <a:p>
                <a:endParaRPr sz="1400">
                  <a:solidFill>
                    <a:srgbClr val="000000"/>
                  </a:solidFill>
                </a:endParaRPr>
              </a:p>
            </p:txBody>
          </p:sp>
        </p:grpSp>
        <p:sp>
          <p:nvSpPr>
            <p:cNvPr id="29" name="Rectangle 28"/>
            <p:cNvSpPr/>
            <p:nvPr/>
          </p:nvSpPr>
          <p:spPr>
            <a:xfrm>
              <a:off x="6994955" y="4478654"/>
              <a:ext cx="1300099" cy="276999"/>
            </a:xfrm>
            <a:prstGeom prst="rect">
              <a:avLst/>
            </a:prstGeom>
            <a:noFill/>
          </p:spPr>
          <p:txBody>
            <a:bodyPr wrap="none" lIns="91440" tIns="45720" rIns="91440" bIns="45720">
              <a:spAutoFit/>
            </a:bodyPr>
            <a:lstStyle/>
            <a:p>
              <a:r>
                <a:rPr lang="en-US" sz="1200" dirty="0">
                  <a:ln w="0"/>
                  <a:solidFill>
                    <a:srgbClr val="000000"/>
                  </a:solidFill>
                  <a:effectLst>
                    <a:outerShdw blurRad="38100" dist="25400" dir="5400000" algn="ctr" rotWithShape="0">
                      <a:srgbClr val="6E747A">
                        <a:alpha val="43000"/>
                      </a:srgbClr>
                    </a:outerShdw>
                  </a:effectLst>
                </a:rPr>
                <a:t>www.anm.gov.my</a:t>
              </a:r>
            </a:p>
          </p:txBody>
        </p:sp>
        <p:sp>
          <p:nvSpPr>
            <p:cNvPr id="30" name="Rectangle 29"/>
            <p:cNvSpPr/>
            <p:nvPr/>
          </p:nvSpPr>
          <p:spPr>
            <a:xfrm>
              <a:off x="6994955" y="4892488"/>
              <a:ext cx="2526397" cy="276999"/>
            </a:xfrm>
            <a:prstGeom prst="rect">
              <a:avLst/>
            </a:prstGeom>
            <a:noFill/>
          </p:spPr>
          <p:txBody>
            <a:bodyPr wrap="none" lIns="91440" tIns="45720" rIns="91440" bIns="45720">
              <a:spAutoFit/>
            </a:bodyPr>
            <a:lstStyle/>
            <a:p>
              <a:r>
                <a:rPr lang="en-US" sz="1200" dirty="0">
                  <a:ln w="0"/>
                  <a:solidFill>
                    <a:srgbClr val="000000"/>
                  </a:solidFill>
                  <a:effectLst>
                    <a:outerShdw blurRad="38100" dist="25400" dir="5400000" algn="ctr" rotWithShape="0">
                      <a:srgbClr val="6E747A">
                        <a:alpha val="43000"/>
                      </a:srgbClr>
                    </a:outerShdw>
                  </a:effectLst>
                </a:rPr>
                <a:t>@</a:t>
              </a:r>
              <a:r>
                <a:rPr lang="en-US" sz="1200" dirty="0" err="1">
                  <a:ln w="0"/>
                  <a:solidFill>
                    <a:srgbClr val="000000"/>
                  </a:solidFill>
                  <a:effectLst>
                    <a:outerShdw blurRad="38100" dist="25400" dir="5400000" algn="ctr" rotWithShape="0">
                      <a:srgbClr val="6E747A">
                        <a:alpha val="43000"/>
                      </a:srgbClr>
                    </a:outerShdw>
                  </a:effectLst>
                </a:rPr>
                <a:t>Jabatan</a:t>
              </a:r>
              <a:r>
                <a:rPr lang="en-US" sz="1200" dirty="0">
                  <a:ln w="0"/>
                  <a:solidFill>
                    <a:srgbClr val="000000"/>
                  </a:solidFill>
                  <a:effectLst>
                    <a:outerShdw blurRad="38100" dist="25400" dir="5400000" algn="ctr" rotWithShape="0">
                      <a:srgbClr val="6E747A">
                        <a:alpha val="43000"/>
                      </a:srgbClr>
                    </a:outerShdw>
                  </a:effectLst>
                </a:rPr>
                <a:t>-</a:t>
              </a:r>
              <a:r>
                <a:rPr lang="en-US" sz="1200" dirty="0" err="1">
                  <a:ln w="0"/>
                  <a:solidFill>
                    <a:srgbClr val="000000"/>
                  </a:solidFill>
                  <a:effectLst>
                    <a:outerShdw blurRad="38100" dist="25400" dir="5400000" algn="ctr" rotWithShape="0">
                      <a:srgbClr val="6E747A">
                        <a:alpha val="43000"/>
                      </a:srgbClr>
                    </a:outerShdw>
                  </a:effectLst>
                </a:rPr>
                <a:t>Akauntan</a:t>
              </a:r>
              <a:r>
                <a:rPr lang="en-US" sz="1200" dirty="0">
                  <a:ln w="0"/>
                  <a:solidFill>
                    <a:srgbClr val="000000"/>
                  </a:solidFill>
                  <a:effectLst>
                    <a:outerShdw blurRad="38100" dist="25400" dir="5400000" algn="ctr" rotWithShape="0">
                      <a:srgbClr val="6E747A">
                        <a:alpha val="43000"/>
                      </a:srgbClr>
                    </a:outerShdw>
                  </a:effectLst>
                </a:rPr>
                <a:t>-Negara-Malaysia</a:t>
              </a:r>
            </a:p>
          </p:txBody>
        </p:sp>
        <p:sp>
          <p:nvSpPr>
            <p:cNvPr id="31" name="Rectangle 30"/>
            <p:cNvSpPr/>
            <p:nvPr/>
          </p:nvSpPr>
          <p:spPr>
            <a:xfrm>
              <a:off x="6994955" y="5306322"/>
              <a:ext cx="1093697" cy="276999"/>
            </a:xfrm>
            <a:prstGeom prst="rect">
              <a:avLst/>
            </a:prstGeom>
            <a:noFill/>
          </p:spPr>
          <p:txBody>
            <a:bodyPr wrap="none" lIns="91440" tIns="45720" rIns="91440" bIns="45720">
              <a:spAutoFit/>
            </a:bodyPr>
            <a:lstStyle/>
            <a:p>
              <a:r>
                <a:rPr lang="en-US" sz="1200" dirty="0">
                  <a:ln w="0"/>
                  <a:solidFill>
                    <a:srgbClr val="000000"/>
                  </a:solidFill>
                  <a:effectLst>
                    <a:outerShdw blurRad="38100" dist="25400" dir="5400000" algn="ctr" rotWithShape="0">
                      <a:srgbClr val="6E747A">
                        <a:alpha val="43000"/>
                      </a:srgbClr>
                    </a:outerShdw>
                  </a:effectLst>
                </a:rPr>
                <a:t>@</a:t>
              </a:r>
              <a:r>
                <a:rPr lang="en-US" sz="1200" dirty="0" err="1">
                  <a:ln w="0"/>
                  <a:solidFill>
                    <a:srgbClr val="000000"/>
                  </a:solidFill>
                  <a:effectLst>
                    <a:outerShdw blurRad="38100" dist="25400" dir="5400000" algn="ctr" rotWithShape="0">
                      <a:srgbClr val="6E747A">
                        <a:alpha val="43000"/>
                      </a:srgbClr>
                    </a:outerShdw>
                  </a:effectLst>
                </a:rPr>
                <a:t>official.janm</a:t>
              </a:r>
              <a:endParaRPr lang="en-US" sz="1200" dirty="0">
                <a:ln w="0"/>
                <a:solidFill>
                  <a:srgbClr val="000000"/>
                </a:solidFill>
                <a:effectLst>
                  <a:outerShdw blurRad="38100" dist="25400" dir="5400000" algn="ctr" rotWithShape="0">
                    <a:srgbClr val="6E747A">
                      <a:alpha val="43000"/>
                    </a:srgbClr>
                  </a:outerShdw>
                </a:effectLst>
              </a:endParaRPr>
            </a:p>
          </p:txBody>
        </p:sp>
        <p:sp>
          <p:nvSpPr>
            <p:cNvPr id="32" name="Rectangle 31"/>
            <p:cNvSpPr/>
            <p:nvPr/>
          </p:nvSpPr>
          <p:spPr>
            <a:xfrm>
              <a:off x="6994955" y="5720156"/>
              <a:ext cx="2526397" cy="276999"/>
            </a:xfrm>
            <a:prstGeom prst="rect">
              <a:avLst/>
            </a:prstGeom>
            <a:noFill/>
          </p:spPr>
          <p:txBody>
            <a:bodyPr wrap="none" lIns="91440" tIns="45720" rIns="91440" bIns="45720">
              <a:spAutoFit/>
            </a:bodyPr>
            <a:lstStyle/>
            <a:p>
              <a:r>
                <a:rPr lang="en-US" sz="1200" dirty="0">
                  <a:ln w="0"/>
                  <a:solidFill>
                    <a:srgbClr val="000000"/>
                  </a:solidFill>
                  <a:effectLst>
                    <a:outerShdw blurRad="38100" dist="25400" dir="5400000" algn="ctr" rotWithShape="0">
                      <a:srgbClr val="6E747A">
                        <a:alpha val="43000"/>
                      </a:srgbClr>
                    </a:outerShdw>
                  </a:effectLst>
                </a:rPr>
                <a:t>@</a:t>
              </a:r>
              <a:r>
                <a:rPr lang="en-US" sz="1200" dirty="0" err="1">
                  <a:ln w="0"/>
                  <a:solidFill>
                    <a:srgbClr val="000000"/>
                  </a:solidFill>
                  <a:effectLst>
                    <a:outerShdw blurRad="38100" dist="25400" dir="5400000" algn="ctr" rotWithShape="0">
                      <a:srgbClr val="6E747A">
                        <a:alpha val="43000"/>
                      </a:srgbClr>
                    </a:outerShdw>
                  </a:effectLst>
                </a:rPr>
                <a:t>Jabatan</a:t>
              </a:r>
              <a:r>
                <a:rPr lang="en-US" sz="1200" dirty="0">
                  <a:ln w="0"/>
                  <a:solidFill>
                    <a:srgbClr val="000000"/>
                  </a:solidFill>
                  <a:effectLst>
                    <a:outerShdw blurRad="38100" dist="25400" dir="5400000" algn="ctr" rotWithShape="0">
                      <a:srgbClr val="6E747A">
                        <a:alpha val="43000"/>
                      </a:srgbClr>
                    </a:outerShdw>
                  </a:effectLst>
                </a:rPr>
                <a:t>-</a:t>
              </a:r>
              <a:r>
                <a:rPr lang="en-US" sz="1200" dirty="0" err="1">
                  <a:ln w="0"/>
                  <a:solidFill>
                    <a:srgbClr val="000000"/>
                  </a:solidFill>
                  <a:effectLst>
                    <a:outerShdw blurRad="38100" dist="25400" dir="5400000" algn="ctr" rotWithShape="0">
                      <a:srgbClr val="6E747A">
                        <a:alpha val="43000"/>
                      </a:srgbClr>
                    </a:outerShdw>
                  </a:effectLst>
                </a:rPr>
                <a:t>Akauntan</a:t>
              </a:r>
              <a:r>
                <a:rPr lang="en-US" sz="1200" dirty="0">
                  <a:ln w="0"/>
                  <a:solidFill>
                    <a:srgbClr val="000000"/>
                  </a:solidFill>
                  <a:effectLst>
                    <a:outerShdw blurRad="38100" dist="25400" dir="5400000" algn="ctr" rotWithShape="0">
                      <a:srgbClr val="6E747A">
                        <a:alpha val="43000"/>
                      </a:srgbClr>
                    </a:outerShdw>
                  </a:effectLst>
                </a:rPr>
                <a:t>-Negara-Malaysia</a:t>
              </a:r>
            </a:p>
          </p:txBody>
        </p:sp>
      </p:grpSp>
      <p:pic>
        <p:nvPicPr>
          <p:cNvPr id="1028" name="Picture 4" descr="Terima kasih | Kekasihku, Kutipan inspiratif, Terima kasih"/>
          <p:cNvPicPr>
            <a:picLocks noChangeAspect="1" noChangeArrowheads="1"/>
          </p:cNvPicPr>
          <p:nvPr/>
        </p:nvPicPr>
        <p:blipFill rotWithShape="1">
          <a:blip r:embed="rId8">
            <a:extLst>
              <a:ext uri="{28A0092B-C50C-407E-A947-70E740481C1C}">
                <a14:useLocalDpi xmlns:a14="http://schemas.microsoft.com/office/drawing/2010/main" val="0"/>
              </a:ext>
            </a:extLst>
          </a:blip>
          <a:srcRect l="4322" t="7274" r="1246" b="6140"/>
          <a:stretch/>
        </p:blipFill>
        <p:spPr bwMode="auto">
          <a:xfrm>
            <a:off x="5779839" y="1415363"/>
            <a:ext cx="6153873" cy="293416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7" name="Picture Placeholder 8"/>
          <p:cNvPicPr>
            <a:picLocks noGrp="1" noChangeAspect="1"/>
          </p:cNvPicPr>
          <p:nvPr>
            <p:ph type="pic" sz="quarter" idx="14"/>
          </p:nvPr>
        </p:nvPicPr>
        <p:blipFill>
          <a:blip r:embed="rId9" cstate="email">
            <a:extLst>
              <a:ext uri="{28A0092B-C50C-407E-A947-70E740481C1C}">
                <a14:useLocalDpi xmlns:a14="http://schemas.microsoft.com/office/drawing/2010/main"/>
              </a:ext>
            </a:extLst>
          </a:blip>
          <a:srcRect/>
          <a:stretch>
            <a:fillRect/>
          </a:stretch>
        </p:blipFill>
        <p:spPr>
          <a:xfrm>
            <a:off x="4757" y="-11840"/>
            <a:ext cx="6846992" cy="6866711"/>
          </a:xfrm>
        </p:spPr>
      </p:pic>
    </p:spTree>
    <p:custDataLst>
      <p:tags r:id="rId1"/>
    </p:custDataLst>
    <p:extLst>
      <p:ext uri="{BB962C8B-B14F-4D97-AF65-F5344CB8AC3E}">
        <p14:creationId xmlns:p14="http://schemas.microsoft.com/office/powerpoint/2010/main" val="1515470725"/>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0B7E6-95D9-3823-7D41-A0962A57206C}"/>
            </a:ext>
          </a:extLst>
        </p:cNvPr>
        <p:cNvGrpSpPr/>
        <p:nvPr/>
      </p:nvGrpSpPr>
      <p:grpSpPr>
        <a:xfrm>
          <a:off x="0" y="0"/>
          <a:ext cx="0" cy="0"/>
          <a:chOff x="0" y="0"/>
          <a:chExt cx="0" cy="0"/>
        </a:xfrm>
      </p:grpSpPr>
      <p:sp>
        <p:nvSpPr>
          <p:cNvPr id="104" name="Text Placeholder 36">
            <a:extLst>
              <a:ext uri="{FF2B5EF4-FFF2-40B4-BE49-F238E27FC236}">
                <a16:creationId xmlns:a16="http://schemas.microsoft.com/office/drawing/2014/main" id="{4E31F2A9-9062-93A8-E2EC-10FBD366140F}"/>
              </a:ext>
            </a:extLst>
          </p:cNvPr>
          <p:cNvSpPr txBox="1">
            <a:spLocks/>
          </p:cNvSpPr>
          <p:nvPr/>
        </p:nvSpPr>
        <p:spPr>
          <a:xfrm>
            <a:off x="664144" y="1342534"/>
            <a:ext cx="11723570" cy="5413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22313" indent="-722313"/>
            <a:r>
              <a:rPr lang="en-MY" sz="1400" dirty="0" err="1">
                <a:latin typeface="Arial" panose="020B0604020202020204" pitchFamily="34" charset="0"/>
                <a:cs typeface="Arial" panose="020B0604020202020204" pitchFamily="34" charset="0"/>
              </a:rPr>
              <a:t>Fokus</a:t>
            </a:r>
            <a:r>
              <a:rPr lang="en-MY" sz="1400" dirty="0">
                <a:latin typeface="Arial" panose="020B0604020202020204" pitchFamily="34" charset="0"/>
                <a:cs typeface="Arial" panose="020B0604020202020204" pitchFamily="34" charset="0"/>
              </a:rPr>
              <a:t>:   Strategi </a:t>
            </a:r>
            <a:r>
              <a:rPr lang="en-MY" sz="1400" dirty="0" err="1">
                <a:latin typeface="Arial" panose="020B0604020202020204" pitchFamily="34" charset="0"/>
                <a:cs typeface="Arial" panose="020B0604020202020204" pitchFamily="34" charset="0"/>
              </a:rPr>
              <a:t>pencegahan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dasar</a:t>
            </a:r>
            <a:r>
              <a:rPr lang="en-MY" sz="1400" dirty="0">
                <a:latin typeface="Arial" panose="020B0604020202020204" pitchFamily="34" charset="0"/>
                <a:cs typeface="Arial" panose="020B0604020202020204" pitchFamily="34" charset="0"/>
              </a:rPr>
              <a:t>, dan </a:t>
            </a:r>
            <a:r>
              <a:rPr lang="en-MY" sz="1400" dirty="0" err="1">
                <a:latin typeface="Arial" panose="020B0604020202020204" pitchFamily="34" charset="0"/>
                <a:cs typeface="Arial" panose="020B0604020202020204" pitchFamily="34" charset="0"/>
              </a:rPr>
              <a:t>kerjasama</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antara</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agensi</a:t>
            </a:r>
            <a:r>
              <a:rPr lang="en-MY" sz="1400" dirty="0">
                <a:latin typeface="Arial" panose="020B0604020202020204" pitchFamily="34" charset="0"/>
                <a:cs typeface="Arial" panose="020B0604020202020204" pitchFamily="34" charset="0"/>
              </a:rPr>
              <a:t>.</a:t>
            </a:r>
            <a:br>
              <a:rPr lang="en-MY" sz="1400" dirty="0">
                <a:latin typeface="Arial" panose="020B0604020202020204" pitchFamily="34" charset="0"/>
                <a:cs typeface="Arial" panose="020B0604020202020204" pitchFamily="34" charset="0"/>
              </a:rPr>
            </a:br>
            <a:r>
              <a:rPr lang="en-MY" sz="1400" dirty="0" err="1">
                <a:latin typeface="Arial" panose="020B0604020202020204" pitchFamily="34" charset="0"/>
                <a:cs typeface="Arial" panose="020B0604020202020204" pitchFamily="34" charset="0"/>
              </a:rPr>
              <a:t>Teknologi</a:t>
            </a:r>
            <a:r>
              <a:rPr lang="en-MY" sz="1400" dirty="0">
                <a:latin typeface="Arial" panose="020B0604020202020204" pitchFamily="34" charset="0"/>
                <a:cs typeface="Arial" panose="020B0604020202020204" pitchFamily="34" charset="0"/>
              </a:rPr>
              <a:t> AI </a:t>
            </a:r>
            <a:r>
              <a:rPr lang="en-MY" sz="1400" dirty="0" err="1">
                <a:latin typeface="Arial" panose="020B0604020202020204" pitchFamily="34" charset="0"/>
                <a:cs typeface="Arial" panose="020B0604020202020204" pitchFamily="34" charset="0"/>
              </a:rPr>
              <a:t>Relevan</a:t>
            </a:r>
            <a:r>
              <a:rPr lang="en-MY" sz="1400" dirty="0">
                <a:latin typeface="Arial" panose="020B0604020202020204" pitchFamily="34" charset="0"/>
                <a:cs typeface="Arial" panose="020B0604020202020204" pitchFamily="34" charset="0"/>
              </a:rPr>
              <a:t>:</a:t>
            </a:r>
          </a:p>
          <a:p>
            <a:pPr marL="269875" indent="-269875"/>
            <a:r>
              <a:rPr lang="en-MY" sz="1400" dirty="0">
                <a:latin typeface="Arial" panose="020B0604020202020204" pitchFamily="34" charset="0"/>
                <a:cs typeface="Arial" panose="020B0604020202020204" pitchFamily="34" charset="0"/>
              </a:rPr>
              <a:t>1.  Natural Language Processing (NLP) </a:t>
            </a:r>
            <a:r>
              <a:rPr lang="en-MY" sz="1400" dirty="0" err="1">
                <a:latin typeface="Arial" panose="020B0604020202020204" pitchFamily="34" charset="0"/>
                <a:cs typeface="Arial" panose="020B0604020202020204" pitchFamily="34" charset="0"/>
              </a:rPr>
              <a:t>untuk</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analisis</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dokumen</a:t>
            </a:r>
            <a:r>
              <a:rPr lang="en-MY" sz="1400" dirty="0">
                <a:latin typeface="Arial" panose="020B0604020202020204" pitchFamily="34" charset="0"/>
                <a:cs typeface="Arial" panose="020B0604020202020204" pitchFamily="34" charset="0"/>
              </a:rPr>
              <a:t> &amp; </a:t>
            </a:r>
            <a:r>
              <a:rPr lang="en-MY" sz="1400" dirty="0" err="1">
                <a:latin typeface="Arial" panose="020B0604020202020204" pitchFamily="34" charset="0"/>
                <a:cs typeface="Arial" panose="020B0604020202020204" pitchFamily="34" charset="0"/>
              </a:rPr>
              <a:t>laporan</a:t>
            </a:r>
            <a:r>
              <a:rPr lang="en-MY" sz="1400" dirty="0">
                <a:latin typeface="Arial" panose="020B0604020202020204" pitchFamily="34" charset="0"/>
                <a:cs typeface="Arial" panose="020B0604020202020204" pitchFamily="34" charset="0"/>
              </a:rPr>
              <a:t> audit.</a:t>
            </a:r>
          </a:p>
          <a:p>
            <a:r>
              <a:rPr lang="en-MY" sz="1400" dirty="0">
                <a:latin typeface="Arial" panose="020B0604020202020204" pitchFamily="34" charset="0"/>
                <a:cs typeface="Arial" panose="020B0604020202020204" pitchFamily="34" charset="0"/>
              </a:rPr>
              <a:t>2. Predictive Analytics </a:t>
            </a:r>
            <a:r>
              <a:rPr lang="en-MY" sz="1400" dirty="0" err="1">
                <a:latin typeface="Arial" panose="020B0604020202020204" pitchFamily="34" charset="0"/>
                <a:cs typeface="Arial" panose="020B0604020202020204" pitchFamily="34" charset="0"/>
              </a:rPr>
              <a:t>untuk</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ramalan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corak</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penipuan</a:t>
            </a:r>
            <a:r>
              <a:rPr lang="en-MY" sz="1400" dirty="0">
                <a:latin typeface="Arial" panose="020B0604020202020204" pitchFamily="34" charset="0"/>
                <a:cs typeface="Arial" panose="020B0604020202020204" pitchFamily="34" charset="0"/>
              </a:rPr>
              <a:t>.</a:t>
            </a:r>
          </a:p>
          <a:p>
            <a:pPr marL="182563" indent="-182563"/>
            <a:r>
              <a:rPr lang="en-MY" sz="1400" dirty="0">
                <a:latin typeface="Arial" panose="020B0604020202020204" pitchFamily="34" charset="0"/>
                <a:cs typeface="Arial" panose="020B0604020202020204" pitchFamily="34" charset="0"/>
              </a:rPr>
              <a:t>3. Entity Resolution AI </a:t>
            </a:r>
            <a:r>
              <a:rPr lang="en-MY" sz="1400" dirty="0" err="1">
                <a:latin typeface="Arial" panose="020B0604020202020204" pitchFamily="34" charset="0"/>
                <a:cs typeface="Arial" panose="020B0604020202020204" pitchFamily="34" charset="0"/>
              </a:rPr>
              <a:t>untuk</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menghubungkan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identiti</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merentas</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pangkalan</a:t>
            </a:r>
            <a:r>
              <a:rPr lang="en-MY" sz="1400" dirty="0">
                <a:latin typeface="Arial" panose="020B0604020202020204" pitchFamily="34" charset="0"/>
                <a:cs typeface="Arial" panose="020B0604020202020204" pitchFamily="34" charset="0"/>
              </a:rPr>
              <a:t> data.</a:t>
            </a:r>
          </a:p>
        </p:txBody>
      </p:sp>
      <p:sp>
        <p:nvSpPr>
          <p:cNvPr id="3" name="Title 3">
            <a:extLst>
              <a:ext uri="{FF2B5EF4-FFF2-40B4-BE49-F238E27FC236}">
                <a16:creationId xmlns:a16="http://schemas.microsoft.com/office/drawing/2014/main" id="{B7553016-1B39-C094-3B5D-19FB9C1EA1FA}"/>
              </a:ext>
            </a:extLst>
          </p:cNvPr>
          <p:cNvSpPr txBox="1">
            <a:spLocks/>
          </p:cNvSpPr>
          <p:nvPr/>
        </p:nvSpPr>
        <p:spPr>
          <a:xfrm>
            <a:off x="4466122" y="-73122"/>
            <a:ext cx="8245642" cy="782075"/>
          </a:xfrm>
          <a:prstGeom prst="rect">
            <a:avLst/>
          </a:prstGeom>
        </p:spPr>
        <p:txBody>
          <a:bodyPr vert="horz" lIns="91440" tIns="45720" rIns="91440" bIns="0" rtlCol="0" anchor="b">
            <a:noAutofit/>
          </a:bodyPr>
          <a:lstStyle>
            <a:lvl1pPr algn="l" defTabSz="914400" rtl="0" eaLnBrk="1" latinLnBrk="0" hangingPunct="1">
              <a:lnSpc>
                <a:spcPct val="90000"/>
              </a:lnSpc>
              <a:spcBef>
                <a:spcPct val="0"/>
              </a:spcBef>
              <a:buNone/>
              <a:defRPr lang="en-IN" sz="3600" b="1" kern="1200">
                <a:solidFill>
                  <a:schemeClr val="bg1"/>
                </a:solidFill>
                <a:latin typeface="Arial" panose="020B0604020202020204" pitchFamily="34" charset="0"/>
                <a:ea typeface="+mj-ea"/>
                <a:cs typeface="Arial" panose="020B0604020202020204" pitchFamily="34" charset="0"/>
              </a:defRPr>
            </a:lvl1pPr>
          </a:lstStyle>
          <a:p>
            <a:pPr marL="1077913" lvl="0" indent="-1077913"/>
            <a:r>
              <a:rPr lang="en-MY" sz="2000" dirty="0"/>
              <a:t>Panel 1:  </a:t>
            </a:r>
            <a:r>
              <a:rPr lang="en-MY" sz="2000" dirty="0" err="1"/>
              <a:t>Pegawai</a:t>
            </a:r>
            <a:r>
              <a:rPr lang="en-MY" sz="2000" dirty="0"/>
              <a:t> </a:t>
            </a:r>
            <a:r>
              <a:rPr lang="en-MY" sz="2000" dirty="0" err="1"/>
              <a:t>Penyelidik</a:t>
            </a:r>
            <a:r>
              <a:rPr lang="en-MY" sz="2000" dirty="0"/>
              <a:t> – Pusat </a:t>
            </a:r>
            <a:r>
              <a:rPr lang="en-MY" sz="2000" dirty="0" err="1"/>
              <a:t>Pencegahan</a:t>
            </a:r>
            <a:r>
              <a:rPr lang="en-MY" sz="2000" dirty="0"/>
              <a:t> Jenayah </a:t>
            </a:r>
            <a:r>
              <a:rPr lang="en-MY" sz="2000" dirty="0" err="1"/>
              <a:t>Kewangan</a:t>
            </a:r>
            <a:r>
              <a:rPr lang="en-MY" sz="2000" dirty="0"/>
              <a:t> Nasional (</a:t>
            </a:r>
            <a:r>
              <a:rPr lang="en-MY" sz="2000" dirty="0" err="1"/>
              <a:t>Jabatan</a:t>
            </a:r>
            <a:r>
              <a:rPr lang="en-MY" sz="2000" dirty="0"/>
              <a:t> Perdana Menteri)</a:t>
            </a:r>
            <a:endParaRPr kumimoji="0" lang="en-MY" sz="20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endParaRPr>
          </a:p>
        </p:txBody>
      </p:sp>
      <p:sp>
        <p:nvSpPr>
          <p:cNvPr id="13" name="Text Placeholder 21">
            <a:extLst>
              <a:ext uri="{FF2B5EF4-FFF2-40B4-BE49-F238E27FC236}">
                <a16:creationId xmlns:a16="http://schemas.microsoft.com/office/drawing/2014/main" id="{A16948FD-C3AD-C799-39F0-032D4923C699}"/>
              </a:ext>
            </a:extLst>
          </p:cNvPr>
          <p:cNvSpPr txBox="1">
            <a:spLocks/>
          </p:cNvSpPr>
          <p:nvPr/>
        </p:nvSpPr>
        <p:spPr>
          <a:xfrm>
            <a:off x="664144" y="3049583"/>
            <a:ext cx="11527856" cy="7588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MY" sz="1400" b="1" dirty="0"/>
              <a:t>Soalan Utama:</a:t>
            </a:r>
            <a:endParaRPr lang="en-MY" sz="1400" dirty="0"/>
          </a:p>
          <a:p>
            <a:r>
              <a:rPr lang="en-MY" sz="1400" dirty="0" err="1">
                <a:latin typeface="Arial" panose="020B0604020202020204" pitchFamily="34" charset="0"/>
                <a:cs typeface="Arial" panose="020B0604020202020204" pitchFamily="34" charset="0"/>
              </a:rPr>
              <a:t>Bagaimana</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inisiatif</a:t>
            </a:r>
            <a:r>
              <a:rPr lang="en-MY" sz="1400" dirty="0">
                <a:latin typeface="Arial" panose="020B0604020202020204" pitchFamily="34" charset="0"/>
                <a:cs typeface="Arial" panose="020B0604020202020204" pitchFamily="34" charset="0"/>
              </a:rPr>
              <a:t> Portal Anti-</a:t>
            </a:r>
            <a:r>
              <a:rPr lang="en-MY" sz="1400" dirty="0" err="1">
                <a:latin typeface="Arial" panose="020B0604020202020204" pitchFamily="34" charset="0"/>
                <a:cs typeface="Arial" panose="020B0604020202020204" pitchFamily="34" charset="0"/>
              </a:rPr>
              <a:t>Penipuan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Kebangsaan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dapat</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memanfaatkan</a:t>
            </a:r>
            <a:r>
              <a:rPr lang="en-MY" sz="1400" dirty="0">
                <a:latin typeface="Arial" panose="020B0604020202020204" pitchFamily="34" charset="0"/>
                <a:cs typeface="Arial" panose="020B0604020202020204" pitchFamily="34" charset="0"/>
              </a:rPr>
              <a:t> data </a:t>
            </a:r>
            <a:r>
              <a:rPr lang="en-MY" sz="1400" dirty="0" err="1">
                <a:latin typeface="Arial" panose="020B0604020202020204" pitchFamily="34" charset="0"/>
                <a:cs typeface="Arial" panose="020B0604020202020204" pitchFamily="34" charset="0"/>
              </a:rPr>
              <a:t>antara</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agensi</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untuk</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mengesan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corak</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penipuan</a:t>
            </a:r>
            <a:r>
              <a:rPr lang="en-MY" sz="1400" dirty="0">
                <a:latin typeface="Arial" panose="020B0604020202020204" pitchFamily="34" charset="0"/>
                <a:cs typeface="Arial" panose="020B0604020202020204" pitchFamily="34" charset="0"/>
              </a:rPr>
              <a:t> di </a:t>
            </a:r>
            <a:r>
              <a:rPr lang="en-MY" sz="1400" dirty="0" err="1">
                <a:latin typeface="Arial" panose="020B0604020202020204" pitchFamily="34" charset="0"/>
                <a:cs typeface="Arial" panose="020B0604020202020204" pitchFamily="34" charset="0"/>
              </a:rPr>
              <a:t>sektor</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awam</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sebelum</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ia</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berlaku</a:t>
            </a:r>
            <a:r>
              <a:rPr lang="en-MY" sz="1400" dirty="0">
                <a:latin typeface="Arial" panose="020B0604020202020204" pitchFamily="34" charset="0"/>
                <a:cs typeface="Arial" panose="020B0604020202020204" pitchFamily="34" charset="0"/>
              </a:rPr>
              <a:t>?</a:t>
            </a:r>
          </a:p>
          <a:p>
            <a:r>
              <a:rPr lang="en-MY" sz="1400" dirty="0" err="1">
                <a:latin typeface="Arial" panose="020B0604020202020204" pitchFamily="34" charset="0"/>
                <a:cs typeface="Arial" panose="020B0604020202020204" pitchFamily="34" charset="0"/>
              </a:rPr>
              <a:t>Apakah</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cabaran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terbesar</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dalam</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mengintegrasikan</a:t>
            </a:r>
            <a:r>
              <a:rPr lang="en-MY" sz="1400" dirty="0">
                <a:latin typeface="Arial" panose="020B0604020202020204" pitchFamily="34" charset="0"/>
                <a:cs typeface="Arial" panose="020B0604020202020204" pitchFamily="34" charset="0"/>
              </a:rPr>
              <a:t> data </a:t>
            </a:r>
            <a:r>
              <a:rPr lang="en-MY" sz="1400" dirty="0" err="1">
                <a:latin typeface="Arial" panose="020B0604020202020204" pitchFamily="34" charset="0"/>
                <a:cs typeface="Arial" panose="020B0604020202020204" pitchFamily="34" charset="0"/>
              </a:rPr>
              <a:t>daripada</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sistem</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perolehan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kewangan</a:t>
            </a:r>
            <a:r>
              <a:rPr lang="en-MY" sz="1400" dirty="0">
                <a:latin typeface="Arial" panose="020B0604020202020204" pitchFamily="34" charset="0"/>
                <a:cs typeface="Arial" panose="020B0604020202020204" pitchFamily="34" charset="0"/>
              </a:rPr>
              <a:t> dan </a:t>
            </a:r>
            <a:r>
              <a:rPr lang="en-MY" sz="1400" dirty="0" err="1">
                <a:latin typeface="Arial" panose="020B0604020202020204" pitchFamily="34" charset="0"/>
                <a:cs typeface="Arial" panose="020B0604020202020204" pitchFamily="34" charset="0"/>
              </a:rPr>
              <a:t>perakaunan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berbeza</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seperti</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iGFMAS</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iSPEKS</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ePerolehan</a:t>
            </a:r>
            <a:r>
              <a:rPr lang="en-MY" sz="1400" dirty="0">
                <a:latin typeface="Arial" panose="020B0604020202020204" pitchFamily="34" charset="0"/>
                <a:cs typeface="Arial" panose="020B0604020202020204" pitchFamily="34" charset="0"/>
              </a:rPr>
              <a:t>, dan SAGA dan </a:t>
            </a:r>
            <a:r>
              <a:rPr lang="en-MY" sz="1400" dirty="0" err="1">
                <a:latin typeface="Arial" panose="020B0604020202020204" pitchFamily="34" charset="0"/>
                <a:cs typeface="Arial" panose="020B0604020202020204" pitchFamily="34" charset="0"/>
              </a:rPr>
              <a:t>sebagainya</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untuk</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tujuan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analisis</a:t>
            </a:r>
            <a:r>
              <a:rPr lang="en-MY" sz="1400" dirty="0">
                <a:latin typeface="Arial" panose="020B0604020202020204" pitchFamily="34" charset="0"/>
                <a:cs typeface="Arial" panose="020B0604020202020204" pitchFamily="34" charset="0"/>
              </a:rPr>
              <a:t> fraud?</a:t>
            </a:r>
          </a:p>
          <a:p>
            <a:r>
              <a:rPr lang="en-MY" sz="1400" dirty="0" err="1">
                <a:latin typeface="Arial" panose="020B0604020202020204" pitchFamily="34" charset="0"/>
                <a:cs typeface="Arial" panose="020B0604020202020204" pitchFamily="34" charset="0"/>
              </a:rPr>
              <a:t>Berdasarkan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pengalaman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bagaimana</a:t>
            </a:r>
            <a:r>
              <a:rPr lang="en-MY" sz="1400" dirty="0">
                <a:latin typeface="Arial" panose="020B0604020202020204" pitchFamily="34" charset="0"/>
                <a:cs typeface="Arial" panose="020B0604020202020204" pitchFamily="34" charset="0"/>
              </a:rPr>
              <a:t> AI </a:t>
            </a:r>
            <a:r>
              <a:rPr lang="en-MY" sz="1400" dirty="0" err="1">
                <a:latin typeface="Arial" panose="020B0604020202020204" pitchFamily="34" charset="0"/>
                <a:cs typeface="Arial" panose="020B0604020202020204" pitchFamily="34" charset="0"/>
              </a:rPr>
              <a:t>dapat</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membantu</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mengenalpasti</a:t>
            </a:r>
            <a:r>
              <a:rPr lang="en-MY" sz="1400" dirty="0">
                <a:latin typeface="Arial" panose="020B0604020202020204" pitchFamily="34" charset="0"/>
                <a:cs typeface="Arial" panose="020B0604020202020204" pitchFamily="34" charset="0"/>
              </a:rPr>
              <a:t> “red flags” </a:t>
            </a:r>
            <a:r>
              <a:rPr lang="en-MY" sz="1400" dirty="0" err="1">
                <a:latin typeface="Arial" panose="020B0604020202020204" pitchFamily="34" charset="0"/>
                <a:cs typeface="Arial" panose="020B0604020202020204" pitchFamily="34" charset="0"/>
              </a:rPr>
              <a:t>dalam</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projek</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infrastruktur</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berskala</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besar</a:t>
            </a:r>
            <a:r>
              <a:rPr lang="en-MY" sz="1400" dirty="0">
                <a:latin typeface="Arial" panose="020B0604020202020204" pitchFamily="34" charset="0"/>
                <a:cs typeface="Arial" panose="020B0604020202020204" pitchFamily="34" charset="0"/>
              </a:rPr>
              <a:t> yang </a:t>
            </a:r>
            <a:r>
              <a:rPr lang="en-MY" sz="1400" dirty="0" err="1">
                <a:latin typeface="Arial" panose="020B0604020202020204" pitchFamily="34" charset="0"/>
                <a:cs typeface="Arial" panose="020B0604020202020204" pitchFamily="34" charset="0"/>
              </a:rPr>
              <a:t>melibatkan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pelbagai</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kontraktor</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dengan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kontrak</a:t>
            </a:r>
            <a:r>
              <a:rPr lang="en-MY" sz="1400" dirty="0">
                <a:latin typeface="Arial" panose="020B0604020202020204" pitchFamily="34" charset="0"/>
                <a:cs typeface="Arial" panose="020B0604020202020204" pitchFamily="34" charset="0"/>
              </a:rPr>
              <a:t> yang </a:t>
            </a:r>
            <a:r>
              <a:rPr lang="en-MY" sz="1400" dirty="0" err="1">
                <a:latin typeface="Arial" panose="020B0604020202020204" pitchFamily="34" charset="0"/>
                <a:cs typeface="Arial" panose="020B0604020202020204" pitchFamily="34" charset="0"/>
              </a:rPr>
              <a:t>berbeza</a:t>
            </a:r>
            <a:r>
              <a:rPr lang="en-MY" sz="1400" dirty="0">
                <a:latin typeface="Arial" panose="020B0604020202020204" pitchFamily="34" charset="0"/>
                <a:cs typeface="Arial" panose="020B0604020202020204" pitchFamily="34" charset="0"/>
              </a:rPr>
              <a:t>?</a:t>
            </a:r>
          </a:p>
          <a:p>
            <a:r>
              <a:rPr lang="en-MY" sz="1400" dirty="0">
                <a:latin typeface="Arial" panose="020B0604020202020204" pitchFamily="34" charset="0"/>
                <a:cs typeface="Arial" panose="020B0604020202020204" pitchFamily="34" charset="0"/>
              </a:rPr>
              <a:t>Dalam </a:t>
            </a:r>
            <a:r>
              <a:rPr lang="en-MY" sz="1400" dirty="0" err="1">
                <a:latin typeface="Arial" panose="020B0604020202020204" pitchFamily="34" charset="0"/>
                <a:cs typeface="Arial" panose="020B0604020202020204" pitchFamily="34" charset="0"/>
              </a:rPr>
              <a:t>kes</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penipuan</a:t>
            </a:r>
            <a:r>
              <a:rPr lang="en-MY" sz="1400" dirty="0">
                <a:latin typeface="Arial" panose="020B0604020202020204" pitchFamily="34" charset="0"/>
                <a:cs typeface="Arial" panose="020B0604020202020204" pitchFamily="34" charset="0"/>
              </a:rPr>
              <a:t> dana </a:t>
            </a:r>
            <a:r>
              <a:rPr lang="en-MY" sz="1400" dirty="0" err="1">
                <a:latin typeface="Arial" panose="020B0604020202020204" pitchFamily="34" charset="0"/>
                <a:cs typeface="Arial" panose="020B0604020202020204" pitchFamily="34" charset="0"/>
              </a:rPr>
              <a:t>atau</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penyelewengan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seperti</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dilaporkan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dalam</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Laporan</a:t>
            </a:r>
            <a:r>
              <a:rPr lang="en-MY" sz="1400" dirty="0">
                <a:latin typeface="Arial" panose="020B0604020202020204" pitchFamily="34" charset="0"/>
                <a:cs typeface="Arial" panose="020B0604020202020204" pitchFamily="34" charset="0"/>
              </a:rPr>
              <a:t> SPRM dan </a:t>
            </a:r>
            <a:r>
              <a:rPr lang="en-MY" sz="1400" dirty="0" err="1">
                <a:latin typeface="Arial" panose="020B0604020202020204" pitchFamily="34" charset="0"/>
                <a:cs typeface="Arial" panose="020B0604020202020204" pitchFamily="34" charset="0"/>
              </a:rPr>
              <a:t>Ketua</a:t>
            </a:r>
            <a:r>
              <a:rPr lang="en-MY" sz="1400" dirty="0">
                <a:latin typeface="Arial" panose="020B0604020202020204" pitchFamily="34" charset="0"/>
                <a:cs typeface="Arial" panose="020B0604020202020204" pitchFamily="34" charset="0"/>
              </a:rPr>
              <a:t> Audit Negara, </a:t>
            </a:r>
            <a:r>
              <a:rPr lang="en-MY" sz="1400" dirty="0" err="1">
                <a:latin typeface="Arial" panose="020B0604020202020204" pitchFamily="34" charset="0"/>
                <a:cs typeface="Arial" panose="020B0604020202020204" pitchFamily="34" charset="0"/>
              </a:rPr>
              <a:t>bagaimana</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analitik</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boleh</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dimanfaatkan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untuk</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mengesan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penyelewengan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lebih</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awal</a:t>
            </a:r>
            <a:r>
              <a:rPr lang="en-MY" sz="1400" dirty="0">
                <a:latin typeface="Arial" panose="020B0604020202020204" pitchFamily="34" charset="0"/>
                <a:cs typeface="Arial" panose="020B0604020202020204" pitchFamily="34" charset="0"/>
              </a:rPr>
              <a:t> (pre event)?</a:t>
            </a:r>
          </a:p>
          <a:p>
            <a:r>
              <a:rPr lang="en-MY" sz="1400" dirty="0">
                <a:latin typeface="Arial" panose="020B0604020202020204" pitchFamily="34" charset="0"/>
                <a:cs typeface="Arial" panose="020B0604020202020204" pitchFamily="34" charset="0"/>
              </a:rPr>
              <a:t>Deepfake - </a:t>
            </a:r>
            <a:r>
              <a:rPr lang="en-MY" sz="1400" dirty="0" err="1">
                <a:latin typeface="Arial" panose="020B0604020202020204" pitchFamily="34" charset="0"/>
                <a:cs typeface="Arial" panose="020B0604020202020204" pitchFamily="34" charset="0"/>
              </a:rPr>
              <a:t>Apakah</a:t>
            </a:r>
            <a:r>
              <a:rPr lang="en-MY" sz="1400" dirty="0">
                <a:latin typeface="Arial" panose="020B0604020202020204" pitchFamily="34" charset="0"/>
                <a:cs typeface="Arial" panose="020B0604020202020204" pitchFamily="34" charset="0"/>
              </a:rPr>
              <a:t> strategi </a:t>
            </a:r>
            <a:r>
              <a:rPr lang="en-MY" sz="1400" dirty="0" err="1">
                <a:latin typeface="Arial" panose="020B0604020202020204" pitchFamily="34" charset="0"/>
                <a:cs typeface="Arial" panose="020B0604020202020204" pitchFamily="34" charset="0"/>
              </a:rPr>
              <a:t>kerjasama</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antara</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sektor</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awam</a:t>
            </a:r>
            <a:r>
              <a:rPr lang="en-MY" sz="1400" dirty="0">
                <a:latin typeface="Arial" panose="020B0604020202020204" pitchFamily="34" charset="0"/>
                <a:cs typeface="Arial" panose="020B0604020202020204" pitchFamily="34" charset="0"/>
              </a:rPr>
              <a:t> dan </a:t>
            </a:r>
            <a:r>
              <a:rPr lang="en-MY" sz="1400" dirty="0" err="1">
                <a:latin typeface="Arial" panose="020B0604020202020204" pitchFamily="34" charset="0"/>
                <a:cs typeface="Arial" panose="020B0604020202020204" pitchFamily="34" charset="0"/>
              </a:rPr>
              <a:t>swasta</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bagi</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memperkukuh</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kapasiti</a:t>
            </a:r>
            <a:r>
              <a:rPr lang="en-MY" sz="1400" dirty="0">
                <a:latin typeface="Arial" panose="020B0604020202020204" pitchFamily="34" charset="0"/>
                <a:cs typeface="Arial" panose="020B0604020202020204" pitchFamily="34" charset="0"/>
              </a:rPr>
              <a:t> AI </a:t>
            </a:r>
            <a:r>
              <a:rPr lang="en-MY" sz="1400" dirty="0" err="1">
                <a:latin typeface="Arial" panose="020B0604020202020204" pitchFamily="34" charset="0"/>
                <a:cs typeface="Arial" panose="020B0604020202020204" pitchFamily="34" charset="0"/>
              </a:rPr>
              <a:t>dalam</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pencegahan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penipuan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penyelewangan</a:t>
            </a:r>
            <a:r>
              <a:rPr lang="en-MY" sz="1400" dirty="0">
                <a:latin typeface="Arial" panose="020B0604020202020204" pitchFamily="34" charset="0"/>
                <a:cs typeface="Arial" panose="020B0604020202020204" pitchFamily="34" charset="0"/>
              </a:rPr>
              <a:t> dan </a:t>
            </a:r>
            <a:r>
              <a:rPr lang="en-MY" sz="1400" dirty="0" err="1">
                <a:latin typeface="Arial" panose="020B0604020202020204" pitchFamily="34" charset="0"/>
                <a:cs typeface="Arial" panose="020B0604020202020204" pitchFamily="34" charset="0"/>
              </a:rPr>
              <a:t>ketirisan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kewangan</a:t>
            </a:r>
            <a:r>
              <a:rPr lang="en-MY" sz="1400" dirty="0">
                <a:latin typeface="Arial" panose="020B0604020202020204" pitchFamily="34" charset="0"/>
                <a:cs typeface="Arial" panose="020B0604020202020204" pitchFamily="34" charset="0"/>
              </a:rPr>
              <a:t> negara?</a:t>
            </a:r>
          </a:p>
          <a:p>
            <a:r>
              <a:rPr lang="en-MY" sz="1400" dirty="0" err="1">
                <a:latin typeface="Arial" panose="020B0604020202020204" pitchFamily="34" charset="0"/>
                <a:cs typeface="Arial" panose="020B0604020202020204" pitchFamily="34" charset="0"/>
              </a:rPr>
              <a:t>Bagaimana</a:t>
            </a:r>
            <a:r>
              <a:rPr lang="en-MY" sz="1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43017589"/>
      </p:ext>
    </p:extLst>
  </p:cSld>
  <p:clrMapOvr>
    <a:masterClrMapping/>
  </p:clrMapOvr>
  <p:transition spd="med">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7000">
                                      <p:stCondLst>
                                        <p:cond delay="750"/>
                                      </p:stCondLst>
                                      <p:childTnLst>
                                        <p:set>
                                          <p:cBhvr>
                                            <p:cTn id="6" dur="1" fill="hold">
                                              <p:stCondLst>
                                                <p:cond delay="0"/>
                                              </p:stCondLst>
                                            </p:cTn>
                                            <p:tgtEl>
                                              <p:spTgt spid="104"/>
                                            </p:tgtEl>
                                            <p:attrNameLst>
                                              <p:attrName>style.visibility</p:attrName>
                                            </p:attrNameLst>
                                          </p:cBhvr>
                                          <p:to>
                                            <p:strVal val="visible"/>
                                          </p:to>
                                        </p:set>
                                        <p:anim calcmode="lin" valueType="num" p14:bounceEnd="67000">
                                          <p:cBhvr additive="base">
                                            <p:cTn id="7" dur="1000" fill="hold"/>
                                            <p:tgtEl>
                                              <p:spTgt spid="104"/>
                                            </p:tgtEl>
                                            <p:attrNameLst>
                                              <p:attrName>ppt_x</p:attrName>
                                            </p:attrNameLst>
                                          </p:cBhvr>
                                          <p:tavLst>
                                            <p:tav tm="0">
                                              <p:val>
                                                <p:strVal val="1+#ppt_w/2"/>
                                              </p:val>
                                            </p:tav>
                                            <p:tav tm="100000">
                                              <p:val>
                                                <p:strVal val="#ppt_x"/>
                                              </p:val>
                                            </p:tav>
                                          </p:tavLst>
                                        </p:anim>
                                        <p:anim calcmode="lin" valueType="num" p14:bounceEnd="67000">
                                          <p:cBhvr additive="base">
                                            <p:cTn id="8" dur="1000" fill="hold"/>
                                            <p:tgtEl>
                                              <p:spTgt spid="10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67000">
                                      <p:stCondLst>
                                        <p:cond delay="2750"/>
                                      </p:stCondLst>
                                      <p:childTnLst>
                                        <p:set>
                                          <p:cBhvr>
                                            <p:cTn id="10" dur="1" fill="hold">
                                              <p:stCondLst>
                                                <p:cond delay="0"/>
                                              </p:stCondLst>
                                            </p:cTn>
                                            <p:tgtEl>
                                              <p:spTgt spid="13"/>
                                            </p:tgtEl>
                                            <p:attrNameLst>
                                              <p:attrName>style.visibility</p:attrName>
                                            </p:attrNameLst>
                                          </p:cBhvr>
                                          <p:to>
                                            <p:strVal val="visible"/>
                                          </p:to>
                                        </p:set>
                                        <p:anim calcmode="lin" valueType="num" p14:bounceEnd="67000">
                                          <p:cBhvr additive="base">
                                            <p:cTn id="11" dur="1000" fill="hold"/>
                                            <p:tgtEl>
                                              <p:spTgt spid="13"/>
                                            </p:tgtEl>
                                            <p:attrNameLst>
                                              <p:attrName>ppt_x</p:attrName>
                                            </p:attrNameLst>
                                          </p:cBhvr>
                                          <p:tavLst>
                                            <p:tav tm="0">
                                              <p:val>
                                                <p:strVal val="0-#ppt_w/2"/>
                                              </p:val>
                                            </p:tav>
                                            <p:tav tm="100000">
                                              <p:val>
                                                <p:strVal val="#ppt_x"/>
                                              </p:val>
                                            </p:tav>
                                          </p:tavLst>
                                        </p:anim>
                                        <p:anim calcmode="lin" valueType="num" p14:bounceEnd="67000">
                                          <p:cBhvr additive="base">
                                            <p:cTn id="12"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75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1000" fill="hold"/>
                                            <p:tgtEl>
                                              <p:spTgt spid="104"/>
                                            </p:tgtEl>
                                            <p:attrNameLst>
                                              <p:attrName>ppt_x</p:attrName>
                                            </p:attrNameLst>
                                          </p:cBhvr>
                                          <p:tavLst>
                                            <p:tav tm="0">
                                              <p:val>
                                                <p:strVal val="1+#ppt_w/2"/>
                                              </p:val>
                                            </p:tav>
                                            <p:tav tm="100000">
                                              <p:val>
                                                <p:strVal val="#ppt_x"/>
                                              </p:val>
                                            </p:tav>
                                          </p:tavLst>
                                        </p:anim>
                                        <p:anim calcmode="lin" valueType="num">
                                          <p:cBhvr additive="base">
                                            <p:cTn id="8" dur="1000" fill="hold"/>
                                            <p:tgtEl>
                                              <p:spTgt spid="10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7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0-#ppt_w/2"/>
                                              </p:val>
                                            </p:tav>
                                            <p:tav tm="100000">
                                              <p:val>
                                                <p:strVal val="#ppt_x"/>
                                              </p:val>
                                            </p:tav>
                                          </p:tavLst>
                                        </p:anim>
                                        <p:anim calcmode="lin" valueType="num">
                                          <p:cBhvr additive="base">
                                            <p:cTn id="12"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3"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E9A90-5718-54E3-419D-F457EE391A29}"/>
            </a:ext>
          </a:extLst>
        </p:cNvPr>
        <p:cNvGrpSpPr/>
        <p:nvPr/>
      </p:nvGrpSpPr>
      <p:grpSpPr>
        <a:xfrm>
          <a:off x="0" y="0"/>
          <a:ext cx="0" cy="0"/>
          <a:chOff x="0" y="0"/>
          <a:chExt cx="0" cy="0"/>
        </a:xfrm>
      </p:grpSpPr>
      <p:sp>
        <p:nvSpPr>
          <p:cNvPr id="104" name="Text Placeholder 36">
            <a:extLst>
              <a:ext uri="{FF2B5EF4-FFF2-40B4-BE49-F238E27FC236}">
                <a16:creationId xmlns:a16="http://schemas.microsoft.com/office/drawing/2014/main" id="{8280B1A9-A3DF-BBE9-DE65-344DAB7985A2}"/>
              </a:ext>
            </a:extLst>
          </p:cNvPr>
          <p:cNvSpPr txBox="1">
            <a:spLocks/>
          </p:cNvSpPr>
          <p:nvPr/>
        </p:nvSpPr>
        <p:spPr>
          <a:xfrm>
            <a:off x="664144" y="1342534"/>
            <a:ext cx="11723570" cy="5413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5475" indent="-625475"/>
            <a:r>
              <a:rPr lang="en-MY" sz="1400" dirty="0" err="1"/>
              <a:t>Fokus</a:t>
            </a:r>
            <a:r>
              <a:rPr lang="en-MY" sz="1400" dirty="0"/>
              <a:t>:  </a:t>
            </a:r>
            <a:r>
              <a:rPr lang="en-MY" sz="1400" dirty="0" err="1"/>
              <a:t>Teknologi</a:t>
            </a:r>
            <a:r>
              <a:rPr lang="en-MY" sz="1400" dirty="0"/>
              <a:t> </a:t>
            </a:r>
            <a:r>
              <a:rPr lang="en-MY" sz="1400" dirty="0" err="1"/>
              <a:t>transaksi</a:t>
            </a:r>
            <a:r>
              <a:rPr lang="en-MY" sz="1400" dirty="0"/>
              <a:t> </a:t>
            </a:r>
            <a:r>
              <a:rPr lang="en-MY" sz="1400" dirty="0" err="1"/>
              <a:t>kewangan</a:t>
            </a:r>
            <a:r>
              <a:rPr lang="en-MY" sz="1400" dirty="0"/>
              <a:t>, </a:t>
            </a:r>
            <a:r>
              <a:rPr lang="en-MY" sz="1400" dirty="0" err="1"/>
              <a:t>pengesanan</a:t>
            </a:r>
            <a:r>
              <a:rPr lang="en-MY" sz="1400" dirty="0"/>
              <a:t> </a:t>
            </a:r>
            <a:r>
              <a:rPr lang="en-MY" sz="1400" dirty="0" err="1"/>
              <a:t>anomali</a:t>
            </a:r>
            <a:r>
              <a:rPr lang="en-MY" sz="1400" dirty="0"/>
              <a:t> </a:t>
            </a:r>
            <a:r>
              <a:rPr lang="en-MY" sz="1400" dirty="0" err="1"/>
              <a:t>dalam</a:t>
            </a:r>
            <a:r>
              <a:rPr lang="en-MY" sz="1400" dirty="0"/>
              <a:t> masa </a:t>
            </a:r>
            <a:r>
              <a:rPr lang="en-MY" sz="1400" dirty="0" err="1"/>
              <a:t>nyata</a:t>
            </a:r>
            <a:r>
              <a:rPr lang="en-MY" sz="1400" dirty="0"/>
              <a:t>.</a:t>
            </a:r>
            <a:br>
              <a:rPr lang="en-MY" sz="1400" dirty="0"/>
            </a:br>
            <a:r>
              <a:rPr lang="en-MY" sz="1400" dirty="0" err="1"/>
              <a:t>Teknologi</a:t>
            </a:r>
            <a:r>
              <a:rPr lang="en-MY" sz="1400" dirty="0"/>
              <a:t> AI </a:t>
            </a:r>
            <a:r>
              <a:rPr lang="en-MY" sz="1400" dirty="0" err="1"/>
              <a:t>Relevan</a:t>
            </a:r>
            <a:r>
              <a:rPr lang="en-MY" sz="1400" dirty="0"/>
              <a:t>:</a:t>
            </a:r>
          </a:p>
          <a:p>
            <a:r>
              <a:rPr lang="en-MY" sz="1400" dirty="0"/>
              <a:t>1.  Machine Learning for Anomaly Detection</a:t>
            </a:r>
          </a:p>
          <a:p>
            <a:r>
              <a:rPr lang="en-MY" sz="1400" dirty="0"/>
              <a:t>2.  Real-Time Transaction Monitoring Systems</a:t>
            </a:r>
          </a:p>
          <a:p>
            <a:r>
              <a:rPr lang="en-MY" sz="1400" dirty="0"/>
              <a:t>3.  Graph Analytics </a:t>
            </a:r>
            <a:r>
              <a:rPr lang="en-MY" sz="1400" dirty="0" err="1"/>
              <a:t>untuk</a:t>
            </a:r>
            <a:r>
              <a:rPr lang="en-MY" sz="1400" dirty="0"/>
              <a:t> </a:t>
            </a:r>
            <a:r>
              <a:rPr lang="en-MY" sz="1400" dirty="0" err="1"/>
              <a:t>pengesanan</a:t>
            </a:r>
            <a:r>
              <a:rPr lang="en-MY" sz="1400" dirty="0"/>
              <a:t> </a:t>
            </a:r>
            <a:r>
              <a:rPr lang="en-MY" sz="1400" dirty="0" err="1"/>
              <a:t>rangkaian</a:t>
            </a:r>
            <a:r>
              <a:rPr lang="en-MY" sz="1400" dirty="0"/>
              <a:t> </a:t>
            </a:r>
            <a:r>
              <a:rPr lang="en-MY" sz="1400" dirty="0" err="1"/>
              <a:t>penipuan</a:t>
            </a:r>
            <a:r>
              <a:rPr lang="en-MY" sz="1400" dirty="0"/>
              <a:t>.</a:t>
            </a:r>
          </a:p>
        </p:txBody>
      </p:sp>
      <p:sp>
        <p:nvSpPr>
          <p:cNvPr id="3" name="Title 3">
            <a:extLst>
              <a:ext uri="{FF2B5EF4-FFF2-40B4-BE49-F238E27FC236}">
                <a16:creationId xmlns:a16="http://schemas.microsoft.com/office/drawing/2014/main" id="{A30C33A0-5B6D-59C5-F47B-036312F8BBE2}"/>
              </a:ext>
            </a:extLst>
          </p:cNvPr>
          <p:cNvSpPr txBox="1">
            <a:spLocks/>
          </p:cNvSpPr>
          <p:nvPr/>
        </p:nvSpPr>
        <p:spPr>
          <a:xfrm>
            <a:off x="4466122" y="-73122"/>
            <a:ext cx="8245642" cy="782075"/>
          </a:xfrm>
          <a:prstGeom prst="rect">
            <a:avLst/>
          </a:prstGeom>
        </p:spPr>
        <p:txBody>
          <a:bodyPr vert="horz" lIns="91440" tIns="45720" rIns="91440" bIns="0" rtlCol="0" anchor="b">
            <a:noAutofit/>
          </a:bodyPr>
          <a:lstStyle>
            <a:lvl1pPr algn="l" defTabSz="914400" rtl="0" eaLnBrk="1" latinLnBrk="0" hangingPunct="1">
              <a:lnSpc>
                <a:spcPct val="90000"/>
              </a:lnSpc>
              <a:spcBef>
                <a:spcPct val="0"/>
              </a:spcBef>
              <a:buNone/>
              <a:defRPr lang="en-IN" sz="3600" b="1" kern="1200">
                <a:solidFill>
                  <a:schemeClr val="bg1"/>
                </a:solidFill>
                <a:latin typeface="Arial" panose="020B0604020202020204" pitchFamily="34" charset="0"/>
                <a:ea typeface="+mj-ea"/>
                <a:cs typeface="Arial" panose="020B0604020202020204" pitchFamily="34" charset="0"/>
              </a:defRPr>
            </a:lvl1pPr>
          </a:lstStyle>
          <a:p>
            <a:pPr marL="1077913" lvl="0" indent="-1077913"/>
            <a:r>
              <a:rPr kumimoji="0" lang="en-MY" sz="20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Panel 2:  </a:t>
            </a:r>
            <a:r>
              <a:rPr lang="en-GB" sz="2000" dirty="0"/>
              <a:t>Principal Data Scientist – Payment Networks Malaysia </a:t>
            </a:r>
            <a:r>
              <a:rPr lang="en-GB" sz="2000" dirty="0" err="1"/>
              <a:t>Sdn</a:t>
            </a:r>
            <a:r>
              <a:rPr lang="en-GB" sz="2000" dirty="0"/>
              <a:t>. Bhd. (</a:t>
            </a:r>
            <a:r>
              <a:rPr lang="en-GB" sz="2000" dirty="0" err="1"/>
              <a:t>PayNet</a:t>
            </a:r>
            <a:r>
              <a:rPr lang="en-GB" sz="2000" dirty="0"/>
              <a:t>)</a:t>
            </a:r>
            <a:endParaRPr kumimoji="0" lang="en-MY" sz="20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endParaRPr>
          </a:p>
        </p:txBody>
      </p:sp>
      <p:sp>
        <p:nvSpPr>
          <p:cNvPr id="13" name="Text Placeholder 21">
            <a:extLst>
              <a:ext uri="{FF2B5EF4-FFF2-40B4-BE49-F238E27FC236}">
                <a16:creationId xmlns:a16="http://schemas.microsoft.com/office/drawing/2014/main" id="{6E0536BB-F2CE-9D8D-F4DF-4CED5DB96922}"/>
              </a:ext>
            </a:extLst>
          </p:cNvPr>
          <p:cNvSpPr txBox="1">
            <a:spLocks/>
          </p:cNvSpPr>
          <p:nvPr/>
        </p:nvSpPr>
        <p:spPr>
          <a:xfrm>
            <a:off x="664144" y="3049583"/>
            <a:ext cx="11527856" cy="7588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MY" sz="1400" b="1" dirty="0">
                <a:latin typeface="Arial" panose="020B0604020202020204" pitchFamily="34" charset="0"/>
                <a:cs typeface="Arial" panose="020B0604020202020204" pitchFamily="34" charset="0"/>
              </a:rPr>
              <a:t>Soalan Utama:</a:t>
            </a:r>
            <a:endParaRPr lang="en-MY" sz="1400" dirty="0">
              <a:latin typeface="Arial" panose="020B0604020202020204" pitchFamily="34" charset="0"/>
              <a:cs typeface="Arial" panose="020B0604020202020204" pitchFamily="34" charset="0"/>
            </a:endParaRPr>
          </a:p>
          <a:p>
            <a:r>
              <a:rPr lang="en-GB" sz="1400" dirty="0" err="1">
                <a:latin typeface="Arial" panose="020B0604020202020204" pitchFamily="34" charset="0"/>
                <a:cs typeface="Arial" panose="020B0604020202020204" pitchFamily="34" charset="0"/>
              </a:rPr>
              <a:t>Bagaimana</a:t>
            </a:r>
            <a:r>
              <a:rPr lang="en-GB" sz="1400" dirty="0">
                <a:latin typeface="Arial" panose="020B0604020202020204" pitchFamily="34" charset="0"/>
                <a:cs typeface="Arial" panose="020B0604020202020204" pitchFamily="34" charset="0"/>
              </a:rPr>
              <a:t> AI </a:t>
            </a:r>
            <a:r>
              <a:rPr lang="en-GB" sz="1400" dirty="0" err="1">
                <a:latin typeface="Arial" panose="020B0604020202020204" pitchFamily="34" charset="0"/>
                <a:cs typeface="Arial" panose="020B0604020202020204" pitchFamily="34" charset="0"/>
              </a:rPr>
              <a:t>dapat</a:t>
            </a:r>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menggabungkan</a:t>
            </a:r>
            <a:r>
              <a:rPr lang="en-GB" sz="1400" dirty="0">
                <a:latin typeface="Arial" panose="020B0604020202020204" pitchFamily="34" charset="0"/>
                <a:cs typeface="Arial" panose="020B0604020202020204" pitchFamily="34" charset="0"/>
              </a:rPr>
              <a:t> data structured dan unstructured </a:t>
            </a:r>
            <a:r>
              <a:rPr lang="en-GB" sz="1400" dirty="0" err="1">
                <a:latin typeface="Arial" panose="020B0604020202020204" pitchFamily="34" charset="0"/>
                <a:cs typeface="Arial" panose="020B0604020202020204" pitchFamily="34" charset="0"/>
              </a:rPr>
              <a:t>untuk</a:t>
            </a:r>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gambaran</a:t>
            </a:r>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penuh</a:t>
            </a:r>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risiko</a:t>
            </a:r>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penipuan</a:t>
            </a:r>
            <a:r>
              <a:rPr lang="en-GB" sz="1400" dirty="0">
                <a:latin typeface="Arial" panose="020B0604020202020204" pitchFamily="34" charset="0"/>
                <a:cs typeface="Arial" panose="020B0604020202020204" pitchFamily="34" charset="0"/>
              </a:rPr>
              <a:t>?</a:t>
            </a:r>
            <a:endParaRPr lang="en-MY" sz="1400" dirty="0">
              <a:latin typeface="Arial" panose="020B0604020202020204" pitchFamily="34" charset="0"/>
              <a:cs typeface="Arial" panose="020B0604020202020204" pitchFamily="34" charset="0"/>
            </a:endParaRPr>
          </a:p>
          <a:p>
            <a:r>
              <a:rPr lang="en-MY" sz="1400" dirty="0" err="1">
                <a:latin typeface="Arial" panose="020B0604020202020204" pitchFamily="34" charset="0"/>
                <a:cs typeface="Arial" panose="020B0604020202020204" pitchFamily="34" charset="0"/>
              </a:rPr>
              <a:t>Bagaimana</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sistem</a:t>
            </a:r>
            <a:r>
              <a:rPr lang="en-MY" sz="1400" dirty="0">
                <a:latin typeface="Arial" panose="020B0604020202020204" pitchFamily="34" charset="0"/>
                <a:cs typeface="Arial" panose="020B0604020202020204" pitchFamily="34" charset="0"/>
              </a:rPr>
              <a:t> AI masa </a:t>
            </a:r>
            <a:r>
              <a:rPr lang="en-MY" sz="1400" dirty="0" err="1">
                <a:latin typeface="Arial" panose="020B0604020202020204" pitchFamily="34" charset="0"/>
                <a:cs typeface="Arial" panose="020B0604020202020204" pitchFamily="34" charset="0"/>
              </a:rPr>
              <a:t>nyata</a:t>
            </a:r>
            <a:r>
              <a:rPr lang="en-MY" sz="1400" dirty="0">
                <a:latin typeface="Arial" panose="020B0604020202020204" pitchFamily="34" charset="0"/>
                <a:cs typeface="Arial" panose="020B0604020202020204" pitchFamily="34" charset="0"/>
              </a:rPr>
              <a:t> (real-time) </a:t>
            </a:r>
            <a:r>
              <a:rPr lang="en-MY" sz="1400" dirty="0" err="1">
                <a:latin typeface="Arial" panose="020B0604020202020204" pitchFamily="34" charset="0"/>
                <a:cs typeface="Arial" panose="020B0604020202020204" pitchFamily="34" charset="0"/>
              </a:rPr>
              <a:t>boleh</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membezakan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antara</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transaksi</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sah</a:t>
            </a:r>
            <a:r>
              <a:rPr lang="en-MY" sz="1400" dirty="0">
                <a:latin typeface="Arial" panose="020B0604020202020204" pitchFamily="34" charset="0"/>
                <a:cs typeface="Arial" panose="020B0604020202020204" pitchFamily="34" charset="0"/>
              </a:rPr>
              <a:t> dan </a:t>
            </a:r>
            <a:r>
              <a:rPr lang="en-MY" sz="1400" dirty="0" err="1">
                <a:latin typeface="Arial" panose="020B0604020202020204" pitchFamily="34" charset="0"/>
                <a:cs typeface="Arial" panose="020B0604020202020204" pitchFamily="34" charset="0"/>
              </a:rPr>
              <a:t>penipuan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dalam</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tempoh</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milisaat</a:t>
            </a:r>
            <a:r>
              <a:rPr lang="en-MY" sz="1400" dirty="0">
                <a:latin typeface="Arial" panose="020B0604020202020204" pitchFamily="34" charset="0"/>
                <a:cs typeface="Arial" panose="020B0604020202020204" pitchFamily="34" charset="0"/>
              </a:rPr>
              <a:t>?</a:t>
            </a:r>
          </a:p>
          <a:p>
            <a:r>
              <a:rPr lang="en-MY" sz="1400" dirty="0">
                <a:latin typeface="Arial" panose="020B0604020202020204" pitchFamily="34" charset="0"/>
                <a:cs typeface="Arial" panose="020B0604020202020204" pitchFamily="34" charset="0"/>
              </a:rPr>
              <a:t>Dalam </a:t>
            </a:r>
            <a:r>
              <a:rPr lang="en-MY" sz="1400" dirty="0" err="1">
                <a:latin typeface="Arial" panose="020B0604020202020204" pitchFamily="34" charset="0"/>
                <a:cs typeface="Arial" panose="020B0604020202020204" pitchFamily="34" charset="0"/>
              </a:rPr>
              <a:t>konteks</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pembayaran</a:t>
            </a:r>
            <a:r>
              <a:rPr lang="en-MY" sz="1400" dirty="0">
                <a:latin typeface="Arial" panose="020B0604020202020204" pitchFamily="34" charset="0"/>
                <a:cs typeface="Arial" panose="020B0604020202020204" pitchFamily="34" charset="0"/>
              </a:rPr>
              <a:t> digital </a:t>
            </a:r>
            <a:r>
              <a:rPr lang="en-MY" sz="1400" dirty="0" err="1">
                <a:latin typeface="Arial" panose="020B0604020202020204" pitchFamily="34" charset="0"/>
                <a:cs typeface="Arial" panose="020B0604020202020204" pitchFamily="34" charset="0"/>
              </a:rPr>
              <a:t>kerajaan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bagaimanakah</a:t>
            </a:r>
            <a:r>
              <a:rPr lang="en-MY" sz="1400" dirty="0">
                <a:latin typeface="Arial" panose="020B0604020202020204" pitchFamily="34" charset="0"/>
                <a:cs typeface="Arial" panose="020B0604020202020204" pitchFamily="34" charset="0"/>
              </a:rPr>
              <a:t> Explainable AI </a:t>
            </a:r>
            <a:r>
              <a:rPr lang="en-MY" sz="1400" dirty="0" err="1">
                <a:latin typeface="Arial" panose="020B0604020202020204" pitchFamily="34" charset="0"/>
                <a:cs typeface="Arial" panose="020B0604020202020204" pitchFamily="34" charset="0"/>
              </a:rPr>
              <a:t>beroperasi</a:t>
            </a:r>
            <a:r>
              <a:rPr lang="en-MY" sz="1400" dirty="0">
                <a:latin typeface="Arial" panose="020B0604020202020204" pitchFamily="34" charset="0"/>
                <a:cs typeface="Arial" panose="020B0604020202020204" pitchFamily="34" charset="0"/>
              </a:rPr>
              <a:t> dan </a:t>
            </a:r>
            <a:r>
              <a:rPr lang="en-MY" sz="1400" dirty="0" err="1">
                <a:latin typeface="Arial" panose="020B0604020202020204" pitchFamily="34" charset="0"/>
                <a:cs typeface="Arial" panose="020B0604020202020204" pitchFamily="34" charset="0"/>
              </a:rPr>
              <a:t>apakah</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tanda-tanda</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awal</a:t>
            </a:r>
            <a:r>
              <a:rPr lang="en-MY" sz="1400" dirty="0">
                <a:latin typeface="Arial" panose="020B0604020202020204" pitchFamily="34" charset="0"/>
                <a:cs typeface="Arial" panose="020B0604020202020204" pitchFamily="34" charset="0"/>
              </a:rPr>
              <a:t> yang </a:t>
            </a:r>
            <a:r>
              <a:rPr lang="en-MY" sz="1400" dirty="0" err="1">
                <a:latin typeface="Arial" panose="020B0604020202020204" pitchFamily="34" charset="0"/>
                <a:cs typeface="Arial" panose="020B0604020202020204" pitchFamily="34" charset="0"/>
              </a:rPr>
              <a:t>biasanya</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muncul</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sebelum</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berlakunya</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penipuan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berskala</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besar</a:t>
            </a:r>
            <a:r>
              <a:rPr lang="en-MY" sz="1400" dirty="0">
                <a:latin typeface="Arial" panose="020B0604020202020204" pitchFamily="34" charset="0"/>
                <a:cs typeface="Arial" panose="020B0604020202020204" pitchFamily="34" charset="0"/>
              </a:rPr>
              <a:t>?</a:t>
            </a:r>
          </a:p>
          <a:p>
            <a:r>
              <a:rPr lang="en-MY" sz="1400" dirty="0" err="1">
                <a:latin typeface="Arial" panose="020B0604020202020204" pitchFamily="34" charset="0"/>
                <a:cs typeface="Arial" panose="020B0604020202020204" pitchFamily="34" charset="0"/>
              </a:rPr>
              <a:t>Apakah</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pendekatan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terbaik</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untuk</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melatih</a:t>
            </a:r>
            <a:r>
              <a:rPr lang="en-MY" sz="1400" dirty="0">
                <a:latin typeface="Arial" panose="020B0604020202020204" pitchFamily="34" charset="0"/>
                <a:cs typeface="Arial" panose="020B0604020202020204" pitchFamily="34" charset="0"/>
              </a:rPr>
              <a:t> model AI </a:t>
            </a:r>
            <a:r>
              <a:rPr lang="en-MY" sz="1400" dirty="0" err="1">
                <a:latin typeface="Arial" panose="020B0604020202020204" pitchFamily="34" charset="0"/>
                <a:cs typeface="Arial" panose="020B0604020202020204" pitchFamily="34" charset="0"/>
              </a:rPr>
              <a:t>supaya</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dapat</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menyesuaikan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diri</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dengan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taktik</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penipuan</a:t>
            </a:r>
            <a:r>
              <a:rPr lang="en-MY" sz="1400" dirty="0">
                <a:latin typeface="Arial" panose="020B0604020202020204" pitchFamily="34" charset="0"/>
                <a:cs typeface="Arial" panose="020B0604020202020204" pitchFamily="34" charset="0"/>
              </a:rPr>
              <a:t> yang </a:t>
            </a:r>
            <a:r>
              <a:rPr lang="en-MY" sz="1400" dirty="0" err="1">
                <a:latin typeface="Arial" panose="020B0604020202020204" pitchFamily="34" charset="0"/>
                <a:cs typeface="Arial" panose="020B0604020202020204" pitchFamily="34" charset="0"/>
              </a:rPr>
              <a:t>sentiasa</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berubah</a:t>
            </a:r>
            <a:r>
              <a:rPr lang="en-MY" sz="1400" dirty="0">
                <a:latin typeface="Arial" panose="020B0604020202020204" pitchFamily="34" charset="0"/>
                <a:cs typeface="Arial" panose="020B0604020202020204" pitchFamily="34" charset="0"/>
              </a:rPr>
              <a:t>?</a:t>
            </a:r>
          </a:p>
          <a:p>
            <a:r>
              <a:rPr lang="en-MY" sz="1400" dirty="0" err="1">
                <a:latin typeface="Arial" panose="020B0604020202020204" pitchFamily="34" charset="0"/>
                <a:cs typeface="Arial" panose="020B0604020202020204" pitchFamily="34" charset="0"/>
              </a:rPr>
              <a:t>Bagaimana</a:t>
            </a:r>
            <a:r>
              <a:rPr lang="en-MY" sz="1400" dirty="0">
                <a:latin typeface="Arial" panose="020B0604020202020204" pitchFamily="34" charset="0"/>
                <a:cs typeface="Arial" panose="020B0604020202020204" pitchFamily="34" charset="0"/>
              </a:rPr>
              <a:t> AI </a:t>
            </a:r>
            <a:r>
              <a:rPr lang="en-MY" sz="1400" dirty="0" err="1">
                <a:latin typeface="Arial" panose="020B0604020202020204" pitchFamily="34" charset="0"/>
                <a:cs typeface="Arial" panose="020B0604020202020204" pitchFamily="34" charset="0"/>
              </a:rPr>
              <a:t>boleh</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mengesan</a:t>
            </a:r>
            <a:r>
              <a:rPr lang="en-MY" sz="1400" dirty="0">
                <a:latin typeface="Arial" panose="020B0604020202020204" pitchFamily="34" charset="0"/>
                <a:cs typeface="Arial" panose="020B0604020202020204" pitchFamily="34" charset="0"/>
              </a:rPr>
              <a:t> "round-tripping" dana </a:t>
            </a:r>
            <a:r>
              <a:rPr lang="en-MY" sz="1400" dirty="0" err="1">
                <a:latin typeface="Arial" panose="020B0604020202020204" pitchFamily="34" charset="0"/>
                <a:cs typeface="Arial" panose="020B0604020202020204" pitchFamily="34" charset="0"/>
              </a:rPr>
              <a:t>dalam</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transaksi</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sektor</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awam</a:t>
            </a:r>
            <a:r>
              <a:rPr lang="en-MY" sz="1400" dirty="0">
                <a:latin typeface="Arial" panose="020B0604020202020204" pitchFamily="34" charset="0"/>
                <a:cs typeface="Arial" panose="020B0604020202020204" pitchFamily="34" charset="0"/>
              </a:rPr>
              <a:t>?</a:t>
            </a:r>
          </a:p>
          <a:p>
            <a:r>
              <a:rPr lang="en-MY" sz="1400" dirty="0">
                <a:latin typeface="Arial" panose="020B0604020202020204" pitchFamily="34" charset="0"/>
                <a:cs typeface="Arial" panose="020B0604020202020204" pitchFamily="34" charset="0"/>
              </a:rPr>
              <a:t>Dalam </a:t>
            </a:r>
            <a:r>
              <a:rPr lang="en-MY" sz="1400" dirty="0" err="1">
                <a:latin typeface="Arial" panose="020B0604020202020204" pitchFamily="34" charset="0"/>
                <a:cs typeface="Arial" panose="020B0604020202020204" pitchFamily="34" charset="0"/>
              </a:rPr>
              <a:t>kes</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penipuan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pembayaran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gaji</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palsu</a:t>
            </a:r>
            <a:r>
              <a:rPr lang="en-MY" sz="1400" dirty="0">
                <a:latin typeface="Arial" panose="020B0604020202020204" pitchFamily="34" charset="0"/>
                <a:cs typeface="Arial" panose="020B0604020202020204" pitchFamily="34" charset="0"/>
              </a:rPr>
              <a:t> yang </a:t>
            </a:r>
            <a:r>
              <a:rPr lang="en-MY" sz="1400" dirty="0" err="1">
                <a:latin typeface="Arial" panose="020B0604020202020204" pitchFamily="34" charset="0"/>
                <a:cs typeface="Arial" panose="020B0604020202020204" pitchFamily="34" charset="0"/>
              </a:rPr>
              <a:t>berlaku</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bagaimana</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kepintaran</a:t>
            </a:r>
            <a:r>
              <a:rPr lang="en-MY" sz="1400" dirty="0">
                <a:latin typeface="Arial" panose="020B0604020202020204" pitchFamily="34" charset="0"/>
                <a:cs typeface="Arial" panose="020B0604020202020204" pitchFamily="34" charset="0"/>
              </a:rPr>
              <a:t> dan advancement </a:t>
            </a:r>
            <a:r>
              <a:rPr lang="en-MY" sz="1400" dirty="0" err="1">
                <a:latin typeface="Arial" panose="020B0604020202020204" pitchFamily="34" charset="0"/>
                <a:cs typeface="Arial" panose="020B0604020202020204" pitchFamily="34" charset="0"/>
              </a:rPr>
              <a:t>sistem</a:t>
            </a:r>
            <a:r>
              <a:rPr lang="en-MY" sz="1400" dirty="0">
                <a:latin typeface="Arial" panose="020B0604020202020204" pitchFamily="34" charset="0"/>
                <a:cs typeface="Arial" panose="020B0604020202020204" pitchFamily="34" charset="0"/>
              </a:rPr>
              <a:t> dan </a:t>
            </a:r>
            <a:r>
              <a:rPr lang="en-MY" sz="1400" dirty="0" err="1">
                <a:latin typeface="Arial" panose="020B0604020202020204" pitchFamily="34" charset="0"/>
                <a:cs typeface="Arial" panose="020B0604020202020204" pitchFamily="34" charset="0"/>
              </a:rPr>
              <a:t>teknologi</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dapat</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mengelakkan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kejadian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tersebut</a:t>
            </a:r>
            <a:r>
              <a:rPr lang="en-MY" sz="1400" dirty="0">
                <a:latin typeface="Arial" panose="020B0604020202020204" pitchFamily="34" charset="0"/>
                <a:cs typeface="Arial" panose="020B0604020202020204" pitchFamily="34" charset="0"/>
              </a:rPr>
              <a:t>?</a:t>
            </a:r>
          </a:p>
          <a:p>
            <a:r>
              <a:rPr lang="en-MY" sz="1400" dirty="0">
                <a:latin typeface="Arial" panose="020B0604020202020204" pitchFamily="34" charset="0"/>
                <a:cs typeface="Arial" panose="020B0604020202020204" pitchFamily="34" charset="0"/>
              </a:rPr>
              <a:t>Robotic Process Automation (RPA) </a:t>
            </a:r>
            <a:r>
              <a:rPr lang="en-MY" sz="1400" dirty="0" err="1">
                <a:latin typeface="Arial" panose="020B0604020202020204" pitchFamily="34" charset="0"/>
                <a:cs typeface="Arial" panose="020B0604020202020204" pitchFamily="34" charset="0"/>
              </a:rPr>
              <a:t>berasaskan</a:t>
            </a:r>
            <a:r>
              <a:rPr lang="en-MY" sz="1400" dirty="0">
                <a:latin typeface="Arial" panose="020B0604020202020204" pitchFamily="34" charset="0"/>
                <a:cs typeface="Arial" panose="020B0604020202020204" pitchFamily="34" charset="0"/>
              </a:rPr>
              <a:t> AI, </a:t>
            </a:r>
            <a:r>
              <a:rPr lang="en-MY" sz="1400" dirty="0" err="1">
                <a:latin typeface="Arial" panose="020B0604020202020204" pitchFamily="34" charset="0"/>
                <a:cs typeface="Arial" panose="020B0604020202020204" pitchFamily="34" charset="0"/>
              </a:rPr>
              <a:t>bagaimanakah</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ianya</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dapat</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membantu</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pegawai</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operasi</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lapangan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untuk</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mengesan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sebarang</a:t>
            </a:r>
            <a:r>
              <a:rPr lang="en-MY" sz="1400" dirty="0">
                <a:latin typeface="Arial" panose="020B0604020202020204" pitchFamily="34" charset="0"/>
                <a:cs typeface="Arial" panose="020B0604020202020204" pitchFamily="34" charset="0"/>
              </a:rPr>
              <a:t> anomaly, </a:t>
            </a:r>
            <a:r>
              <a:rPr lang="en-MY" sz="1400" dirty="0" err="1">
                <a:latin typeface="Arial" panose="020B0604020202020204" pitchFamily="34" charset="0"/>
                <a:cs typeface="Arial" panose="020B0604020202020204" pitchFamily="34" charset="0"/>
              </a:rPr>
              <a:t>menyenaraikan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punca</a:t>
            </a:r>
            <a:r>
              <a:rPr lang="en-MY" sz="1400" dirty="0">
                <a:latin typeface="Arial" panose="020B0604020202020204" pitchFamily="34" charset="0"/>
                <a:cs typeface="Arial" panose="020B0604020202020204" pitchFamily="34" charset="0"/>
              </a:rPr>
              <a:t> anomaly dan </a:t>
            </a:r>
            <a:r>
              <a:rPr lang="en-MY" sz="1400" dirty="0" err="1">
                <a:latin typeface="Arial" panose="020B0604020202020204" pitchFamily="34" charset="0"/>
                <a:cs typeface="Arial" panose="020B0604020202020204" pitchFamily="34" charset="0"/>
              </a:rPr>
              <a:t>mencadangkan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tindakan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mitigasi</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tanpa</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menjejaskan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penyampaian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perkhidmatan</a:t>
            </a:r>
            <a:r>
              <a:rPr lang="en-MY" sz="1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6843051"/>
      </p:ext>
    </p:extLst>
  </p:cSld>
  <p:clrMapOvr>
    <a:masterClrMapping/>
  </p:clrMapOvr>
  <p:transition spd="med">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7000">
                                      <p:stCondLst>
                                        <p:cond delay="750"/>
                                      </p:stCondLst>
                                      <p:childTnLst>
                                        <p:set>
                                          <p:cBhvr>
                                            <p:cTn id="6" dur="1" fill="hold">
                                              <p:stCondLst>
                                                <p:cond delay="0"/>
                                              </p:stCondLst>
                                            </p:cTn>
                                            <p:tgtEl>
                                              <p:spTgt spid="104"/>
                                            </p:tgtEl>
                                            <p:attrNameLst>
                                              <p:attrName>style.visibility</p:attrName>
                                            </p:attrNameLst>
                                          </p:cBhvr>
                                          <p:to>
                                            <p:strVal val="visible"/>
                                          </p:to>
                                        </p:set>
                                        <p:anim calcmode="lin" valueType="num" p14:bounceEnd="67000">
                                          <p:cBhvr additive="base">
                                            <p:cTn id="7" dur="1000" fill="hold"/>
                                            <p:tgtEl>
                                              <p:spTgt spid="104"/>
                                            </p:tgtEl>
                                            <p:attrNameLst>
                                              <p:attrName>ppt_x</p:attrName>
                                            </p:attrNameLst>
                                          </p:cBhvr>
                                          <p:tavLst>
                                            <p:tav tm="0">
                                              <p:val>
                                                <p:strVal val="1+#ppt_w/2"/>
                                              </p:val>
                                            </p:tav>
                                            <p:tav tm="100000">
                                              <p:val>
                                                <p:strVal val="#ppt_x"/>
                                              </p:val>
                                            </p:tav>
                                          </p:tavLst>
                                        </p:anim>
                                        <p:anim calcmode="lin" valueType="num" p14:bounceEnd="67000">
                                          <p:cBhvr additive="base">
                                            <p:cTn id="8" dur="1000" fill="hold"/>
                                            <p:tgtEl>
                                              <p:spTgt spid="10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67000">
                                      <p:stCondLst>
                                        <p:cond delay="2750"/>
                                      </p:stCondLst>
                                      <p:childTnLst>
                                        <p:set>
                                          <p:cBhvr>
                                            <p:cTn id="10" dur="1" fill="hold">
                                              <p:stCondLst>
                                                <p:cond delay="0"/>
                                              </p:stCondLst>
                                            </p:cTn>
                                            <p:tgtEl>
                                              <p:spTgt spid="13"/>
                                            </p:tgtEl>
                                            <p:attrNameLst>
                                              <p:attrName>style.visibility</p:attrName>
                                            </p:attrNameLst>
                                          </p:cBhvr>
                                          <p:to>
                                            <p:strVal val="visible"/>
                                          </p:to>
                                        </p:set>
                                        <p:anim calcmode="lin" valueType="num" p14:bounceEnd="67000">
                                          <p:cBhvr additive="base">
                                            <p:cTn id="11" dur="1000" fill="hold"/>
                                            <p:tgtEl>
                                              <p:spTgt spid="13"/>
                                            </p:tgtEl>
                                            <p:attrNameLst>
                                              <p:attrName>ppt_x</p:attrName>
                                            </p:attrNameLst>
                                          </p:cBhvr>
                                          <p:tavLst>
                                            <p:tav tm="0">
                                              <p:val>
                                                <p:strVal val="0-#ppt_w/2"/>
                                              </p:val>
                                            </p:tav>
                                            <p:tav tm="100000">
                                              <p:val>
                                                <p:strVal val="#ppt_x"/>
                                              </p:val>
                                            </p:tav>
                                          </p:tavLst>
                                        </p:anim>
                                        <p:anim calcmode="lin" valueType="num" p14:bounceEnd="67000">
                                          <p:cBhvr additive="base">
                                            <p:cTn id="12"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75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1000" fill="hold"/>
                                            <p:tgtEl>
                                              <p:spTgt spid="104"/>
                                            </p:tgtEl>
                                            <p:attrNameLst>
                                              <p:attrName>ppt_x</p:attrName>
                                            </p:attrNameLst>
                                          </p:cBhvr>
                                          <p:tavLst>
                                            <p:tav tm="0">
                                              <p:val>
                                                <p:strVal val="1+#ppt_w/2"/>
                                              </p:val>
                                            </p:tav>
                                            <p:tav tm="100000">
                                              <p:val>
                                                <p:strVal val="#ppt_x"/>
                                              </p:val>
                                            </p:tav>
                                          </p:tavLst>
                                        </p:anim>
                                        <p:anim calcmode="lin" valueType="num">
                                          <p:cBhvr additive="base">
                                            <p:cTn id="8" dur="1000" fill="hold"/>
                                            <p:tgtEl>
                                              <p:spTgt spid="10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7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0-#ppt_w/2"/>
                                              </p:val>
                                            </p:tav>
                                            <p:tav tm="100000">
                                              <p:val>
                                                <p:strVal val="#ppt_x"/>
                                              </p:val>
                                            </p:tav>
                                          </p:tavLst>
                                        </p:anim>
                                        <p:anim calcmode="lin" valueType="num">
                                          <p:cBhvr additive="base">
                                            <p:cTn id="12"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3"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B0F8D-5F27-EA9F-3538-DE0761AB1772}"/>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0EFAC3C2-2354-72B3-7400-305001B337BF}"/>
              </a:ext>
            </a:extLst>
          </p:cNvPr>
          <p:cNvSpPr txBox="1">
            <a:spLocks/>
          </p:cNvSpPr>
          <p:nvPr/>
        </p:nvSpPr>
        <p:spPr>
          <a:xfrm>
            <a:off x="6670307" y="-183798"/>
            <a:ext cx="4263992" cy="782075"/>
          </a:xfrm>
          <a:prstGeom prst="rect">
            <a:avLst/>
          </a:prstGeom>
        </p:spPr>
        <p:txBody>
          <a:bodyPr vert="horz" lIns="91440" tIns="45720" rIns="91440" bIns="0" rtlCol="0" anchor="b">
            <a:noAutofit/>
          </a:bodyPr>
          <a:lstStyle>
            <a:lvl1pPr algn="l" defTabSz="914400" rtl="0" eaLnBrk="1" latinLnBrk="0" hangingPunct="1">
              <a:lnSpc>
                <a:spcPct val="90000"/>
              </a:lnSpc>
              <a:spcBef>
                <a:spcPct val="0"/>
              </a:spcBef>
              <a:buNone/>
              <a:defRPr lang="en-IN" sz="3600" b="1" kern="1200">
                <a:solidFill>
                  <a:schemeClr val="bg1"/>
                </a:solidFill>
                <a:latin typeface="Arial" panose="020B0604020202020204" pitchFamily="34" charset="0"/>
                <a:ea typeface="+mj-ea"/>
                <a:cs typeface="Arial" panose="020B0604020202020204" pitchFamily="34" charset="0"/>
              </a:defRPr>
            </a:lvl1pPr>
          </a:lstStyle>
          <a:p>
            <a:pPr marL="1077913" marR="0" lvl="0" indent="-1077913"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PLANTED QUESTION</a:t>
            </a:r>
            <a:endParaRPr kumimoji="0" lang="en-MY" sz="20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endParaRPr>
          </a:p>
        </p:txBody>
      </p:sp>
      <p:sp>
        <p:nvSpPr>
          <p:cNvPr id="13" name="Text Placeholder 21">
            <a:extLst>
              <a:ext uri="{FF2B5EF4-FFF2-40B4-BE49-F238E27FC236}">
                <a16:creationId xmlns:a16="http://schemas.microsoft.com/office/drawing/2014/main" id="{608EA709-654D-7A97-B106-6ABD25C59036}"/>
              </a:ext>
            </a:extLst>
          </p:cNvPr>
          <p:cNvSpPr txBox="1">
            <a:spLocks/>
          </p:cNvSpPr>
          <p:nvPr/>
        </p:nvSpPr>
        <p:spPr>
          <a:xfrm>
            <a:off x="442763" y="1628996"/>
            <a:ext cx="11527856" cy="7588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lvl="0" indent="-269875">
              <a:buNone/>
            </a:pPr>
            <a:r>
              <a:rPr lang="en-MY" sz="1400" dirty="0"/>
              <a:t>1.	</a:t>
            </a:r>
            <a:r>
              <a:rPr lang="en-MY" sz="1400" dirty="0" err="1"/>
              <a:t>Bagaimana</a:t>
            </a:r>
            <a:r>
              <a:rPr lang="en-MY" sz="1400" dirty="0"/>
              <a:t> AI </a:t>
            </a:r>
            <a:r>
              <a:rPr lang="en-MY" sz="1400" dirty="0" err="1"/>
              <a:t>boleh</a:t>
            </a:r>
            <a:r>
              <a:rPr lang="en-MY" sz="1400" dirty="0"/>
              <a:t> </a:t>
            </a:r>
            <a:r>
              <a:rPr lang="en-MY" sz="1400" dirty="0" err="1"/>
              <a:t>dilatih</a:t>
            </a:r>
            <a:r>
              <a:rPr lang="en-MY" sz="1400" dirty="0"/>
              <a:t> </a:t>
            </a:r>
            <a:r>
              <a:rPr lang="en-MY" sz="1400" dirty="0" err="1"/>
              <a:t>untuk</a:t>
            </a:r>
            <a:r>
              <a:rPr lang="en-MY" sz="1400" dirty="0"/>
              <a:t> </a:t>
            </a:r>
            <a:r>
              <a:rPr lang="en-MY" sz="1400" dirty="0" err="1"/>
              <a:t>mengenal</a:t>
            </a:r>
            <a:r>
              <a:rPr lang="en-MY" sz="1400" dirty="0"/>
              <a:t> </a:t>
            </a:r>
            <a:r>
              <a:rPr lang="en-MY" sz="1400" dirty="0" err="1"/>
              <a:t>pasti</a:t>
            </a:r>
            <a:r>
              <a:rPr lang="en-MY" sz="1400" dirty="0"/>
              <a:t> ‘red flags’ </a:t>
            </a:r>
            <a:r>
              <a:rPr lang="en-MY" sz="1400" dirty="0" err="1"/>
              <a:t>seperti</a:t>
            </a:r>
            <a:r>
              <a:rPr lang="en-MY" sz="1400" dirty="0"/>
              <a:t> </a:t>
            </a:r>
            <a:r>
              <a:rPr lang="en-MY" sz="1400" dirty="0" err="1"/>
              <a:t>pecahan</a:t>
            </a:r>
            <a:r>
              <a:rPr lang="en-MY" sz="1400" dirty="0"/>
              <a:t> </a:t>
            </a:r>
            <a:r>
              <a:rPr lang="en-MY" sz="1400" dirty="0" err="1"/>
              <a:t>kontrak</a:t>
            </a:r>
            <a:r>
              <a:rPr lang="en-MY" sz="1400" dirty="0"/>
              <a:t> (contract splitting), </a:t>
            </a:r>
            <a:r>
              <a:rPr lang="en-MY" sz="1400" dirty="0" err="1"/>
              <a:t>harga</a:t>
            </a:r>
            <a:r>
              <a:rPr lang="en-MY" sz="1400" dirty="0"/>
              <a:t> </a:t>
            </a:r>
            <a:r>
              <a:rPr lang="en-MY" sz="1400" dirty="0" err="1"/>
              <a:t>tidak</a:t>
            </a:r>
            <a:r>
              <a:rPr lang="en-MY" sz="1400" dirty="0"/>
              <a:t> normal, </a:t>
            </a:r>
            <a:r>
              <a:rPr lang="en-MY" sz="1400" dirty="0" err="1"/>
              <a:t>atau</a:t>
            </a:r>
            <a:r>
              <a:rPr lang="en-MY" sz="1400" dirty="0"/>
              <a:t> </a:t>
            </a:r>
            <a:r>
              <a:rPr lang="en-MY" sz="1400" dirty="0" err="1"/>
              <a:t>kelulusan</a:t>
            </a:r>
            <a:r>
              <a:rPr lang="en-MY" sz="1400" dirty="0"/>
              <a:t> </a:t>
            </a:r>
            <a:r>
              <a:rPr lang="en-MY" sz="1400" dirty="0" err="1"/>
              <a:t>segera</a:t>
            </a:r>
            <a:r>
              <a:rPr lang="en-MY" sz="1400" dirty="0"/>
              <a:t> </a:t>
            </a:r>
            <a:r>
              <a:rPr lang="en-MY" sz="1400" dirty="0" err="1"/>
              <a:t>dalam</a:t>
            </a:r>
            <a:r>
              <a:rPr lang="en-MY" sz="1400" dirty="0"/>
              <a:t> </a:t>
            </a:r>
            <a:r>
              <a:rPr lang="en-MY" sz="1400" dirty="0" err="1"/>
              <a:t>perolehan</a:t>
            </a:r>
            <a:r>
              <a:rPr lang="en-MY" sz="1400" dirty="0"/>
              <a:t> </a:t>
            </a:r>
            <a:r>
              <a:rPr lang="en-MY" sz="1400" dirty="0" err="1"/>
              <a:t>sektor</a:t>
            </a:r>
            <a:r>
              <a:rPr lang="en-MY" sz="1400" dirty="0"/>
              <a:t> </a:t>
            </a:r>
            <a:r>
              <a:rPr lang="en-MY" sz="1400" dirty="0" err="1"/>
              <a:t>awam</a:t>
            </a:r>
            <a:r>
              <a:rPr lang="en-MY" sz="1400" dirty="0"/>
              <a:t>?</a:t>
            </a:r>
            <a:r>
              <a:rPr lang="en-MY" sz="1400" dirty="0">
                <a:solidFill>
                  <a:srgbClr val="000066"/>
                </a:solidFill>
                <a:latin typeface="Arial" panose="020B0604020202020204" pitchFamily="34" charset="0"/>
                <a:cs typeface="Arial" panose="020B0604020202020204" pitchFamily="34" charset="0"/>
              </a:rPr>
              <a:t> </a:t>
            </a:r>
          </a:p>
          <a:p>
            <a:pPr marL="355600" lvl="0" indent="-85725">
              <a:buNone/>
            </a:pPr>
            <a:r>
              <a:rPr lang="en-MY" sz="1400" dirty="0">
                <a:solidFill>
                  <a:srgbClr val="000066"/>
                </a:solidFill>
                <a:latin typeface="Arial" panose="020B0604020202020204" pitchFamily="34" charset="0"/>
                <a:cs typeface="Arial" panose="020B0604020202020204" pitchFamily="34" charset="0"/>
              </a:rPr>
              <a:t>- </a:t>
            </a:r>
            <a:r>
              <a:rPr lang="en-MY" sz="1400" dirty="0"/>
              <a:t>Di </a:t>
            </a:r>
            <a:r>
              <a:rPr lang="en-MY" sz="1400" dirty="0" err="1"/>
              <a:t>sebuah</a:t>
            </a:r>
            <a:r>
              <a:rPr lang="en-MY" sz="1400" dirty="0"/>
              <a:t> </a:t>
            </a:r>
            <a:r>
              <a:rPr lang="en-MY" sz="1400" dirty="0" err="1"/>
              <a:t>agensi</a:t>
            </a:r>
            <a:r>
              <a:rPr lang="en-MY" sz="1400" dirty="0"/>
              <a:t>, </a:t>
            </a:r>
            <a:r>
              <a:rPr lang="en-MY" sz="1400" dirty="0" err="1"/>
              <a:t>kontrak</a:t>
            </a:r>
            <a:r>
              <a:rPr lang="en-MY" sz="1400" dirty="0"/>
              <a:t> </a:t>
            </a:r>
            <a:r>
              <a:rPr lang="en-MY" sz="1400" dirty="0" err="1"/>
              <a:t>bernilai</a:t>
            </a:r>
            <a:r>
              <a:rPr lang="en-MY" sz="1400" dirty="0"/>
              <a:t> RM800,000 </a:t>
            </a:r>
            <a:r>
              <a:rPr lang="en-MY" sz="1400" dirty="0" err="1"/>
              <a:t>dipecahkan</a:t>
            </a:r>
            <a:r>
              <a:rPr lang="en-MY" sz="1400" dirty="0"/>
              <a:t> </a:t>
            </a:r>
            <a:r>
              <a:rPr lang="en-MY" sz="1400" dirty="0" err="1"/>
              <a:t>kepada</a:t>
            </a:r>
            <a:r>
              <a:rPr lang="en-MY" sz="1400" dirty="0"/>
              <a:t> </a:t>
            </a:r>
            <a:r>
              <a:rPr lang="en-MY" sz="1400" dirty="0" err="1"/>
              <a:t>empat</a:t>
            </a:r>
            <a:r>
              <a:rPr lang="en-MY" sz="1400" dirty="0"/>
              <a:t> </a:t>
            </a:r>
            <a:r>
              <a:rPr lang="en-MY" sz="1400" dirty="0" err="1"/>
              <a:t>kontrak</a:t>
            </a:r>
            <a:r>
              <a:rPr lang="en-MY" sz="1400" dirty="0"/>
              <a:t> </a:t>
            </a:r>
            <a:r>
              <a:rPr lang="en-MY" sz="1400" dirty="0" err="1"/>
              <a:t>bernilai</a:t>
            </a:r>
            <a:r>
              <a:rPr lang="en-MY" sz="1400" dirty="0"/>
              <a:t> RM200,000 </a:t>
            </a:r>
            <a:r>
              <a:rPr lang="en-MY" sz="1400" dirty="0" err="1"/>
              <a:t>untuk</a:t>
            </a:r>
            <a:r>
              <a:rPr lang="en-MY" sz="1400" dirty="0"/>
              <a:t> </a:t>
            </a:r>
            <a:r>
              <a:rPr lang="en-MY" sz="1400" dirty="0" err="1"/>
              <a:t>mengelakkan</a:t>
            </a:r>
            <a:r>
              <a:rPr lang="en-MY" sz="1400" dirty="0"/>
              <a:t> proses tender </a:t>
            </a:r>
            <a:r>
              <a:rPr lang="en-MY" sz="1400" dirty="0" err="1"/>
              <a:t>terbuka</a:t>
            </a:r>
            <a:r>
              <a:rPr lang="en-MY" sz="1400" dirty="0"/>
              <a:t>. </a:t>
            </a:r>
            <a:r>
              <a:rPr lang="en-MY" sz="1400" dirty="0" err="1"/>
              <a:t>Anomali</a:t>
            </a:r>
            <a:r>
              <a:rPr lang="en-MY" sz="1400" dirty="0"/>
              <a:t> </a:t>
            </a:r>
            <a:r>
              <a:rPr lang="en-MY" sz="1400" dirty="0" err="1"/>
              <a:t>ini</a:t>
            </a:r>
            <a:r>
              <a:rPr lang="en-MY" sz="1400" dirty="0"/>
              <a:t> </a:t>
            </a:r>
            <a:r>
              <a:rPr lang="en-MY" sz="1400" dirty="0" err="1"/>
              <a:t>hanya</a:t>
            </a:r>
            <a:r>
              <a:rPr lang="en-MY" sz="1400" dirty="0"/>
              <a:t> </a:t>
            </a:r>
            <a:r>
              <a:rPr lang="en-MY" sz="1400" dirty="0" err="1"/>
              <a:t>dapat</a:t>
            </a:r>
            <a:r>
              <a:rPr lang="en-MY" sz="1400" dirty="0"/>
              <a:t> </a:t>
            </a:r>
            <a:r>
              <a:rPr lang="en-MY" sz="1400" dirty="0" err="1"/>
              <a:t>dikesan</a:t>
            </a:r>
            <a:r>
              <a:rPr lang="en-MY" sz="1400" dirty="0"/>
              <a:t> </a:t>
            </a:r>
            <a:r>
              <a:rPr lang="en-MY" sz="1400" dirty="0" err="1"/>
              <a:t>apabila</a:t>
            </a:r>
            <a:r>
              <a:rPr lang="en-MY" sz="1400" dirty="0"/>
              <a:t> </a:t>
            </a:r>
            <a:r>
              <a:rPr lang="en-MY" sz="1400" dirty="0" err="1"/>
              <a:t>sistem</a:t>
            </a:r>
            <a:r>
              <a:rPr lang="en-MY" sz="1400" dirty="0"/>
              <a:t> AI </a:t>
            </a:r>
            <a:r>
              <a:rPr lang="en-MY" sz="1400" dirty="0" err="1"/>
              <a:t>menganalisis</a:t>
            </a:r>
            <a:r>
              <a:rPr lang="en-MY" sz="1400" dirty="0"/>
              <a:t> </a:t>
            </a:r>
            <a:r>
              <a:rPr lang="en-MY" sz="1400" dirty="0" err="1"/>
              <a:t>pola</a:t>
            </a:r>
            <a:r>
              <a:rPr lang="en-MY" sz="1400" dirty="0"/>
              <a:t> </a:t>
            </a:r>
            <a:r>
              <a:rPr lang="en-MY" sz="1400" dirty="0" err="1"/>
              <a:t>kelulusan</a:t>
            </a:r>
            <a:r>
              <a:rPr lang="en-MY" sz="1400" dirty="0"/>
              <a:t> </a:t>
            </a:r>
            <a:r>
              <a:rPr lang="en-MY" sz="1400" dirty="0" err="1"/>
              <a:t>projek</a:t>
            </a:r>
            <a:r>
              <a:rPr lang="en-MY" sz="1400" dirty="0"/>
              <a:t> </a:t>
            </a:r>
            <a:r>
              <a:rPr lang="en-MY" sz="1400" dirty="0" err="1"/>
              <a:t>dalam</a:t>
            </a:r>
            <a:r>
              <a:rPr lang="en-MY" sz="1400" dirty="0"/>
              <a:t> </a:t>
            </a:r>
            <a:r>
              <a:rPr lang="en-MY" sz="1400" dirty="0" err="1"/>
              <a:t>tempoh</a:t>
            </a:r>
            <a:r>
              <a:rPr lang="en-MY" sz="1400" dirty="0"/>
              <a:t> yang </a:t>
            </a:r>
            <a:r>
              <a:rPr lang="en-MY" sz="1400" dirty="0" err="1"/>
              <a:t>singkat</a:t>
            </a:r>
            <a:r>
              <a:rPr lang="en-MY" sz="1400" dirty="0"/>
              <a:t>.</a:t>
            </a:r>
          </a:p>
          <a:p>
            <a:pPr lvl="0"/>
            <a:endParaRPr lang="en-MY" sz="1400" dirty="0"/>
          </a:p>
        </p:txBody>
      </p:sp>
      <p:sp>
        <p:nvSpPr>
          <p:cNvPr id="2" name="Text Placeholder 21">
            <a:extLst>
              <a:ext uri="{FF2B5EF4-FFF2-40B4-BE49-F238E27FC236}">
                <a16:creationId xmlns:a16="http://schemas.microsoft.com/office/drawing/2014/main" id="{AA2EC7A9-612D-5DD9-A78C-AF5DCAAC8210}"/>
              </a:ext>
            </a:extLst>
          </p:cNvPr>
          <p:cNvSpPr txBox="1">
            <a:spLocks/>
          </p:cNvSpPr>
          <p:nvPr/>
        </p:nvSpPr>
        <p:spPr>
          <a:xfrm>
            <a:off x="442763" y="2820741"/>
            <a:ext cx="11527856" cy="7588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lvl="0" indent="-269875">
              <a:buNone/>
            </a:pPr>
            <a:r>
              <a:rPr lang="en-MY" sz="1400" dirty="0"/>
              <a:t>2.	</a:t>
            </a:r>
            <a:r>
              <a:rPr lang="en-MY" sz="1400" dirty="0" err="1"/>
              <a:t>Apakah</a:t>
            </a:r>
            <a:r>
              <a:rPr lang="en-MY" sz="1400" dirty="0"/>
              <a:t> </a:t>
            </a:r>
            <a:r>
              <a:rPr lang="en-MY" sz="1400" dirty="0" err="1"/>
              <a:t>pendekatan</a:t>
            </a:r>
            <a:r>
              <a:rPr lang="en-MY" sz="1400" dirty="0"/>
              <a:t> AI yang paling </a:t>
            </a:r>
            <a:r>
              <a:rPr lang="en-MY" sz="1400" dirty="0" err="1"/>
              <a:t>berkesan</a:t>
            </a:r>
            <a:r>
              <a:rPr lang="en-MY" sz="1400" dirty="0"/>
              <a:t> </a:t>
            </a:r>
            <a:r>
              <a:rPr lang="en-MY" sz="1400" dirty="0" err="1"/>
              <a:t>untuk</a:t>
            </a:r>
            <a:r>
              <a:rPr lang="en-MY" sz="1400" dirty="0"/>
              <a:t> </a:t>
            </a:r>
            <a:r>
              <a:rPr lang="en-MY" sz="1400" dirty="0" err="1"/>
              <a:t>mengenal</a:t>
            </a:r>
            <a:r>
              <a:rPr lang="en-MY" sz="1400" dirty="0"/>
              <a:t> </a:t>
            </a:r>
            <a:r>
              <a:rPr lang="en-MY" sz="1400" dirty="0" err="1"/>
              <a:t>pasti</a:t>
            </a:r>
            <a:r>
              <a:rPr lang="en-MY" sz="1400" dirty="0"/>
              <a:t> </a:t>
            </a:r>
            <a:r>
              <a:rPr lang="en-MY" sz="1400" dirty="0" err="1"/>
              <a:t>penipuan</a:t>
            </a:r>
            <a:r>
              <a:rPr lang="en-MY" sz="1400" dirty="0"/>
              <a:t> yang </a:t>
            </a:r>
            <a:r>
              <a:rPr lang="en-MY" sz="1400" dirty="0" err="1"/>
              <a:t>berlaku</a:t>
            </a:r>
            <a:r>
              <a:rPr lang="en-MY" sz="1400" dirty="0"/>
              <a:t> </a:t>
            </a:r>
            <a:r>
              <a:rPr lang="en-MY" sz="1400" dirty="0" err="1"/>
              <a:t>dalam</a:t>
            </a:r>
            <a:r>
              <a:rPr lang="en-MY" sz="1400" dirty="0"/>
              <a:t> proses </a:t>
            </a:r>
            <a:r>
              <a:rPr lang="en-MY" sz="1400" dirty="0" err="1"/>
              <a:t>pembayaran</a:t>
            </a:r>
            <a:r>
              <a:rPr lang="en-MY" sz="1400" dirty="0"/>
              <a:t> dan </a:t>
            </a:r>
            <a:r>
              <a:rPr lang="en-MY" sz="1400" dirty="0" err="1"/>
              <a:t>perolehan</a:t>
            </a:r>
            <a:r>
              <a:rPr lang="en-MY" sz="1400" dirty="0"/>
              <a:t> </a:t>
            </a:r>
            <a:r>
              <a:rPr lang="en-MY" sz="1400" dirty="0" err="1"/>
              <a:t>apabila</a:t>
            </a:r>
            <a:r>
              <a:rPr lang="en-MY" sz="1400" dirty="0"/>
              <a:t> data </a:t>
            </a:r>
            <a:r>
              <a:rPr lang="en-MY" sz="1400" dirty="0" err="1"/>
              <a:t>tersebar</a:t>
            </a:r>
            <a:r>
              <a:rPr lang="en-MY" sz="1400" dirty="0"/>
              <a:t> di </a:t>
            </a:r>
            <a:r>
              <a:rPr lang="en-MY" sz="1400" dirty="0" err="1"/>
              <a:t>antara</a:t>
            </a:r>
            <a:r>
              <a:rPr lang="en-MY" sz="1400" dirty="0"/>
              <a:t> </a:t>
            </a:r>
            <a:r>
              <a:rPr lang="en-MY" sz="1400" dirty="0" err="1"/>
              <a:t>sistem</a:t>
            </a:r>
            <a:r>
              <a:rPr lang="en-MY" sz="1400" dirty="0"/>
              <a:t> </a:t>
            </a:r>
            <a:r>
              <a:rPr lang="en-MY" sz="1400" dirty="0" err="1"/>
              <a:t>ePerolehan</a:t>
            </a:r>
            <a:r>
              <a:rPr lang="en-MY" sz="1400" dirty="0"/>
              <a:t>, </a:t>
            </a:r>
            <a:r>
              <a:rPr lang="en-MY" sz="1400" dirty="0" err="1"/>
              <a:t>iGFMAS</a:t>
            </a:r>
            <a:r>
              <a:rPr lang="en-MY" sz="1400" dirty="0"/>
              <a:t> dan SAGA dan </a:t>
            </a:r>
            <a:r>
              <a:rPr lang="en-MY" sz="1400" dirty="0" err="1"/>
              <a:t>sistem-sistem</a:t>
            </a:r>
            <a:r>
              <a:rPr lang="en-MY" sz="1400" dirty="0"/>
              <a:t> lain </a:t>
            </a:r>
            <a:r>
              <a:rPr lang="en-MY" sz="1400" dirty="0" err="1"/>
              <a:t>dalam</a:t>
            </a:r>
            <a:r>
              <a:rPr lang="en-MY" sz="1400" dirty="0"/>
              <a:t> </a:t>
            </a:r>
            <a:r>
              <a:rPr lang="en-MY" sz="1400" dirty="0" err="1"/>
              <a:t>sektor</a:t>
            </a:r>
            <a:r>
              <a:rPr lang="en-MY" sz="1400" dirty="0"/>
              <a:t> </a:t>
            </a:r>
            <a:r>
              <a:rPr lang="en-MY" sz="1400" dirty="0" err="1"/>
              <a:t>awam</a:t>
            </a:r>
            <a:r>
              <a:rPr lang="en-MY" sz="1400" dirty="0"/>
              <a:t>? </a:t>
            </a:r>
          </a:p>
          <a:p>
            <a:pPr marL="269875" lvl="0" indent="-87313">
              <a:buNone/>
            </a:pPr>
            <a:r>
              <a:rPr lang="en-MY" sz="1400" dirty="0"/>
              <a:t>- Kes </a:t>
            </a:r>
            <a:r>
              <a:rPr lang="en-MY" sz="1400" b="1" dirty="0"/>
              <a:t>ghost supplier</a:t>
            </a:r>
            <a:r>
              <a:rPr lang="en-MY" sz="1400" dirty="0"/>
              <a:t> </a:t>
            </a:r>
            <a:r>
              <a:rPr lang="en-MY" sz="1400" dirty="0" err="1"/>
              <a:t>dikesan</a:t>
            </a:r>
            <a:r>
              <a:rPr lang="en-MY" sz="1400" dirty="0"/>
              <a:t> </a:t>
            </a:r>
            <a:r>
              <a:rPr lang="en-MY" sz="1400" dirty="0" err="1"/>
              <a:t>apabila</a:t>
            </a:r>
            <a:r>
              <a:rPr lang="en-MY" sz="1400" dirty="0"/>
              <a:t> </a:t>
            </a:r>
            <a:r>
              <a:rPr lang="en-MY" sz="1400" dirty="0" err="1"/>
              <a:t>rekod</a:t>
            </a:r>
            <a:r>
              <a:rPr lang="en-MY" sz="1400" dirty="0"/>
              <a:t> </a:t>
            </a:r>
            <a:r>
              <a:rPr lang="en-MY" sz="1400" dirty="0" err="1"/>
              <a:t>pembekal</a:t>
            </a:r>
            <a:r>
              <a:rPr lang="en-MY" sz="1400" dirty="0"/>
              <a:t> </a:t>
            </a:r>
            <a:r>
              <a:rPr lang="en-MY" sz="1400" dirty="0" err="1"/>
              <a:t>wujud</a:t>
            </a:r>
            <a:r>
              <a:rPr lang="en-MY" sz="1400" dirty="0"/>
              <a:t> </a:t>
            </a:r>
            <a:r>
              <a:rPr lang="en-MY" sz="1400" dirty="0" err="1"/>
              <a:t>dalam</a:t>
            </a:r>
            <a:r>
              <a:rPr lang="en-MY" sz="1400" dirty="0"/>
              <a:t> </a:t>
            </a:r>
            <a:r>
              <a:rPr lang="en-MY" sz="1400" dirty="0" err="1"/>
              <a:t>ePerolehan</a:t>
            </a:r>
            <a:r>
              <a:rPr lang="en-MY" sz="1400" dirty="0"/>
              <a:t> </a:t>
            </a:r>
            <a:r>
              <a:rPr lang="en-MY" sz="1400" dirty="0" err="1"/>
              <a:t>tetapi</a:t>
            </a:r>
            <a:r>
              <a:rPr lang="en-MY" sz="1400" dirty="0"/>
              <a:t> </a:t>
            </a:r>
            <a:r>
              <a:rPr lang="en-MY" sz="1400" dirty="0" err="1"/>
              <a:t>tiada</a:t>
            </a:r>
            <a:r>
              <a:rPr lang="en-MY" sz="1400" dirty="0"/>
              <a:t> </a:t>
            </a:r>
            <a:r>
              <a:rPr lang="en-MY" sz="1400" dirty="0" err="1"/>
              <a:t>rekod</a:t>
            </a:r>
            <a:r>
              <a:rPr lang="en-MY" sz="1400" dirty="0"/>
              <a:t> </a:t>
            </a:r>
            <a:r>
              <a:rPr lang="en-MY" sz="1400" dirty="0" err="1"/>
              <a:t>pendaftaran</a:t>
            </a:r>
            <a:r>
              <a:rPr lang="en-MY" sz="1400" dirty="0"/>
              <a:t> </a:t>
            </a:r>
            <a:r>
              <a:rPr lang="en-MY" sz="1400" dirty="0" err="1"/>
              <a:t>perniagaan</a:t>
            </a:r>
            <a:r>
              <a:rPr lang="en-MY" sz="1400" dirty="0"/>
              <a:t> yang </a:t>
            </a:r>
            <a:r>
              <a:rPr lang="en-MY" sz="1400" dirty="0" err="1"/>
              <a:t>sah</a:t>
            </a:r>
            <a:r>
              <a:rPr lang="en-MY" sz="1400" dirty="0"/>
              <a:t> di SSM. Kes </a:t>
            </a:r>
            <a:r>
              <a:rPr lang="en-MY" sz="1400" dirty="0" err="1"/>
              <a:t>ini</a:t>
            </a:r>
            <a:r>
              <a:rPr lang="en-MY" sz="1400" dirty="0"/>
              <a:t> </a:t>
            </a:r>
            <a:r>
              <a:rPr lang="en-MY" sz="1400" dirty="0" err="1"/>
              <a:t>hanya</a:t>
            </a:r>
            <a:r>
              <a:rPr lang="en-MY" sz="1400" dirty="0"/>
              <a:t> </a:t>
            </a:r>
            <a:r>
              <a:rPr lang="en-MY" sz="1400" dirty="0" err="1"/>
              <a:t>dikesan</a:t>
            </a:r>
            <a:r>
              <a:rPr lang="en-MY" sz="1400" dirty="0"/>
              <a:t> </a:t>
            </a:r>
            <a:r>
              <a:rPr lang="en-MY" sz="1400" dirty="0" err="1"/>
              <a:t>apabila</a:t>
            </a:r>
            <a:r>
              <a:rPr lang="en-MY" sz="1400" dirty="0"/>
              <a:t> data </a:t>
            </a:r>
            <a:r>
              <a:rPr lang="en-MY" sz="1400" dirty="0" err="1"/>
              <a:t>dari</a:t>
            </a:r>
            <a:r>
              <a:rPr lang="en-MY" sz="1400" dirty="0"/>
              <a:t> </a:t>
            </a:r>
            <a:r>
              <a:rPr lang="en-MY" sz="1400" dirty="0" err="1"/>
              <a:t>ePerolehan</a:t>
            </a:r>
            <a:r>
              <a:rPr lang="en-MY" sz="1400" dirty="0"/>
              <a:t>, SSM, dan </a:t>
            </a:r>
            <a:r>
              <a:rPr lang="en-MY" sz="1400" dirty="0" err="1"/>
              <a:t>iGFMAS</a:t>
            </a:r>
            <a:r>
              <a:rPr lang="en-MY" sz="1400" dirty="0"/>
              <a:t> </a:t>
            </a:r>
            <a:r>
              <a:rPr lang="en-MY" sz="1400" dirty="0" err="1"/>
              <a:t>digabungkan</a:t>
            </a:r>
            <a:r>
              <a:rPr lang="en-MY" sz="1400" dirty="0"/>
              <a:t> dan </a:t>
            </a:r>
            <a:r>
              <a:rPr lang="en-MY" sz="1400" dirty="0" err="1"/>
              <a:t>dipadankan</a:t>
            </a:r>
            <a:r>
              <a:rPr lang="en-MY" sz="1400" dirty="0"/>
              <a:t>.</a:t>
            </a:r>
          </a:p>
        </p:txBody>
      </p:sp>
      <p:sp>
        <p:nvSpPr>
          <p:cNvPr id="4" name="Text Placeholder 21">
            <a:extLst>
              <a:ext uri="{FF2B5EF4-FFF2-40B4-BE49-F238E27FC236}">
                <a16:creationId xmlns:a16="http://schemas.microsoft.com/office/drawing/2014/main" id="{71F99DD4-6B32-D087-819B-FA6B444B5837}"/>
              </a:ext>
            </a:extLst>
          </p:cNvPr>
          <p:cNvSpPr txBox="1">
            <a:spLocks/>
          </p:cNvSpPr>
          <p:nvPr/>
        </p:nvSpPr>
        <p:spPr>
          <a:xfrm>
            <a:off x="540620" y="1330044"/>
            <a:ext cx="11527856" cy="3652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MY" sz="1400" b="1"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Soalan </a:t>
            </a:r>
            <a:r>
              <a:rPr lang="en-MY" sz="1400" b="1" dirty="0" err="1">
                <a:solidFill>
                  <a:srgbClr val="000066"/>
                </a:solidFill>
                <a:latin typeface="Arial" panose="020B0604020202020204" pitchFamily="34" charset="0"/>
                <a:cs typeface="Arial" panose="020B0604020202020204" pitchFamily="34" charset="0"/>
              </a:rPr>
              <a:t>Tambahan</a:t>
            </a:r>
            <a:r>
              <a:rPr kumimoji="0" lang="en-MY" sz="1400" b="1"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rPr>
              <a:t>:</a:t>
            </a:r>
            <a:endParaRPr kumimoji="0" lang="en-MY" sz="1400" b="0" i="0" u="none" strike="noStrike" kern="1200" cap="none" spc="0" normalizeH="0" baseline="0" noProof="0" dirty="0">
              <a:ln>
                <a:noFill/>
              </a:ln>
              <a:solidFill>
                <a:srgbClr val="000066"/>
              </a:solidFill>
              <a:effectLst/>
              <a:uLnTx/>
              <a:uFillTx/>
              <a:latin typeface="Arial" panose="020B0604020202020204" pitchFamily="34" charset="0"/>
              <a:ea typeface="+mn-ea"/>
              <a:cs typeface="Arial" panose="020B0604020202020204" pitchFamily="34" charset="0"/>
            </a:endParaRPr>
          </a:p>
        </p:txBody>
      </p:sp>
      <p:sp>
        <p:nvSpPr>
          <p:cNvPr id="5" name="Text Placeholder 21">
            <a:extLst>
              <a:ext uri="{FF2B5EF4-FFF2-40B4-BE49-F238E27FC236}">
                <a16:creationId xmlns:a16="http://schemas.microsoft.com/office/drawing/2014/main" id="{239790D9-6191-570B-8FDD-23D2C70F108A}"/>
              </a:ext>
            </a:extLst>
          </p:cNvPr>
          <p:cNvSpPr txBox="1">
            <a:spLocks/>
          </p:cNvSpPr>
          <p:nvPr/>
        </p:nvSpPr>
        <p:spPr>
          <a:xfrm>
            <a:off x="442763" y="3887300"/>
            <a:ext cx="11527856" cy="7588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lvl="0" indent="-269875">
              <a:buNone/>
            </a:pPr>
            <a:r>
              <a:rPr lang="en-MY" sz="1400" dirty="0"/>
              <a:t>3.	</a:t>
            </a:r>
            <a:r>
              <a:rPr lang="en-MY" sz="1400" dirty="0" err="1"/>
              <a:t>Dengan</a:t>
            </a:r>
            <a:r>
              <a:rPr lang="en-MY" sz="1400" dirty="0"/>
              <a:t> </a:t>
            </a:r>
            <a:r>
              <a:rPr lang="en-MY" sz="1400" dirty="0" err="1"/>
              <a:t>pengalaman</a:t>
            </a:r>
            <a:r>
              <a:rPr lang="en-MY" sz="1400" dirty="0"/>
              <a:t> </a:t>
            </a:r>
            <a:r>
              <a:rPr lang="en-MY" sz="1400" dirty="0" err="1"/>
              <a:t>PayNet</a:t>
            </a:r>
            <a:r>
              <a:rPr lang="en-MY" sz="1400" dirty="0"/>
              <a:t> </a:t>
            </a:r>
            <a:r>
              <a:rPr lang="en-MY" sz="1400" dirty="0" err="1"/>
              <a:t>dalam</a:t>
            </a:r>
            <a:r>
              <a:rPr lang="en-MY" sz="1400" dirty="0"/>
              <a:t> </a:t>
            </a:r>
            <a:r>
              <a:rPr lang="en-MY" sz="1400" dirty="0" err="1"/>
              <a:t>memantau</a:t>
            </a:r>
            <a:r>
              <a:rPr lang="en-MY" sz="1400" dirty="0"/>
              <a:t> </a:t>
            </a:r>
            <a:r>
              <a:rPr lang="en-MY" sz="1400" dirty="0" err="1"/>
              <a:t>transaksi</a:t>
            </a:r>
            <a:r>
              <a:rPr lang="en-MY" sz="1400" dirty="0"/>
              <a:t> </a:t>
            </a:r>
            <a:r>
              <a:rPr lang="en-MY" sz="1400" dirty="0" err="1"/>
              <a:t>pembayaran</a:t>
            </a:r>
            <a:r>
              <a:rPr lang="en-MY" sz="1400" dirty="0"/>
              <a:t>, </a:t>
            </a:r>
            <a:r>
              <a:rPr lang="en-MY" sz="1400" dirty="0" err="1"/>
              <a:t>bagaimana</a:t>
            </a:r>
            <a:r>
              <a:rPr lang="en-MY" sz="1400" dirty="0"/>
              <a:t> AI yang </a:t>
            </a:r>
            <a:r>
              <a:rPr lang="en-MY" sz="1400" dirty="0" err="1"/>
              <a:t>digunakan</a:t>
            </a:r>
            <a:r>
              <a:rPr lang="en-MY" sz="1400" dirty="0"/>
              <a:t> </a:t>
            </a:r>
            <a:r>
              <a:rPr lang="en-MY" sz="1400" dirty="0" err="1"/>
              <a:t>dalam</a:t>
            </a:r>
            <a:r>
              <a:rPr lang="en-MY" sz="1400" dirty="0"/>
              <a:t> </a:t>
            </a:r>
            <a:r>
              <a:rPr lang="en-MY" sz="1400" dirty="0" err="1"/>
              <a:t>industri</a:t>
            </a:r>
            <a:r>
              <a:rPr lang="en-MY" sz="1400" dirty="0"/>
              <a:t> </a:t>
            </a:r>
            <a:r>
              <a:rPr lang="en-MY" sz="1400" dirty="0" err="1"/>
              <a:t>kewangan</a:t>
            </a:r>
            <a:r>
              <a:rPr lang="en-MY" sz="1400" dirty="0"/>
              <a:t> </a:t>
            </a:r>
            <a:r>
              <a:rPr lang="en-MY" sz="1400" dirty="0" err="1"/>
              <a:t>boleh</a:t>
            </a:r>
            <a:r>
              <a:rPr lang="en-MY" sz="1400" dirty="0"/>
              <a:t> </a:t>
            </a:r>
            <a:r>
              <a:rPr lang="en-MY" sz="1400" dirty="0" err="1"/>
              <a:t>diadaptasikan</a:t>
            </a:r>
            <a:r>
              <a:rPr lang="en-MY" sz="1400" dirty="0"/>
              <a:t> </a:t>
            </a:r>
            <a:r>
              <a:rPr lang="en-MY" sz="1400" dirty="0" err="1"/>
              <a:t>untuk</a:t>
            </a:r>
            <a:r>
              <a:rPr lang="en-MY" sz="1400" dirty="0"/>
              <a:t> </a:t>
            </a:r>
            <a:r>
              <a:rPr lang="en-MY" sz="1400" dirty="0" err="1"/>
              <a:t>mengesan</a:t>
            </a:r>
            <a:r>
              <a:rPr lang="en-MY" sz="1400" dirty="0"/>
              <a:t> </a:t>
            </a:r>
            <a:r>
              <a:rPr lang="en-MY" sz="1400" dirty="0" err="1"/>
              <a:t>penipuan</a:t>
            </a:r>
            <a:r>
              <a:rPr lang="en-MY" sz="1400" dirty="0"/>
              <a:t> </a:t>
            </a:r>
            <a:r>
              <a:rPr lang="en-MY" sz="1400" dirty="0" err="1"/>
              <a:t>dalam</a:t>
            </a:r>
            <a:r>
              <a:rPr lang="en-MY" sz="1400" dirty="0"/>
              <a:t> </a:t>
            </a:r>
            <a:r>
              <a:rPr lang="en-MY" sz="1400" dirty="0" err="1"/>
              <a:t>sistem</a:t>
            </a:r>
            <a:r>
              <a:rPr lang="en-MY" sz="1400" dirty="0"/>
              <a:t> </a:t>
            </a:r>
            <a:r>
              <a:rPr lang="en-MY" sz="1400" dirty="0" err="1"/>
              <a:t>seperti</a:t>
            </a:r>
            <a:r>
              <a:rPr lang="en-MY" sz="1400" dirty="0"/>
              <a:t> </a:t>
            </a:r>
            <a:r>
              <a:rPr lang="en-MY" sz="1400" dirty="0" err="1"/>
              <a:t>ePerolehan</a:t>
            </a:r>
            <a:r>
              <a:rPr lang="en-MY" sz="1400" dirty="0"/>
              <a:t> </a:t>
            </a:r>
            <a:r>
              <a:rPr lang="en-MY" sz="1400" dirty="0" err="1"/>
              <a:t>atau</a:t>
            </a:r>
            <a:r>
              <a:rPr lang="en-MY" sz="1400" dirty="0"/>
              <a:t> </a:t>
            </a:r>
            <a:r>
              <a:rPr lang="en-MY" sz="1400" dirty="0" err="1"/>
              <a:t>iGFMAS</a:t>
            </a:r>
            <a:r>
              <a:rPr lang="en-MY" sz="1400" dirty="0"/>
              <a:t> di </a:t>
            </a:r>
            <a:r>
              <a:rPr lang="en-MY" sz="1400" dirty="0" err="1"/>
              <a:t>sektor</a:t>
            </a:r>
            <a:r>
              <a:rPr lang="en-MY" sz="1400" dirty="0"/>
              <a:t> </a:t>
            </a:r>
            <a:r>
              <a:rPr lang="en-MY" sz="1400" dirty="0" err="1"/>
              <a:t>awam</a:t>
            </a:r>
            <a:r>
              <a:rPr lang="en-MY" sz="1400" dirty="0"/>
              <a:t>? </a:t>
            </a:r>
          </a:p>
          <a:p>
            <a:pPr marL="269875" lvl="0" indent="-87313">
              <a:buNone/>
            </a:pPr>
            <a:r>
              <a:rPr lang="en-MY" sz="1400" dirty="0"/>
              <a:t>- Dalam </a:t>
            </a:r>
            <a:r>
              <a:rPr lang="en-MY" sz="1400" dirty="0" err="1"/>
              <a:t>satu</a:t>
            </a:r>
            <a:r>
              <a:rPr lang="en-MY" sz="1400" dirty="0"/>
              <a:t> </a:t>
            </a:r>
            <a:r>
              <a:rPr lang="en-MY" sz="1400" dirty="0" err="1"/>
              <a:t>kes</a:t>
            </a:r>
            <a:r>
              <a:rPr lang="en-MY" sz="1400" dirty="0"/>
              <a:t>, </a:t>
            </a:r>
            <a:r>
              <a:rPr lang="en-MY" sz="1400" dirty="0" err="1"/>
              <a:t>seorang</a:t>
            </a:r>
            <a:r>
              <a:rPr lang="en-MY" sz="1400" dirty="0"/>
              <a:t> </a:t>
            </a:r>
            <a:r>
              <a:rPr lang="en-MY" sz="1400" dirty="0" err="1"/>
              <a:t>pegawai</a:t>
            </a:r>
            <a:r>
              <a:rPr lang="en-MY" sz="1400" dirty="0"/>
              <a:t> </a:t>
            </a:r>
            <a:r>
              <a:rPr lang="en-MY" sz="1400" dirty="0" err="1"/>
              <a:t>kerajaan</a:t>
            </a:r>
            <a:r>
              <a:rPr lang="en-MY" sz="1400" dirty="0"/>
              <a:t> </a:t>
            </a:r>
            <a:r>
              <a:rPr lang="en-MY" sz="1400" dirty="0" err="1"/>
              <a:t>memindahkan</a:t>
            </a:r>
            <a:r>
              <a:rPr lang="en-MY" sz="1400" dirty="0"/>
              <a:t> dana </a:t>
            </a:r>
            <a:r>
              <a:rPr lang="en-MY" sz="1400" dirty="0" err="1"/>
              <a:t>ke</a:t>
            </a:r>
            <a:r>
              <a:rPr lang="en-MY" sz="1400" dirty="0"/>
              <a:t> </a:t>
            </a:r>
            <a:r>
              <a:rPr lang="en-MY" sz="1400" dirty="0" err="1"/>
              <a:t>akaun</a:t>
            </a:r>
            <a:r>
              <a:rPr lang="en-MY" sz="1400" dirty="0"/>
              <a:t> </a:t>
            </a:r>
            <a:r>
              <a:rPr lang="en-MY" sz="1400" dirty="0" err="1"/>
              <a:t>pihak</a:t>
            </a:r>
            <a:r>
              <a:rPr lang="en-MY" sz="1400" dirty="0"/>
              <a:t> </a:t>
            </a:r>
            <a:r>
              <a:rPr lang="en-MY" sz="1400" dirty="0" err="1"/>
              <a:t>ketiga</a:t>
            </a:r>
            <a:r>
              <a:rPr lang="en-MY" sz="1400" dirty="0"/>
              <a:t> </a:t>
            </a:r>
            <a:r>
              <a:rPr lang="en-MY" sz="1400" dirty="0" err="1"/>
              <a:t>melalui</a:t>
            </a:r>
            <a:r>
              <a:rPr lang="en-MY" sz="1400" dirty="0"/>
              <a:t> </a:t>
            </a:r>
            <a:r>
              <a:rPr lang="en-MY" sz="1400" b="1" dirty="0" err="1"/>
              <a:t>pembayaran</a:t>
            </a:r>
            <a:r>
              <a:rPr lang="en-MY" sz="1400" b="1" dirty="0"/>
              <a:t> </a:t>
            </a:r>
            <a:r>
              <a:rPr lang="en-MY" sz="1400" b="1" dirty="0" err="1"/>
              <a:t>ePerolehan</a:t>
            </a:r>
            <a:r>
              <a:rPr lang="en-MY" sz="1400" b="1" dirty="0"/>
              <a:t> yang </a:t>
            </a:r>
            <a:r>
              <a:rPr lang="en-MY" sz="1400" b="1" dirty="0" err="1"/>
              <a:t>dimanipulasi</a:t>
            </a:r>
            <a:r>
              <a:rPr lang="en-MY" sz="1400" dirty="0"/>
              <a:t>, di mana </a:t>
            </a:r>
            <a:r>
              <a:rPr lang="en-MY" sz="1400" dirty="0" err="1"/>
              <a:t>akaun</a:t>
            </a:r>
            <a:r>
              <a:rPr lang="en-MY" sz="1400" dirty="0"/>
              <a:t> </a:t>
            </a:r>
            <a:r>
              <a:rPr lang="en-MY" sz="1400" dirty="0" err="1"/>
              <a:t>penerima</a:t>
            </a:r>
            <a:r>
              <a:rPr lang="en-MY" sz="1400" dirty="0"/>
              <a:t> </a:t>
            </a:r>
            <a:r>
              <a:rPr lang="en-MY" sz="1400" dirty="0" err="1"/>
              <a:t>telah</a:t>
            </a:r>
            <a:r>
              <a:rPr lang="en-MY" sz="1400" dirty="0"/>
              <a:t> </a:t>
            </a:r>
            <a:r>
              <a:rPr lang="en-MY" sz="1400" dirty="0" err="1"/>
              <a:t>diubah</a:t>
            </a:r>
            <a:r>
              <a:rPr lang="en-MY" sz="1400" dirty="0"/>
              <a:t> </a:t>
            </a:r>
            <a:r>
              <a:rPr lang="en-MY" sz="1400" dirty="0" err="1"/>
              <a:t>secara</a:t>
            </a:r>
            <a:r>
              <a:rPr lang="en-MY" sz="1400" dirty="0"/>
              <a:t> </a:t>
            </a:r>
            <a:r>
              <a:rPr lang="en-MY" sz="1400" dirty="0" err="1"/>
              <a:t>tidak</a:t>
            </a:r>
            <a:r>
              <a:rPr lang="en-MY" sz="1400" dirty="0"/>
              <a:t> </a:t>
            </a:r>
            <a:r>
              <a:rPr lang="en-MY" sz="1400" dirty="0" err="1"/>
              <a:t>sah</a:t>
            </a:r>
            <a:r>
              <a:rPr lang="en-MY" sz="1400" dirty="0"/>
              <a:t> di </a:t>
            </a:r>
            <a:r>
              <a:rPr lang="en-MY" sz="1400" dirty="0" err="1"/>
              <a:t>dalam</a:t>
            </a:r>
            <a:r>
              <a:rPr lang="en-MY" sz="1400" dirty="0"/>
              <a:t> </a:t>
            </a:r>
            <a:r>
              <a:rPr lang="en-MY" sz="1400" dirty="0" err="1"/>
              <a:t>sistem</a:t>
            </a:r>
            <a:r>
              <a:rPr lang="en-MY" sz="1400" dirty="0"/>
              <a:t>. Pola </a:t>
            </a:r>
            <a:r>
              <a:rPr lang="en-MY" sz="1400" dirty="0" err="1"/>
              <a:t>pengubahan</a:t>
            </a:r>
            <a:r>
              <a:rPr lang="en-MY" sz="1400" dirty="0"/>
              <a:t> </a:t>
            </a:r>
            <a:r>
              <a:rPr lang="en-MY" sz="1400" dirty="0" err="1"/>
              <a:t>akaun</a:t>
            </a:r>
            <a:r>
              <a:rPr lang="en-MY" sz="1400" dirty="0"/>
              <a:t> </a:t>
            </a:r>
            <a:r>
              <a:rPr lang="en-MY" sz="1400" dirty="0" err="1"/>
              <a:t>ini</a:t>
            </a:r>
            <a:r>
              <a:rPr lang="en-MY" sz="1400" dirty="0"/>
              <a:t> </a:t>
            </a:r>
            <a:r>
              <a:rPr lang="en-MY" sz="1400" dirty="0" err="1"/>
              <a:t>dapat</a:t>
            </a:r>
            <a:r>
              <a:rPr lang="en-MY" sz="1400" dirty="0"/>
              <a:t> </a:t>
            </a:r>
            <a:r>
              <a:rPr lang="en-MY" sz="1400" dirty="0" err="1"/>
              <a:t>dikesan</a:t>
            </a:r>
            <a:r>
              <a:rPr lang="en-MY" sz="1400" dirty="0"/>
              <a:t> </a:t>
            </a:r>
            <a:r>
              <a:rPr lang="en-MY" sz="1400" dirty="0" err="1"/>
              <a:t>lebih</a:t>
            </a:r>
            <a:r>
              <a:rPr lang="en-MY" sz="1400" dirty="0"/>
              <a:t> </a:t>
            </a:r>
            <a:r>
              <a:rPr lang="en-MY" sz="1400" dirty="0" err="1"/>
              <a:t>awal</a:t>
            </a:r>
            <a:r>
              <a:rPr lang="en-MY" sz="1400" dirty="0"/>
              <a:t> </a:t>
            </a:r>
            <a:r>
              <a:rPr lang="en-MY" sz="1400" dirty="0" err="1"/>
              <a:t>melalui</a:t>
            </a:r>
            <a:r>
              <a:rPr lang="en-MY" sz="1400" dirty="0"/>
              <a:t> anomaly detection </a:t>
            </a:r>
            <a:r>
              <a:rPr lang="en-MY" sz="1400" dirty="0" err="1"/>
              <a:t>seperti</a:t>
            </a:r>
            <a:r>
              <a:rPr lang="en-MY" sz="1400" dirty="0"/>
              <a:t> yang </a:t>
            </a:r>
            <a:r>
              <a:rPr lang="en-MY" sz="1400" dirty="0" err="1"/>
              <a:t>digunakan</a:t>
            </a:r>
            <a:r>
              <a:rPr lang="en-MY" sz="1400" dirty="0"/>
              <a:t> </a:t>
            </a:r>
            <a:r>
              <a:rPr lang="en-MY" sz="1400" dirty="0" err="1"/>
              <a:t>dalam</a:t>
            </a:r>
            <a:r>
              <a:rPr lang="en-MY" sz="1400" dirty="0"/>
              <a:t> </a:t>
            </a:r>
            <a:r>
              <a:rPr lang="en-MY" sz="1400" dirty="0" err="1"/>
              <a:t>sistem</a:t>
            </a:r>
            <a:r>
              <a:rPr lang="en-MY" sz="1400" dirty="0"/>
              <a:t> bank.</a:t>
            </a:r>
          </a:p>
        </p:txBody>
      </p:sp>
      <p:sp>
        <p:nvSpPr>
          <p:cNvPr id="6" name="Text Placeholder 21">
            <a:extLst>
              <a:ext uri="{FF2B5EF4-FFF2-40B4-BE49-F238E27FC236}">
                <a16:creationId xmlns:a16="http://schemas.microsoft.com/office/drawing/2014/main" id="{E70C9F44-44D7-0BE8-1A1F-F75E3A46A7C8}"/>
              </a:ext>
            </a:extLst>
          </p:cNvPr>
          <p:cNvSpPr txBox="1">
            <a:spLocks/>
          </p:cNvSpPr>
          <p:nvPr/>
        </p:nvSpPr>
        <p:spPr>
          <a:xfrm>
            <a:off x="442763" y="5229004"/>
            <a:ext cx="11527856" cy="7588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lvl="0" indent="-269875">
              <a:buNone/>
            </a:pPr>
            <a:r>
              <a:rPr lang="en-MY" sz="1400" dirty="0"/>
              <a:t>4.	</a:t>
            </a:r>
            <a:r>
              <a:rPr lang="en-MY" sz="1400" dirty="0" err="1"/>
              <a:t>Berdasarkan</a:t>
            </a:r>
            <a:r>
              <a:rPr lang="en-MY" sz="1400" dirty="0"/>
              <a:t> </a:t>
            </a:r>
            <a:r>
              <a:rPr lang="en-MY" sz="1400" dirty="0" err="1"/>
              <a:t>pengalaman</a:t>
            </a:r>
            <a:r>
              <a:rPr lang="en-MY" sz="1400" dirty="0"/>
              <a:t> NFCC, </a:t>
            </a:r>
            <a:r>
              <a:rPr lang="en-MY" sz="1400" dirty="0" err="1"/>
              <a:t>bagaimana</a:t>
            </a:r>
            <a:r>
              <a:rPr lang="en-MY" sz="1400" dirty="0"/>
              <a:t> </a:t>
            </a:r>
            <a:r>
              <a:rPr lang="en-MY" sz="1400" dirty="0" err="1"/>
              <a:t>analitik</a:t>
            </a:r>
            <a:r>
              <a:rPr lang="en-MY" sz="1400" dirty="0"/>
              <a:t> </a:t>
            </a:r>
            <a:r>
              <a:rPr lang="en-MY" sz="1400" dirty="0" err="1"/>
              <a:t>tingkah</a:t>
            </a:r>
            <a:r>
              <a:rPr lang="en-MY" sz="1400" dirty="0"/>
              <a:t> </a:t>
            </a:r>
            <a:r>
              <a:rPr lang="en-MY" sz="1400" dirty="0" err="1"/>
              <a:t>laku</a:t>
            </a:r>
            <a:r>
              <a:rPr lang="en-MY" sz="1400" dirty="0"/>
              <a:t> (behavioural analytics) </a:t>
            </a:r>
            <a:r>
              <a:rPr lang="en-MY" sz="1400" dirty="0" err="1"/>
              <a:t>boleh</a:t>
            </a:r>
            <a:r>
              <a:rPr lang="en-MY" sz="1400" dirty="0"/>
              <a:t> </a:t>
            </a:r>
            <a:r>
              <a:rPr lang="en-MY" sz="1400" dirty="0" err="1"/>
              <a:t>mengenal</a:t>
            </a:r>
            <a:r>
              <a:rPr lang="en-MY" sz="1400" dirty="0"/>
              <a:t> </a:t>
            </a:r>
            <a:r>
              <a:rPr lang="en-MY" sz="1400" dirty="0" err="1"/>
              <a:t>pasti</a:t>
            </a:r>
            <a:r>
              <a:rPr lang="en-MY" sz="1400" dirty="0"/>
              <a:t> </a:t>
            </a:r>
            <a:r>
              <a:rPr lang="en-MY" sz="1400" dirty="0" err="1"/>
              <a:t>pola</a:t>
            </a:r>
            <a:r>
              <a:rPr lang="en-MY" sz="1400" dirty="0"/>
              <a:t> dan </a:t>
            </a:r>
            <a:r>
              <a:rPr lang="en-MY" sz="1400" dirty="0" err="1"/>
              <a:t>corak</a:t>
            </a:r>
            <a:r>
              <a:rPr lang="en-MY" sz="1400" dirty="0"/>
              <a:t> </a:t>
            </a:r>
            <a:r>
              <a:rPr lang="en-MY" sz="1400" dirty="0" err="1"/>
              <a:t>transaksi</a:t>
            </a:r>
            <a:r>
              <a:rPr lang="en-MY" sz="1400" dirty="0"/>
              <a:t> </a:t>
            </a:r>
            <a:r>
              <a:rPr lang="en-MY" sz="1400" dirty="0" err="1"/>
              <a:t>luar</a:t>
            </a:r>
            <a:r>
              <a:rPr lang="en-MY" sz="1400" dirty="0"/>
              <a:t> </a:t>
            </a:r>
            <a:r>
              <a:rPr lang="en-MY" sz="1400" dirty="0" err="1"/>
              <a:t>biasa</a:t>
            </a:r>
            <a:r>
              <a:rPr lang="en-MY" sz="1400" dirty="0"/>
              <a:t> </a:t>
            </a:r>
            <a:r>
              <a:rPr lang="en-MY" sz="1400" dirty="0" err="1"/>
              <a:t>dalam</a:t>
            </a:r>
            <a:r>
              <a:rPr lang="en-MY" sz="1400" dirty="0"/>
              <a:t> </a:t>
            </a:r>
            <a:r>
              <a:rPr lang="en-MY" sz="1400" dirty="0" err="1"/>
              <a:t>perolehan</a:t>
            </a:r>
            <a:r>
              <a:rPr lang="en-MY" sz="1400" dirty="0"/>
              <a:t> </a:t>
            </a:r>
            <a:r>
              <a:rPr lang="en-MY" sz="1400" dirty="0" err="1"/>
              <a:t>sektor</a:t>
            </a:r>
            <a:r>
              <a:rPr lang="en-MY" sz="1400" dirty="0"/>
              <a:t> </a:t>
            </a:r>
            <a:r>
              <a:rPr lang="en-MY" sz="1400" dirty="0" err="1"/>
              <a:t>awam</a:t>
            </a:r>
            <a:r>
              <a:rPr lang="en-MY" sz="1400" dirty="0"/>
              <a:t> </a:t>
            </a:r>
            <a:r>
              <a:rPr lang="en-MY" sz="1400" dirty="0" err="1"/>
              <a:t>sebelum</a:t>
            </a:r>
            <a:r>
              <a:rPr lang="en-MY" sz="1400" dirty="0"/>
              <a:t> </a:t>
            </a:r>
            <a:r>
              <a:rPr lang="en-MY" sz="1400" dirty="0" err="1"/>
              <a:t>ia</a:t>
            </a:r>
            <a:r>
              <a:rPr lang="en-MY" sz="1400" dirty="0"/>
              <a:t> </a:t>
            </a:r>
            <a:r>
              <a:rPr lang="en-MY" sz="1400" dirty="0" err="1"/>
              <a:t>berkembang</a:t>
            </a:r>
            <a:r>
              <a:rPr lang="en-MY" sz="1400" dirty="0"/>
              <a:t> </a:t>
            </a:r>
            <a:r>
              <a:rPr lang="en-MY" sz="1400" dirty="0" err="1"/>
              <a:t>menjadi</a:t>
            </a:r>
            <a:r>
              <a:rPr lang="en-MY" sz="1400" dirty="0"/>
              <a:t> </a:t>
            </a:r>
            <a:r>
              <a:rPr lang="en-MY" sz="1400" dirty="0" err="1"/>
              <a:t>kes</a:t>
            </a:r>
            <a:r>
              <a:rPr lang="en-MY" sz="1400" dirty="0"/>
              <a:t> </a:t>
            </a:r>
            <a:r>
              <a:rPr lang="en-MY" sz="1400" dirty="0" err="1"/>
              <a:t>penipuan</a:t>
            </a:r>
            <a:r>
              <a:rPr lang="en-MY" sz="1400" dirty="0"/>
              <a:t> </a:t>
            </a:r>
            <a:r>
              <a:rPr lang="en-MY" sz="1400" dirty="0" err="1"/>
              <a:t>besar</a:t>
            </a:r>
            <a:r>
              <a:rPr lang="en-MY" sz="1400" dirty="0"/>
              <a:t>? </a:t>
            </a:r>
          </a:p>
          <a:p>
            <a:pPr marL="269875" lvl="0" indent="-87313">
              <a:buNone/>
            </a:pPr>
            <a:r>
              <a:rPr lang="en-MY" sz="1400" dirty="0"/>
              <a:t>- </a:t>
            </a:r>
            <a:r>
              <a:rPr lang="en-MY" sz="1400" dirty="0" err="1"/>
              <a:t>Terdapat</a:t>
            </a:r>
            <a:r>
              <a:rPr lang="en-MY" sz="1400" dirty="0"/>
              <a:t> </a:t>
            </a:r>
            <a:r>
              <a:rPr lang="en-MY" sz="1400" dirty="0" err="1"/>
              <a:t>kes</a:t>
            </a:r>
            <a:r>
              <a:rPr lang="en-MY" sz="1400" dirty="0"/>
              <a:t> </a:t>
            </a:r>
            <a:r>
              <a:rPr lang="en-MY" sz="1400" b="1" dirty="0" err="1"/>
              <a:t>manipulasi</a:t>
            </a:r>
            <a:r>
              <a:rPr lang="en-MY" sz="1400" b="1" dirty="0"/>
              <a:t> </a:t>
            </a:r>
            <a:r>
              <a:rPr lang="en-MY" sz="1400" b="1" dirty="0" err="1"/>
              <a:t>harga</a:t>
            </a:r>
            <a:r>
              <a:rPr lang="en-MY" sz="1400" b="1" dirty="0"/>
              <a:t> </a:t>
            </a:r>
            <a:r>
              <a:rPr lang="en-MY" sz="1400" b="1" dirty="0" err="1"/>
              <a:t>pembekalan</a:t>
            </a:r>
            <a:r>
              <a:rPr lang="en-MY" sz="1400" dirty="0"/>
              <a:t> di </a:t>
            </a:r>
            <a:r>
              <a:rPr lang="en-MY" sz="1400" dirty="0" err="1"/>
              <a:t>peringkat</a:t>
            </a:r>
            <a:r>
              <a:rPr lang="en-MY" sz="1400" dirty="0"/>
              <a:t> tender di mana </a:t>
            </a:r>
            <a:r>
              <a:rPr lang="en-MY" sz="1400" dirty="0" err="1"/>
              <a:t>syarikat</a:t>
            </a:r>
            <a:r>
              <a:rPr lang="en-MY" sz="1400" dirty="0"/>
              <a:t> yang </a:t>
            </a:r>
            <a:r>
              <a:rPr lang="en-MY" sz="1400" dirty="0" err="1"/>
              <a:t>berbeza</a:t>
            </a:r>
            <a:r>
              <a:rPr lang="en-MY" sz="1400" dirty="0"/>
              <a:t> </a:t>
            </a:r>
            <a:r>
              <a:rPr lang="en-MY" sz="1400" dirty="0" err="1"/>
              <a:t>tetapi</a:t>
            </a:r>
            <a:r>
              <a:rPr lang="en-MY" sz="1400" dirty="0"/>
              <a:t> </a:t>
            </a:r>
            <a:r>
              <a:rPr lang="en-MY" sz="1400" dirty="0" err="1"/>
              <a:t>berkait</a:t>
            </a:r>
            <a:r>
              <a:rPr lang="en-MY" sz="1400" dirty="0"/>
              <a:t> </a:t>
            </a:r>
            <a:r>
              <a:rPr lang="en-MY" sz="1400" dirty="0" err="1"/>
              <a:t>rapat</a:t>
            </a:r>
            <a:r>
              <a:rPr lang="en-MY" sz="1400" dirty="0"/>
              <a:t> </a:t>
            </a:r>
            <a:r>
              <a:rPr lang="en-MY" sz="1400" dirty="0" err="1"/>
              <a:t>memenangi</a:t>
            </a:r>
            <a:r>
              <a:rPr lang="en-MY" sz="1400" dirty="0"/>
              <a:t> </a:t>
            </a:r>
            <a:r>
              <a:rPr lang="en-MY" sz="1400" dirty="0" err="1"/>
              <a:t>kontrak</a:t>
            </a:r>
            <a:r>
              <a:rPr lang="en-MY" sz="1400" dirty="0"/>
              <a:t> pada </a:t>
            </a:r>
            <a:r>
              <a:rPr lang="en-MY" sz="1400" dirty="0" err="1"/>
              <a:t>harga</a:t>
            </a:r>
            <a:r>
              <a:rPr lang="en-MY" sz="1400" dirty="0"/>
              <a:t> yang </a:t>
            </a:r>
            <a:r>
              <a:rPr lang="en-MY" sz="1400" dirty="0" err="1"/>
              <a:t>sama</a:t>
            </a:r>
            <a:r>
              <a:rPr lang="en-MY" sz="1400" dirty="0"/>
              <a:t> </a:t>
            </a:r>
            <a:r>
              <a:rPr lang="en-MY" sz="1400" dirty="0" err="1"/>
              <a:t>secara</a:t>
            </a:r>
            <a:r>
              <a:rPr lang="en-MY" sz="1400" dirty="0"/>
              <a:t> </a:t>
            </a:r>
            <a:r>
              <a:rPr lang="en-MY" sz="1400" dirty="0" err="1"/>
              <a:t>berulang</a:t>
            </a:r>
            <a:r>
              <a:rPr lang="en-MY" sz="1400" dirty="0"/>
              <a:t>. Pola </a:t>
            </a:r>
            <a:r>
              <a:rPr lang="en-MY" sz="1400" dirty="0" err="1"/>
              <a:t>ini</a:t>
            </a:r>
            <a:r>
              <a:rPr lang="en-MY" sz="1400" dirty="0"/>
              <a:t> </a:t>
            </a:r>
            <a:r>
              <a:rPr lang="en-MY" sz="1400" dirty="0" err="1"/>
              <a:t>hanya</a:t>
            </a:r>
            <a:r>
              <a:rPr lang="en-MY" sz="1400" dirty="0"/>
              <a:t> </a:t>
            </a:r>
            <a:r>
              <a:rPr lang="en-MY" sz="1400" dirty="0" err="1"/>
              <a:t>dapat</a:t>
            </a:r>
            <a:r>
              <a:rPr lang="en-MY" sz="1400" dirty="0"/>
              <a:t> </a:t>
            </a:r>
            <a:r>
              <a:rPr lang="en-MY" sz="1400" dirty="0" err="1"/>
              <a:t>dikesan</a:t>
            </a:r>
            <a:r>
              <a:rPr lang="en-MY" sz="1400" dirty="0"/>
              <a:t> </a:t>
            </a:r>
            <a:r>
              <a:rPr lang="en-MY" sz="1400" dirty="0" err="1"/>
              <a:t>apabila</a:t>
            </a:r>
            <a:r>
              <a:rPr lang="en-MY" sz="1400" dirty="0"/>
              <a:t> data tender </a:t>
            </a:r>
            <a:r>
              <a:rPr lang="en-MY" sz="1400" dirty="0" err="1"/>
              <a:t>dari</a:t>
            </a:r>
            <a:r>
              <a:rPr lang="en-MY" sz="1400" dirty="0"/>
              <a:t> </a:t>
            </a:r>
            <a:r>
              <a:rPr lang="en-MY" sz="1400" dirty="0" err="1"/>
              <a:t>beberapa</a:t>
            </a:r>
            <a:r>
              <a:rPr lang="en-MY" sz="1400" dirty="0"/>
              <a:t> </a:t>
            </a:r>
            <a:r>
              <a:rPr lang="en-MY" sz="1400" dirty="0" err="1"/>
              <a:t>kementerian</a:t>
            </a:r>
            <a:r>
              <a:rPr lang="en-MY" sz="1400" dirty="0"/>
              <a:t> </a:t>
            </a:r>
            <a:r>
              <a:rPr lang="en-MY" sz="1400" dirty="0" err="1"/>
              <a:t>digabungkan</a:t>
            </a:r>
            <a:r>
              <a:rPr lang="en-MY" sz="1400" dirty="0"/>
              <a:t> dan </a:t>
            </a:r>
            <a:r>
              <a:rPr lang="en-MY" sz="1400" dirty="0" err="1"/>
              <a:t>dianalisis</a:t>
            </a:r>
            <a:r>
              <a:rPr lang="en-MY" sz="1400" dirty="0"/>
              <a:t>.</a:t>
            </a:r>
          </a:p>
        </p:txBody>
      </p:sp>
    </p:spTree>
    <p:extLst>
      <p:ext uri="{BB962C8B-B14F-4D97-AF65-F5344CB8AC3E}">
        <p14:creationId xmlns:p14="http://schemas.microsoft.com/office/powerpoint/2010/main" val="3057561085"/>
      </p:ext>
    </p:extLst>
  </p:cSld>
  <p:clrMapOvr>
    <a:masterClrMapping/>
  </p:clrMapOvr>
  <p:transition spd="med">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7000">
                                      <p:stCondLst>
                                        <p:cond delay="2750"/>
                                      </p:stCondLst>
                                      <p:childTnLst>
                                        <p:set>
                                          <p:cBhvr>
                                            <p:cTn id="6" dur="1" fill="hold">
                                              <p:stCondLst>
                                                <p:cond delay="0"/>
                                              </p:stCondLst>
                                            </p:cTn>
                                            <p:tgtEl>
                                              <p:spTgt spid="13"/>
                                            </p:tgtEl>
                                            <p:attrNameLst>
                                              <p:attrName>style.visibility</p:attrName>
                                            </p:attrNameLst>
                                          </p:cBhvr>
                                          <p:to>
                                            <p:strVal val="visible"/>
                                          </p:to>
                                        </p:set>
                                        <p:anim calcmode="lin" valueType="num" p14:bounceEnd="67000">
                                          <p:cBhvr additive="base">
                                            <p:cTn id="7" dur="1000" fill="hold"/>
                                            <p:tgtEl>
                                              <p:spTgt spid="13"/>
                                            </p:tgtEl>
                                            <p:attrNameLst>
                                              <p:attrName>ppt_x</p:attrName>
                                            </p:attrNameLst>
                                          </p:cBhvr>
                                          <p:tavLst>
                                            <p:tav tm="0">
                                              <p:val>
                                                <p:strVal val="0-#ppt_w/2"/>
                                              </p:val>
                                            </p:tav>
                                            <p:tav tm="100000">
                                              <p:val>
                                                <p:strVal val="#ppt_x"/>
                                              </p:val>
                                            </p:tav>
                                          </p:tavLst>
                                        </p:anim>
                                        <p:anim calcmode="lin" valueType="num" p14:bounceEnd="67000">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67000">
                                      <p:stCondLst>
                                        <p:cond delay="2750"/>
                                      </p:stCondLst>
                                      <p:childTnLst>
                                        <p:set>
                                          <p:cBhvr>
                                            <p:cTn id="10" dur="1" fill="hold">
                                              <p:stCondLst>
                                                <p:cond delay="0"/>
                                              </p:stCondLst>
                                            </p:cTn>
                                            <p:tgtEl>
                                              <p:spTgt spid="2"/>
                                            </p:tgtEl>
                                            <p:attrNameLst>
                                              <p:attrName>style.visibility</p:attrName>
                                            </p:attrNameLst>
                                          </p:cBhvr>
                                          <p:to>
                                            <p:strVal val="visible"/>
                                          </p:to>
                                        </p:set>
                                        <p:anim calcmode="lin" valueType="num" p14:bounceEnd="67000">
                                          <p:cBhvr additive="base">
                                            <p:cTn id="11" dur="1000" fill="hold"/>
                                            <p:tgtEl>
                                              <p:spTgt spid="2"/>
                                            </p:tgtEl>
                                            <p:attrNameLst>
                                              <p:attrName>ppt_x</p:attrName>
                                            </p:attrNameLst>
                                          </p:cBhvr>
                                          <p:tavLst>
                                            <p:tav tm="0">
                                              <p:val>
                                                <p:strVal val="0-#ppt_w/2"/>
                                              </p:val>
                                            </p:tav>
                                            <p:tav tm="100000">
                                              <p:val>
                                                <p:strVal val="#ppt_x"/>
                                              </p:val>
                                            </p:tav>
                                          </p:tavLst>
                                        </p:anim>
                                        <p:anim calcmode="lin" valueType="num" p14:bounceEnd="67000">
                                          <p:cBhvr additive="base">
                                            <p:cTn id="12" dur="10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14:presetBounceEnd="67000">
                                      <p:stCondLst>
                                        <p:cond delay="2750"/>
                                      </p:stCondLst>
                                      <p:childTnLst>
                                        <p:set>
                                          <p:cBhvr>
                                            <p:cTn id="14" dur="1" fill="hold">
                                              <p:stCondLst>
                                                <p:cond delay="0"/>
                                              </p:stCondLst>
                                            </p:cTn>
                                            <p:tgtEl>
                                              <p:spTgt spid="4"/>
                                            </p:tgtEl>
                                            <p:attrNameLst>
                                              <p:attrName>style.visibility</p:attrName>
                                            </p:attrNameLst>
                                          </p:cBhvr>
                                          <p:to>
                                            <p:strVal val="visible"/>
                                          </p:to>
                                        </p:set>
                                        <p:anim calcmode="lin" valueType="num" p14:bounceEnd="67000">
                                          <p:cBhvr additive="base">
                                            <p:cTn id="15" dur="1000" fill="hold"/>
                                            <p:tgtEl>
                                              <p:spTgt spid="4"/>
                                            </p:tgtEl>
                                            <p:attrNameLst>
                                              <p:attrName>ppt_x</p:attrName>
                                            </p:attrNameLst>
                                          </p:cBhvr>
                                          <p:tavLst>
                                            <p:tav tm="0">
                                              <p:val>
                                                <p:strVal val="0-#ppt_w/2"/>
                                              </p:val>
                                            </p:tav>
                                            <p:tav tm="100000">
                                              <p:val>
                                                <p:strVal val="#ppt_x"/>
                                              </p:val>
                                            </p:tav>
                                          </p:tavLst>
                                        </p:anim>
                                        <p:anim calcmode="lin" valueType="num" p14:bounceEnd="67000">
                                          <p:cBhvr additive="base">
                                            <p:cTn id="16" dur="10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67000">
                                      <p:stCondLst>
                                        <p:cond delay="2750"/>
                                      </p:stCondLst>
                                      <p:childTnLst>
                                        <p:set>
                                          <p:cBhvr>
                                            <p:cTn id="18" dur="1" fill="hold">
                                              <p:stCondLst>
                                                <p:cond delay="0"/>
                                              </p:stCondLst>
                                            </p:cTn>
                                            <p:tgtEl>
                                              <p:spTgt spid="5"/>
                                            </p:tgtEl>
                                            <p:attrNameLst>
                                              <p:attrName>style.visibility</p:attrName>
                                            </p:attrNameLst>
                                          </p:cBhvr>
                                          <p:to>
                                            <p:strVal val="visible"/>
                                          </p:to>
                                        </p:set>
                                        <p:anim calcmode="lin" valueType="num" p14:bounceEnd="67000">
                                          <p:cBhvr additive="base">
                                            <p:cTn id="19" dur="1000" fill="hold"/>
                                            <p:tgtEl>
                                              <p:spTgt spid="5"/>
                                            </p:tgtEl>
                                            <p:attrNameLst>
                                              <p:attrName>ppt_x</p:attrName>
                                            </p:attrNameLst>
                                          </p:cBhvr>
                                          <p:tavLst>
                                            <p:tav tm="0">
                                              <p:val>
                                                <p:strVal val="0-#ppt_w/2"/>
                                              </p:val>
                                            </p:tav>
                                            <p:tav tm="100000">
                                              <p:val>
                                                <p:strVal val="#ppt_x"/>
                                              </p:val>
                                            </p:tav>
                                          </p:tavLst>
                                        </p:anim>
                                        <p:anim calcmode="lin" valueType="num" p14:bounceEnd="67000">
                                          <p:cBhvr additive="base">
                                            <p:cTn id="20" dur="10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14:presetBounceEnd="67000">
                                      <p:stCondLst>
                                        <p:cond delay="2750"/>
                                      </p:stCondLst>
                                      <p:childTnLst>
                                        <p:set>
                                          <p:cBhvr>
                                            <p:cTn id="22" dur="1" fill="hold">
                                              <p:stCondLst>
                                                <p:cond delay="0"/>
                                              </p:stCondLst>
                                            </p:cTn>
                                            <p:tgtEl>
                                              <p:spTgt spid="6"/>
                                            </p:tgtEl>
                                            <p:attrNameLst>
                                              <p:attrName>style.visibility</p:attrName>
                                            </p:attrNameLst>
                                          </p:cBhvr>
                                          <p:to>
                                            <p:strVal val="visible"/>
                                          </p:to>
                                        </p:set>
                                        <p:anim calcmode="lin" valueType="num" p14:bounceEnd="67000">
                                          <p:cBhvr additive="base">
                                            <p:cTn id="23" dur="1000" fill="hold"/>
                                            <p:tgtEl>
                                              <p:spTgt spid="6"/>
                                            </p:tgtEl>
                                            <p:attrNameLst>
                                              <p:attrName>ppt_x</p:attrName>
                                            </p:attrNameLst>
                                          </p:cBhvr>
                                          <p:tavLst>
                                            <p:tav tm="0">
                                              <p:val>
                                                <p:strVal val="0-#ppt_w/2"/>
                                              </p:val>
                                            </p:tav>
                                            <p:tav tm="100000">
                                              <p:val>
                                                <p:strVal val="#ppt_x"/>
                                              </p:val>
                                            </p:tav>
                                          </p:tavLst>
                                        </p:anim>
                                        <p:anim calcmode="lin" valueType="num" p14:bounceEnd="67000">
                                          <p:cBhvr additive="base">
                                            <p:cTn id="24"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4" grpId="0"/>
          <p:bldP spid="5" grpId="0"/>
          <p:bldP spid="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275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7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275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0-#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27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0-#ppt_w/2"/>
                                              </p:val>
                                            </p:tav>
                                            <p:tav tm="100000">
                                              <p:val>
                                                <p:strVal val="#ppt_x"/>
                                              </p:val>
                                            </p:tav>
                                          </p:tavLst>
                                        </p:anim>
                                        <p:anim calcmode="lin" valueType="num">
                                          <p:cBhvr additive="base">
                                            <p:cTn id="20" dur="10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275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0-#ppt_w/2"/>
                                              </p:val>
                                            </p:tav>
                                            <p:tav tm="100000">
                                              <p:val>
                                                <p:strVal val="#ppt_x"/>
                                              </p:val>
                                            </p:tav>
                                          </p:tavLst>
                                        </p:anim>
                                        <p:anim calcmode="lin" valueType="num">
                                          <p:cBhvr additive="base">
                                            <p:cTn id="24"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4" grpId="0"/>
          <p:bldP spid="5" grpId="0"/>
          <p:bldP spid="6"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a:extLst>
              <a:ext uri="{FF2B5EF4-FFF2-40B4-BE49-F238E27FC236}">
                <a16:creationId xmlns:a16="http://schemas.microsoft.com/office/drawing/2014/main" id="{B6391EAF-BF36-2E59-B52E-80D03F609A5F}"/>
              </a:ext>
            </a:extLst>
          </p:cNvPr>
          <p:cNvPicPr>
            <a:picLocks noChangeAspect="1"/>
          </p:cNvPicPr>
          <p:nvPr/>
        </p:nvPicPr>
        <p:blipFill>
          <a:blip r:embed="rId2"/>
          <a:stretch>
            <a:fillRect/>
          </a:stretch>
        </p:blipFill>
        <p:spPr>
          <a:xfrm>
            <a:off x="9347592" y="1126156"/>
            <a:ext cx="3021605" cy="5456882"/>
          </a:xfrm>
          <a:prstGeom prst="rect">
            <a:avLst/>
          </a:prstGeom>
        </p:spPr>
      </p:pic>
      <p:pic>
        <p:nvPicPr>
          <p:cNvPr id="3" name="Image 0" descr="preencoded.png">
            <a:extLst>
              <a:ext uri="{FF2B5EF4-FFF2-40B4-BE49-F238E27FC236}">
                <a16:creationId xmlns:a16="http://schemas.microsoft.com/office/drawing/2014/main" id="{75A85B53-6CCA-A861-9D35-C99BFE54F3D8}"/>
              </a:ext>
            </a:extLst>
          </p:cNvPr>
          <p:cNvPicPr>
            <a:picLocks noChangeAspect="1"/>
          </p:cNvPicPr>
          <p:nvPr/>
        </p:nvPicPr>
        <p:blipFill>
          <a:blip r:embed="rId3"/>
          <a:stretch>
            <a:fillRect/>
          </a:stretch>
        </p:blipFill>
        <p:spPr>
          <a:xfrm>
            <a:off x="37745" y="838928"/>
            <a:ext cx="3103296" cy="5744110"/>
          </a:xfrm>
          <a:prstGeom prst="rect">
            <a:avLst/>
          </a:prstGeom>
        </p:spPr>
      </p:pic>
      <p:sp>
        <p:nvSpPr>
          <p:cNvPr id="2" name="Slide Number Placeholder 1"/>
          <p:cNvSpPr>
            <a:spLocks noGrp="1"/>
          </p:cNvSpPr>
          <p:nvPr>
            <p:ph type="sldNum" sz="quarter" idx="18"/>
          </p:nvPr>
        </p:nvSpPr>
        <p:spPr>
          <a:xfrm>
            <a:off x="11806880" y="6583038"/>
            <a:ext cx="318866" cy="314418"/>
          </a:xfrm>
        </p:spPr>
        <p:txBody>
          <a:bodyPr/>
          <a:lstStyle/>
          <a:p>
            <a:fld id="{004A013D-4A56-44E7-9E11-7B0D73193E91}" type="slidenum">
              <a:rPr lang="en-IN" smtClean="0"/>
              <a:pPr/>
              <a:t>2</a:t>
            </a:fld>
            <a:endParaRPr lang="en-IN" dirty="0"/>
          </a:p>
        </p:txBody>
      </p:sp>
      <p:grpSp>
        <p:nvGrpSpPr>
          <p:cNvPr id="160" name="Group 159">
            <a:extLst>
              <a:ext uri="{FF2B5EF4-FFF2-40B4-BE49-F238E27FC236}">
                <a16:creationId xmlns:a16="http://schemas.microsoft.com/office/drawing/2014/main" id="{13E93570-360B-4AF7-9A31-60322A1CDB5F}"/>
              </a:ext>
            </a:extLst>
          </p:cNvPr>
          <p:cNvGrpSpPr/>
          <p:nvPr/>
        </p:nvGrpSpPr>
        <p:grpSpPr>
          <a:xfrm>
            <a:off x="2751145" y="2339439"/>
            <a:ext cx="6556375" cy="901700"/>
            <a:chOff x="2819400" y="2473610"/>
            <a:chExt cx="6556375" cy="901700"/>
          </a:xfrm>
        </p:grpSpPr>
        <p:grpSp>
          <p:nvGrpSpPr>
            <p:cNvPr id="161" name="Group 160">
              <a:extLst>
                <a:ext uri="{FF2B5EF4-FFF2-40B4-BE49-F238E27FC236}">
                  <a16:creationId xmlns:a16="http://schemas.microsoft.com/office/drawing/2014/main" id="{F4CF3BD5-05ED-4A73-A356-8269D5785559}"/>
                </a:ext>
              </a:extLst>
            </p:cNvPr>
            <p:cNvGrpSpPr/>
            <p:nvPr/>
          </p:nvGrpSpPr>
          <p:grpSpPr>
            <a:xfrm>
              <a:off x="2819400" y="2473610"/>
              <a:ext cx="6556375" cy="901700"/>
              <a:chOff x="2819400" y="2376488"/>
              <a:chExt cx="6556375" cy="901700"/>
            </a:xfrm>
            <a:effectLst>
              <a:outerShdw blurRad="114300" dist="63500" dir="5400000" sx="99000" sy="99000" algn="t" rotWithShape="0">
                <a:prstClr val="black">
                  <a:alpha val="24000"/>
                </a:prstClr>
              </a:outerShdw>
            </a:effectLst>
          </p:grpSpPr>
          <p:sp>
            <p:nvSpPr>
              <p:cNvPr id="164" name="Rectangle 163">
                <a:extLst>
                  <a:ext uri="{FF2B5EF4-FFF2-40B4-BE49-F238E27FC236}">
                    <a16:creationId xmlns:a16="http://schemas.microsoft.com/office/drawing/2014/main" id="{87F265ED-670B-4A77-9F92-295638DEF692}"/>
                  </a:ext>
                </a:extLst>
              </p:cNvPr>
              <p:cNvSpPr>
                <a:spLocks noChangeArrowheads="1"/>
              </p:cNvSpPr>
              <p:nvPr/>
            </p:nvSpPr>
            <p:spPr bwMode="auto">
              <a:xfrm>
                <a:off x="2819400" y="2376488"/>
                <a:ext cx="6556375" cy="901700"/>
              </a:xfrm>
              <a:prstGeom prst="rect">
                <a:avLst/>
              </a:prstGeom>
              <a:solidFill>
                <a:srgbClr val="FE2635"/>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sp>
            <p:nvSpPr>
              <p:cNvPr id="165" name="Rectangle 164">
                <a:extLst>
                  <a:ext uri="{FF2B5EF4-FFF2-40B4-BE49-F238E27FC236}">
                    <a16:creationId xmlns:a16="http://schemas.microsoft.com/office/drawing/2014/main" id="{CE3963C3-5077-4F24-8756-129AA39E7CAA}"/>
                  </a:ext>
                </a:extLst>
              </p:cNvPr>
              <p:cNvSpPr>
                <a:spLocks noChangeArrowheads="1"/>
              </p:cNvSpPr>
              <p:nvPr/>
            </p:nvSpPr>
            <p:spPr bwMode="auto">
              <a:xfrm>
                <a:off x="2819400" y="3254375"/>
                <a:ext cx="6556375" cy="23813"/>
              </a:xfrm>
              <a:prstGeom prst="rect">
                <a:avLst/>
              </a:prstGeom>
              <a:solidFill>
                <a:srgbClr val="FE2635">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grpSp>
        <p:sp>
          <p:nvSpPr>
            <p:cNvPr id="162" name="Rectangle 161">
              <a:extLst>
                <a:ext uri="{FF2B5EF4-FFF2-40B4-BE49-F238E27FC236}">
                  <a16:creationId xmlns:a16="http://schemas.microsoft.com/office/drawing/2014/main" id="{C131DF3C-7AE8-48B5-9745-B661290863E2}"/>
                </a:ext>
              </a:extLst>
            </p:cNvPr>
            <p:cNvSpPr>
              <a:spLocks noChangeArrowheads="1"/>
            </p:cNvSpPr>
            <p:nvPr/>
          </p:nvSpPr>
          <p:spPr bwMode="auto">
            <a:xfrm>
              <a:off x="8270875" y="2473610"/>
              <a:ext cx="900113" cy="901700"/>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sp>
          <p:nvSpPr>
            <p:cNvPr id="163" name="Rectangle 162">
              <a:extLst>
                <a:ext uri="{FF2B5EF4-FFF2-40B4-BE49-F238E27FC236}">
                  <a16:creationId xmlns:a16="http://schemas.microsoft.com/office/drawing/2014/main" id="{F9E18952-1997-4504-A6E4-EAA935DBD931}"/>
                </a:ext>
              </a:extLst>
            </p:cNvPr>
            <p:cNvSpPr>
              <a:spLocks noChangeArrowheads="1"/>
            </p:cNvSpPr>
            <p:nvPr/>
          </p:nvSpPr>
          <p:spPr bwMode="auto">
            <a:xfrm>
              <a:off x="3044825" y="2473610"/>
              <a:ext cx="860425" cy="901700"/>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dirty="0">
                <a:ln>
                  <a:noFill/>
                </a:ln>
                <a:solidFill>
                  <a:srgbClr val="414042"/>
                </a:solidFill>
                <a:effectLst/>
                <a:uLnTx/>
                <a:uFillTx/>
                <a:latin typeface="Open Sans"/>
              </a:endParaRPr>
            </a:p>
          </p:txBody>
        </p:sp>
      </p:grpSp>
      <p:grpSp>
        <p:nvGrpSpPr>
          <p:cNvPr id="166" name="Group 165">
            <a:extLst>
              <a:ext uri="{FF2B5EF4-FFF2-40B4-BE49-F238E27FC236}">
                <a16:creationId xmlns:a16="http://schemas.microsoft.com/office/drawing/2014/main" id="{1B36CDD8-AED2-4E53-BB9A-9C3FC6A450C2}"/>
              </a:ext>
            </a:extLst>
          </p:cNvPr>
          <p:cNvGrpSpPr/>
          <p:nvPr/>
        </p:nvGrpSpPr>
        <p:grpSpPr>
          <a:xfrm>
            <a:off x="2763737" y="3355706"/>
            <a:ext cx="6556375" cy="900113"/>
            <a:chOff x="2819400" y="3673760"/>
            <a:chExt cx="6556375" cy="900113"/>
          </a:xfrm>
        </p:grpSpPr>
        <p:grpSp>
          <p:nvGrpSpPr>
            <p:cNvPr id="167" name="Group 166">
              <a:extLst>
                <a:ext uri="{FF2B5EF4-FFF2-40B4-BE49-F238E27FC236}">
                  <a16:creationId xmlns:a16="http://schemas.microsoft.com/office/drawing/2014/main" id="{90AF6780-C861-40C3-997A-E3B3BA47F440}"/>
                </a:ext>
              </a:extLst>
            </p:cNvPr>
            <p:cNvGrpSpPr/>
            <p:nvPr/>
          </p:nvGrpSpPr>
          <p:grpSpPr>
            <a:xfrm>
              <a:off x="2819400" y="3673760"/>
              <a:ext cx="6556375" cy="900113"/>
              <a:chOff x="2819400" y="3576638"/>
              <a:chExt cx="6556375" cy="900113"/>
            </a:xfrm>
            <a:effectLst>
              <a:outerShdw blurRad="114300" dist="63500" dir="5400000" sx="99000" sy="99000" algn="t" rotWithShape="0">
                <a:prstClr val="black">
                  <a:alpha val="24000"/>
                </a:prstClr>
              </a:outerShdw>
            </a:effectLst>
          </p:grpSpPr>
          <p:sp>
            <p:nvSpPr>
              <p:cNvPr id="170" name="Rectangle 169">
                <a:extLst>
                  <a:ext uri="{FF2B5EF4-FFF2-40B4-BE49-F238E27FC236}">
                    <a16:creationId xmlns:a16="http://schemas.microsoft.com/office/drawing/2014/main" id="{CA484598-C199-4097-893F-DA8BB2259CC1}"/>
                  </a:ext>
                </a:extLst>
              </p:cNvPr>
              <p:cNvSpPr>
                <a:spLocks noChangeArrowheads="1"/>
              </p:cNvSpPr>
              <p:nvPr/>
            </p:nvSpPr>
            <p:spPr bwMode="auto">
              <a:xfrm>
                <a:off x="2819400" y="3576638"/>
                <a:ext cx="6556375" cy="900113"/>
              </a:xfrm>
              <a:prstGeom prst="rect">
                <a:avLst/>
              </a:prstGeom>
              <a:solidFill>
                <a:srgbClr val="00CEE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sp>
            <p:nvSpPr>
              <p:cNvPr id="171" name="Rectangle 170">
                <a:extLst>
                  <a:ext uri="{FF2B5EF4-FFF2-40B4-BE49-F238E27FC236}">
                    <a16:creationId xmlns:a16="http://schemas.microsoft.com/office/drawing/2014/main" id="{587E61E2-0AF8-415F-B40D-989E17816974}"/>
                  </a:ext>
                </a:extLst>
              </p:cNvPr>
              <p:cNvSpPr>
                <a:spLocks noChangeArrowheads="1"/>
              </p:cNvSpPr>
              <p:nvPr/>
            </p:nvSpPr>
            <p:spPr bwMode="auto">
              <a:xfrm>
                <a:off x="2819400" y="4454525"/>
                <a:ext cx="6556375" cy="22225"/>
              </a:xfrm>
              <a:prstGeom prst="rect">
                <a:avLst/>
              </a:prstGeom>
              <a:solidFill>
                <a:srgbClr val="00CEE8">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grpSp>
        <p:sp>
          <p:nvSpPr>
            <p:cNvPr id="168" name="Rectangle 167">
              <a:extLst>
                <a:ext uri="{FF2B5EF4-FFF2-40B4-BE49-F238E27FC236}">
                  <a16:creationId xmlns:a16="http://schemas.microsoft.com/office/drawing/2014/main" id="{469DD81D-41C5-40A7-97B1-934AC8361D4B}"/>
                </a:ext>
              </a:extLst>
            </p:cNvPr>
            <p:cNvSpPr>
              <a:spLocks noChangeArrowheads="1"/>
            </p:cNvSpPr>
            <p:nvPr/>
          </p:nvSpPr>
          <p:spPr bwMode="auto">
            <a:xfrm>
              <a:off x="8270875" y="3673760"/>
              <a:ext cx="900113" cy="900113"/>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sp>
          <p:nvSpPr>
            <p:cNvPr id="169" name="Rectangle 168">
              <a:extLst>
                <a:ext uri="{FF2B5EF4-FFF2-40B4-BE49-F238E27FC236}">
                  <a16:creationId xmlns:a16="http://schemas.microsoft.com/office/drawing/2014/main" id="{0AAA1F29-89DD-4B40-BED6-3B8332D6EAF0}"/>
                </a:ext>
              </a:extLst>
            </p:cNvPr>
            <p:cNvSpPr>
              <a:spLocks noChangeArrowheads="1"/>
            </p:cNvSpPr>
            <p:nvPr/>
          </p:nvSpPr>
          <p:spPr bwMode="auto">
            <a:xfrm>
              <a:off x="3044825" y="3673760"/>
              <a:ext cx="860425" cy="900113"/>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grpSp>
      <p:grpSp>
        <p:nvGrpSpPr>
          <p:cNvPr id="172" name="Group 171">
            <a:extLst>
              <a:ext uri="{FF2B5EF4-FFF2-40B4-BE49-F238E27FC236}">
                <a16:creationId xmlns:a16="http://schemas.microsoft.com/office/drawing/2014/main" id="{DE203790-8902-4741-AF7D-481D56017251}"/>
              </a:ext>
            </a:extLst>
          </p:cNvPr>
          <p:cNvGrpSpPr/>
          <p:nvPr/>
        </p:nvGrpSpPr>
        <p:grpSpPr>
          <a:xfrm>
            <a:off x="2763737" y="4484299"/>
            <a:ext cx="6556375" cy="900113"/>
            <a:chOff x="2819400" y="4873910"/>
            <a:chExt cx="6556375" cy="900113"/>
          </a:xfrm>
        </p:grpSpPr>
        <p:grpSp>
          <p:nvGrpSpPr>
            <p:cNvPr id="173" name="Group 172">
              <a:extLst>
                <a:ext uri="{FF2B5EF4-FFF2-40B4-BE49-F238E27FC236}">
                  <a16:creationId xmlns:a16="http://schemas.microsoft.com/office/drawing/2014/main" id="{4A9D9B33-E418-43EC-BC8C-5C6752502C0E}"/>
                </a:ext>
              </a:extLst>
            </p:cNvPr>
            <p:cNvGrpSpPr/>
            <p:nvPr/>
          </p:nvGrpSpPr>
          <p:grpSpPr>
            <a:xfrm>
              <a:off x="2819400" y="4873910"/>
              <a:ext cx="6556375" cy="900113"/>
              <a:chOff x="2819400" y="4776788"/>
              <a:chExt cx="6556375" cy="900113"/>
            </a:xfrm>
            <a:effectLst>
              <a:outerShdw blurRad="114300" dist="63500" dir="5400000" sx="99000" sy="99000" algn="t" rotWithShape="0">
                <a:prstClr val="black">
                  <a:alpha val="24000"/>
                </a:prstClr>
              </a:outerShdw>
            </a:effectLst>
          </p:grpSpPr>
          <p:sp>
            <p:nvSpPr>
              <p:cNvPr id="176" name="Rectangle 175">
                <a:extLst>
                  <a:ext uri="{FF2B5EF4-FFF2-40B4-BE49-F238E27FC236}">
                    <a16:creationId xmlns:a16="http://schemas.microsoft.com/office/drawing/2014/main" id="{D9C3ADBC-935F-4969-A06B-91C83DBB0ACB}"/>
                  </a:ext>
                </a:extLst>
              </p:cNvPr>
              <p:cNvSpPr>
                <a:spLocks noChangeArrowheads="1"/>
              </p:cNvSpPr>
              <p:nvPr/>
            </p:nvSpPr>
            <p:spPr bwMode="auto">
              <a:xfrm>
                <a:off x="2819400" y="4776788"/>
                <a:ext cx="6556375" cy="900113"/>
              </a:xfrm>
              <a:prstGeom prst="rect">
                <a:avLst/>
              </a:prstGeom>
              <a:solidFill>
                <a:srgbClr val="06538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sp>
            <p:nvSpPr>
              <p:cNvPr id="177" name="Rectangle 176">
                <a:extLst>
                  <a:ext uri="{FF2B5EF4-FFF2-40B4-BE49-F238E27FC236}">
                    <a16:creationId xmlns:a16="http://schemas.microsoft.com/office/drawing/2014/main" id="{9519CB07-E8CA-4F0B-94C3-1A15FAB791A2}"/>
                  </a:ext>
                </a:extLst>
              </p:cNvPr>
              <p:cNvSpPr>
                <a:spLocks noChangeArrowheads="1"/>
              </p:cNvSpPr>
              <p:nvPr/>
            </p:nvSpPr>
            <p:spPr bwMode="auto">
              <a:xfrm>
                <a:off x="2819400" y="5653088"/>
                <a:ext cx="6556375" cy="23813"/>
              </a:xfrm>
              <a:prstGeom prst="rect">
                <a:avLst/>
              </a:prstGeom>
              <a:solidFill>
                <a:srgbClr val="065381">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grpSp>
        <p:sp>
          <p:nvSpPr>
            <p:cNvPr id="174" name="Rectangle 173">
              <a:extLst>
                <a:ext uri="{FF2B5EF4-FFF2-40B4-BE49-F238E27FC236}">
                  <a16:creationId xmlns:a16="http://schemas.microsoft.com/office/drawing/2014/main" id="{CC784ACC-6C44-453A-862D-A80F04F8773B}"/>
                </a:ext>
              </a:extLst>
            </p:cNvPr>
            <p:cNvSpPr>
              <a:spLocks noChangeArrowheads="1"/>
            </p:cNvSpPr>
            <p:nvPr/>
          </p:nvSpPr>
          <p:spPr bwMode="auto">
            <a:xfrm>
              <a:off x="8270875" y="4873910"/>
              <a:ext cx="900113" cy="900113"/>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sp>
          <p:nvSpPr>
            <p:cNvPr id="175" name="Rectangle 174">
              <a:extLst>
                <a:ext uri="{FF2B5EF4-FFF2-40B4-BE49-F238E27FC236}">
                  <a16:creationId xmlns:a16="http://schemas.microsoft.com/office/drawing/2014/main" id="{B316CF8A-CE69-4190-888C-1630DC35DE9D}"/>
                </a:ext>
              </a:extLst>
            </p:cNvPr>
            <p:cNvSpPr>
              <a:spLocks noChangeArrowheads="1"/>
            </p:cNvSpPr>
            <p:nvPr/>
          </p:nvSpPr>
          <p:spPr bwMode="auto">
            <a:xfrm>
              <a:off x="3044825" y="4873910"/>
              <a:ext cx="860425" cy="900113"/>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grpSp>
      <p:grpSp>
        <p:nvGrpSpPr>
          <p:cNvPr id="178" name="Group 177">
            <a:extLst>
              <a:ext uri="{FF2B5EF4-FFF2-40B4-BE49-F238E27FC236}">
                <a16:creationId xmlns:a16="http://schemas.microsoft.com/office/drawing/2014/main" id="{3FE3BB2F-50DC-46FA-87A0-058AF858E37C}"/>
              </a:ext>
            </a:extLst>
          </p:cNvPr>
          <p:cNvGrpSpPr/>
          <p:nvPr/>
        </p:nvGrpSpPr>
        <p:grpSpPr>
          <a:xfrm>
            <a:off x="2763737" y="1227338"/>
            <a:ext cx="6556375" cy="903288"/>
            <a:chOff x="2819400" y="1275047"/>
            <a:chExt cx="6556375" cy="903288"/>
          </a:xfrm>
        </p:grpSpPr>
        <p:grpSp>
          <p:nvGrpSpPr>
            <p:cNvPr id="179" name="Group 178">
              <a:extLst>
                <a:ext uri="{FF2B5EF4-FFF2-40B4-BE49-F238E27FC236}">
                  <a16:creationId xmlns:a16="http://schemas.microsoft.com/office/drawing/2014/main" id="{3089A154-3DA2-469B-A359-47ACA57434DB}"/>
                </a:ext>
              </a:extLst>
            </p:cNvPr>
            <p:cNvGrpSpPr/>
            <p:nvPr/>
          </p:nvGrpSpPr>
          <p:grpSpPr>
            <a:xfrm>
              <a:off x="2819400" y="1275047"/>
              <a:ext cx="6556375" cy="903288"/>
              <a:chOff x="2819400" y="1177925"/>
              <a:chExt cx="6556375" cy="903288"/>
            </a:xfrm>
            <a:effectLst>
              <a:outerShdw blurRad="114300" dist="63500" dir="5400000" sx="99000" sy="99000" algn="t" rotWithShape="0">
                <a:prstClr val="black">
                  <a:alpha val="24000"/>
                </a:prstClr>
              </a:outerShdw>
            </a:effectLst>
          </p:grpSpPr>
          <p:sp>
            <p:nvSpPr>
              <p:cNvPr id="182" name="Rectangle 181">
                <a:extLst>
                  <a:ext uri="{FF2B5EF4-FFF2-40B4-BE49-F238E27FC236}">
                    <a16:creationId xmlns:a16="http://schemas.microsoft.com/office/drawing/2014/main" id="{BB4B03A4-52B1-4BAB-BC9A-3C82E274BC5A}"/>
                  </a:ext>
                </a:extLst>
              </p:cNvPr>
              <p:cNvSpPr>
                <a:spLocks noChangeArrowheads="1"/>
              </p:cNvSpPr>
              <p:nvPr/>
            </p:nvSpPr>
            <p:spPr bwMode="auto">
              <a:xfrm>
                <a:off x="2819400" y="1177925"/>
                <a:ext cx="6556375" cy="903288"/>
              </a:xfrm>
              <a:prstGeom prst="rect">
                <a:avLst/>
              </a:prstGeom>
              <a:solidFill>
                <a:srgbClr val="FFD0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sp>
            <p:nvSpPr>
              <p:cNvPr id="183" name="Rectangle 182">
                <a:extLst>
                  <a:ext uri="{FF2B5EF4-FFF2-40B4-BE49-F238E27FC236}">
                    <a16:creationId xmlns:a16="http://schemas.microsoft.com/office/drawing/2014/main" id="{E60E0A0D-1A05-4A54-8F94-860445F7B770}"/>
                  </a:ext>
                </a:extLst>
              </p:cNvPr>
              <p:cNvSpPr>
                <a:spLocks noChangeArrowheads="1"/>
              </p:cNvSpPr>
              <p:nvPr/>
            </p:nvSpPr>
            <p:spPr bwMode="auto">
              <a:xfrm>
                <a:off x="2819400" y="2058988"/>
                <a:ext cx="6556375" cy="22225"/>
              </a:xfrm>
              <a:prstGeom prst="rect">
                <a:avLst/>
              </a:prstGeom>
              <a:solidFill>
                <a:srgbClr val="FFD000">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grpSp>
        <p:sp>
          <p:nvSpPr>
            <p:cNvPr id="180" name="Rectangle 179">
              <a:extLst>
                <a:ext uri="{FF2B5EF4-FFF2-40B4-BE49-F238E27FC236}">
                  <a16:creationId xmlns:a16="http://schemas.microsoft.com/office/drawing/2014/main" id="{2AA223BE-ADBD-452C-8E7F-4123A70988F9}"/>
                </a:ext>
              </a:extLst>
            </p:cNvPr>
            <p:cNvSpPr>
              <a:spLocks noChangeArrowheads="1"/>
            </p:cNvSpPr>
            <p:nvPr/>
          </p:nvSpPr>
          <p:spPr bwMode="auto">
            <a:xfrm>
              <a:off x="8270875" y="1275047"/>
              <a:ext cx="900113" cy="903288"/>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sp>
          <p:nvSpPr>
            <p:cNvPr id="181" name="Rectangle 180">
              <a:extLst>
                <a:ext uri="{FF2B5EF4-FFF2-40B4-BE49-F238E27FC236}">
                  <a16:creationId xmlns:a16="http://schemas.microsoft.com/office/drawing/2014/main" id="{3A912697-7DF8-4D31-AF8F-BDBDA026E68E}"/>
                </a:ext>
              </a:extLst>
            </p:cNvPr>
            <p:cNvSpPr>
              <a:spLocks noChangeArrowheads="1"/>
            </p:cNvSpPr>
            <p:nvPr/>
          </p:nvSpPr>
          <p:spPr bwMode="auto">
            <a:xfrm>
              <a:off x="3044825" y="1275047"/>
              <a:ext cx="860425" cy="903288"/>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grpSp>
      <p:sp>
        <p:nvSpPr>
          <p:cNvPr id="184" name="Rectangle 183">
            <a:extLst>
              <a:ext uri="{FF2B5EF4-FFF2-40B4-BE49-F238E27FC236}">
                <a16:creationId xmlns:a16="http://schemas.microsoft.com/office/drawing/2014/main" id="{29034A72-BBD9-4B51-AE0E-B1AF465715AF}"/>
              </a:ext>
            </a:extLst>
          </p:cNvPr>
          <p:cNvSpPr>
            <a:spLocks noChangeArrowheads="1"/>
          </p:cNvSpPr>
          <p:nvPr/>
        </p:nvSpPr>
        <p:spPr bwMode="auto">
          <a:xfrm>
            <a:off x="3138523" y="1347988"/>
            <a:ext cx="628377"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aa-ET" altLang="aa-ET" sz="4300" b="1" i="0" u="none" strike="noStrike" kern="0" cap="none" spc="0" normalizeH="0" baseline="0" noProof="0">
                <a:ln>
                  <a:noFill/>
                </a:ln>
                <a:solidFill>
                  <a:srgbClr val="FFD000"/>
                </a:solidFill>
                <a:effectLst/>
                <a:uLnTx/>
                <a:uFillTx/>
                <a:latin typeface="Open Sans Semibold" panose="020B0706030804020204" pitchFamily="34" charset="0"/>
              </a:rPr>
              <a:t>01</a:t>
            </a:r>
            <a:endParaRPr kumimoji="0" lang="aa-ET" altLang="aa-ET" sz="1800" b="0" i="0" u="none" strike="noStrike" kern="0" cap="none" spc="0" normalizeH="0" baseline="0" noProof="0">
              <a:ln>
                <a:noFill/>
              </a:ln>
              <a:solidFill>
                <a:srgbClr val="FFD000"/>
              </a:solidFill>
              <a:effectLst/>
              <a:uLnTx/>
              <a:uFillTx/>
              <a:latin typeface="Arial" panose="020B0604020202020204" pitchFamily="34" charset="0"/>
            </a:endParaRPr>
          </a:p>
        </p:txBody>
      </p:sp>
      <p:sp>
        <p:nvSpPr>
          <p:cNvPr id="185" name="Rectangle 184">
            <a:extLst>
              <a:ext uri="{FF2B5EF4-FFF2-40B4-BE49-F238E27FC236}">
                <a16:creationId xmlns:a16="http://schemas.microsoft.com/office/drawing/2014/main" id="{95903447-B2D5-4E15-BE3C-4FAA2128ED6D}"/>
              </a:ext>
            </a:extLst>
          </p:cNvPr>
          <p:cNvSpPr>
            <a:spLocks noChangeArrowheads="1"/>
          </p:cNvSpPr>
          <p:nvPr/>
        </p:nvSpPr>
        <p:spPr bwMode="auto">
          <a:xfrm>
            <a:off x="3138523" y="2397083"/>
            <a:ext cx="628377"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aa-ET" altLang="aa-ET" sz="4300" b="1" i="0" u="none" strike="noStrike" kern="0" cap="none" spc="0" normalizeH="0" baseline="0" noProof="0">
                <a:ln>
                  <a:noFill/>
                </a:ln>
                <a:solidFill>
                  <a:srgbClr val="FE2635"/>
                </a:solidFill>
                <a:effectLst/>
                <a:uLnTx/>
                <a:uFillTx/>
                <a:latin typeface="Open Sans Semibold" panose="020B0706030804020204" pitchFamily="34" charset="0"/>
              </a:rPr>
              <a:t>02</a:t>
            </a:r>
            <a:endParaRPr kumimoji="0" lang="aa-ET" altLang="aa-ET" sz="1800" b="0" i="0" u="none" strike="noStrike" kern="0" cap="none" spc="0" normalizeH="0" baseline="0" noProof="0">
              <a:ln>
                <a:noFill/>
              </a:ln>
              <a:solidFill>
                <a:srgbClr val="FE2635"/>
              </a:solidFill>
              <a:effectLst/>
              <a:uLnTx/>
              <a:uFillTx/>
              <a:latin typeface="Arial" panose="020B0604020202020204" pitchFamily="34" charset="0"/>
            </a:endParaRPr>
          </a:p>
        </p:txBody>
      </p:sp>
      <p:sp>
        <p:nvSpPr>
          <p:cNvPr id="186" name="Rectangle 185">
            <a:extLst>
              <a:ext uri="{FF2B5EF4-FFF2-40B4-BE49-F238E27FC236}">
                <a16:creationId xmlns:a16="http://schemas.microsoft.com/office/drawing/2014/main" id="{67DABA87-8CA6-4EC8-8B4F-476738F43532}"/>
              </a:ext>
            </a:extLst>
          </p:cNvPr>
          <p:cNvSpPr>
            <a:spLocks noChangeArrowheads="1"/>
          </p:cNvSpPr>
          <p:nvPr/>
        </p:nvSpPr>
        <p:spPr bwMode="auto">
          <a:xfrm>
            <a:off x="3138523" y="3457306"/>
            <a:ext cx="628377"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aa-ET" altLang="aa-ET" sz="4300" b="1" i="0" u="none" strike="noStrike" kern="0" cap="none" spc="0" normalizeH="0" baseline="0" noProof="0">
                <a:ln>
                  <a:noFill/>
                </a:ln>
                <a:solidFill>
                  <a:srgbClr val="00CEE8"/>
                </a:solidFill>
                <a:effectLst/>
                <a:uLnTx/>
                <a:uFillTx/>
                <a:latin typeface="Open Sans Semibold" panose="020B0706030804020204" pitchFamily="34" charset="0"/>
              </a:rPr>
              <a:t>03</a:t>
            </a:r>
            <a:endParaRPr kumimoji="0" lang="aa-ET" altLang="aa-ET" sz="1800" b="0" i="0" u="none" strike="noStrike" kern="0" cap="none" spc="0" normalizeH="0" baseline="0" noProof="0">
              <a:ln>
                <a:noFill/>
              </a:ln>
              <a:solidFill>
                <a:srgbClr val="00CEE8"/>
              </a:solidFill>
              <a:effectLst/>
              <a:uLnTx/>
              <a:uFillTx/>
              <a:latin typeface="Arial" panose="020B0604020202020204" pitchFamily="34" charset="0"/>
            </a:endParaRPr>
          </a:p>
        </p:txBody>
      </p:sp>
      <p:sp>
        <p:nvSpPr>
          <p:cNvPr id="187" name="Rectangle 186">
            <a:extLst>
              <a:ext uri="{FF2B5EF4-FFF2-40B4-BE49-F238E27FC236}">
                <a16:creationId xmlns:a16="http://schemas.microsoft.com/office/drawing/2014/main" id="{100294D9-B9CB-4D70-968F-A862C6986734}"/>
              </a:ext>
            </a:extLst>
          </p:cNvPr>
          <p:cNvSpPr>
            <a:spLocks noChangeArrowheads="1"/>
          </p:cNvSpPr>
          <p:nvPr/>
        </p:nvSpPr>
        <p:spPr bwMode="auto">
          <a:xfrm>
            <a:off x="3138523" y="4577961"/>
            <a:ext cx="628377"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aa-ET" altLang="aa-ET" sz="4300" b="1" i="0" u="none" strike="noStrike" kern="0" cap="none" spc="0" normalizeH="0" baseline="0" noProof="0" dirty="0">
                <a:ln>
                  <a:noFill/>
                </a:ln>
                <a:solidFill>
                  <a:srgbClr val="065381"/>
                </a:solidFill>
                <a:effectLst/>
                <a:uLnTx/>
                <a:uFillTx/>
                <a:latin typeface="Open Sans Semibold" panose="020B0706030804020204" pitchFamily="34" charset="0"/>
              </a:rPr>
              <a:t>04</a:t>
            </a:r>
            <a:endParaRPr kumimoji="0" lang="aa-ET" altLang="aa-ET" sz="1800" b="0" i="0" u="none" strike="noStrike" kern="0" cap="none" spc="0" normalizeH="0" baseline="0" noProof="0" dirty="0">
              <a:ln>
                <a:noFill/>
              </a:ln>
              <a:solidFill>
                <a:srgbClr val="065381"/>
              </a:solidFill>
              <a:effectLst/>
              <a:uLnTx/>
              <a:uFillTx/>
              <a:latin typeface="Arial" panose="020B0604020202020204" pitchFamily="34" charset="0"/>
            </a:endParaRPr>
          </a:p>
        </p:txBody>
      </p:sp>
      <p:sp>
        <p:nvSpPr>
          <p:cNvPr id="188" name="Freeform 187">
            <a:extLst>
              <a:ext uri="{FF2B5EF4-FFF2-40B4-BE49-F238E27FC236}">
                <a16:creationId xmlns:a16="http://schemas.microsoft.com/office/drawing/2014/main" id="{0F6FA3DA-EEF2-4F72-8A64-20B37614E9BE}"/>
              </a:ext>
            </a:extLst>
          </p:cNvPr>
          <p:cNvSpPr>
            <a:spLocks noEditPoints="1"/>
          </p:cNvSpPr>
          <p:nvPr/>
        </p:nvSpPr>
        <p:spPr bwMode="auto">
          <a:xfrm>
            <a:off x="8454925" y="4693849"/>
            <a:ext cx="419100" cy="476250"/>
          </a:xfrm>
          <a:custGeom>
            <a:avLst/>
            <a:gdLst>
              <a:gd name="T0" fmla="*/ 34 w 108"/>
              <a:gd name="T1" fmla="*/ 96 h 123"/>
              <a:gd name="T2" fmla="*/ 26 w 108"/>
              <a:gd name="T3" fmla="*/ 74 h 123"/>
              <a:gd name="T4" fmla="*/ 20 w 108"/>
              <a:gd name="T5" fmla="*/ 56 h 123"/>
              <a:gd name="T6" fmla="*/ 54 w 108"/>
              <a:gd name="T7" fmla="*/ 21 h 123"/>
              <a:gd name="T8" fmla="*/ 88 w 108"/>
              <a:gd name="T9" fmla="*/ 56 h 123"/>
              <a:gd name="T10" fmla="*/ 82 w 108"/>
              <a:gd name="T11" fmla="*/ 74 h 123"/>
              <a:gd name="T12" fmla="*/ 74 w 108"/>
              <a:gd name="T13" fmla="*/ 93 h 123"/>
              <a:gd name="T14" fmla="*/ 54 w 108"/>
              <a:gd name="T15" fmla="*/ 34 h 123"/>
              <a:gd name="T16" fmla="*/ 34 w 108"/>
              <a:gd name="T17" fmla="*/ 55 h 123"/>
              <a:gd name="T18" fmla="*/ 54 w 108"/>
              <a:gd name="T19" fmla="*/ 75 h 123"/>
              <a:gd name="T20" fmla="*/ 74 w 108"/>
              <a:gd name="T21" fmla="*/ 55 h 123"/>
              <a:gd name="T22" fmla="*/ 54 w 108"/>
              <a:gd name="T23" fmla="*/ 34 h 123"/>
              <a:gd name="T24" fmla="*/ 46 w 108"/>
              <a:gd name="T25" fmla="*/ 58 h 123"/>
              <a:gd name="T26" fmla="*/ 52 w 108"/>
              <a:gd name="T27" fmla="*/ 65 h 123"/>
              <a:gd name="T28" fmla="*/ 62 w 108"/>
              <a:gd name="T29" fmla="*/ 49 h 123"/>
              <a:gd name="T30" fmla="*/ 54 w 108"/>
              <a:gd name="T31" fmla="*/ 11 h 123"/>
              <a:gd name="T32" fmla="*/ 54 w 108"/>
              <a:gd name="T33" fmla="*/ 0 h 123"/>
              <a:gd name="T34" fmla="*/ 32 w 108"/>
              <a:gd name="T35" fmla="*/ 17 h 123"/>
              <a:gd name="T36" fmla="*/ 27 w 108"/>
              <a:gd name="T37" fmla="*/ 8 h 123"/>
              <a:gd name="T38" fmla="*/ 7 w 108"/>
              <a:gd name="T39" fmla="*/ 28 h 123"/>
              <a:gd name="T40" fmla="*/ 16 w 108"/>
              <a:gd name="T41" fmla="*/ 33 h 123"/>
              <a:gd name="T42" fmla="*/ 0 w 108"/>
              <a:gd name="T43" fmla="*/ 55 h 123"/>
              <a:gd name="T44" fmla="*/ 10 w 108"/>
              <a:gd name="T45" fmla="*/ 55 h 123"/>
              <a:gd name="T46" fmla="*/ 81 w 108"/>
              <a:gd name="T47" fmla="*/ 8 h 123"/>
              <a:gd name="T48" fmla="*/ 76 w 108"/>
              <a:gd name="T49" fmla="*/ 17 h 123"/>
              <a:gd name="T50" fmla="*/ 101 w 108"/>
              <a:gd name="T51" fmla="*/ 28 h 123"/>
              <a:gd name="T52" fmla="*/ 92 w 108"/>
              <a:gd name="T53" fmla="*/ 33 h 123"/>
              <a:gd name="T54" fmla="*/ 98 w 108"/>
              <a:gd name="T55" fmla="*/ 55 h 123"/>
              <a:gd name="T56" fmla="*/ 108 w 108"/>
              <a:gd name="T57" fmla="*/ 55 h 123"/>
              <a:gd name="T58" fmla="*/ 66 w 108"/>
              <a:gd name="T59" fmla="*/ 99 h 123"/>
              <a:gd name="T60" fmla="*/ 39 w 108"/>
              <a:gd name="T61" fmla="*/ 107 h 123"/>
              <a:gd name="T62" fmla="*/ 36 w 108"/>
              <a:gd name="T63" fmla="*/ 111 h 123"/>
              <a:gd name="T64" fmla="*/ 41 w 108"/>
              <a:gd name="T65" fmla="*/ 115 h 123"/>
              <a:gd name="T66" fmla="*/ 43 w 108"/>
              <a:gd name="T67" fmla="*/ 115 h 123"/>
              <a:gd name="T68" fmla="*/ 66 w 108"/>
              <a:gd name="T69" fmla="*/ 109 h 123"/>
              <a:gd name="T70" fmla="*/ 66 w 108"/>
              <a:gd name="T71" fmla="*/ 108 h 123"/>
              <a:gd name="T72" fmla="*/ 67 w 108"/>
              <a:gd name="T73" fmla="*/ 108 h 123"/>
              <a:gd name="T74" fmla="*/ 72 w 108"/>
              <a:gd name="T75" fmla="*/ 113 h 123"/>
              <a:gd name="T76" fmla="*/ 69 w 108"/>
              <a:gd name="T77" fmla="*/ 117 h 123"/>
              <a:gd name="T78" fmla="*/ 46 w 108"/>
              <a:gd name="T7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8" h="123">
                <a:moveTo>
                  <a:pt x="34" y="96"/>
                </a:moveTo>
                <a:cubicBezTo>
                  <a:pt x="35" y="91"/>
                  <a:pt x="33" y="85"/>
                  <a:pt x="26" y="74"/>
                </a:cubicBezTo>
                <a:cubicBezTo>
                  <a:pt x="22" y="69"/>
                  <a:pt x="20" y="62"/>
                  <a:pt x="20" y="56"/>
                </a:cubicBezTo>
                <a:cubicBezTo>
                  <a:pt x="20" y="37"/>
                  <a:pt x="35" y="21"/>
                  <a:pt x="54" y="21"/>
                </a:cubicBezTo>
                <a:cubicBezTo>
                  <a:pt x="73" y="21"/>
                  <a:pt x="88" y="37"/>
                  <a:pt x="88" y="56"/>
                </a:cubicBezTo>
                <a:cubicBezTo>
                  <a:pt x="88" y="62"/>
                  <a:pt x="86" y="69"/>
                  <a:pt x="82" y="74"/>
                </a:cubicBezTo>
                <a:cubicBezTo>
                  <a:pt x="77" y="83"/>
                  <a:pt x="74" y="88"/>
                  <a:pt x="74" y="93"/>
                </a:cubicBezTo>
                <a:moveTo>
                  <a:pt x="54" y="34"/>
                </a:moveTo>
                <a:cubicBezTo>
                  <a:pt x="43" y="34"/>
                  <a:pt x="34" y="44"/>
                  <a:pt x="34" y="55"/>
                </a:cubicBezTo>
                <a:cubicBezTo>
                  <a:pt x="34" y="66"/>
                  <a:pt x="43" y="75"/>
                  <a:pt x="54" y="75"/>
                </a:cubicBezTo>
                <a:cubicBezTo>
                  <a:pt x="65" y="75"/>
                  <a:pt x="74" y="66"/>
                  <a:pt x="74" y="55"/>
                </a:cubicBezTo>
                <a:cubicBezTo>
                  <a:pt x="74" y="44"/>
                  <a:pt x="65" y="34"/>
                  <a:pt x="54" y="34"/>
                </a:cubicBezTo>
                <a:close/>
                <a:moveTo>
                  <a:pt x="46" y="58"/>
                </a:moveTo>
                <a:cubicBezTo>
                  <a:pt x="52" y="65"/>
                  <a:pt x="52" y="65"/>
                  <a:pt x="52" y="65"/>
                </a:cubicBezTo>
                <a:cubicBezTo>
                  <a:pt x="62" y="49"/>
                  <a:pt x="62" y="49"/>
                  <a:pt x="62" y="49"/>
                </a:cubicBezTo>
                <a:moveTo>
                  <a:pt x="54" y="11"/>
                </a:moveTo>
                <a:cubicBezTo>
                  <a:pt x="54" y="0"/>
                  <a:pt x="54" y="0"/>
                  <a:pt x="54" y="0"/>
                </a:cubicBezTo>
                <a:moveTo>
                  <a:pt x="32" y="17"/>
                </a:moveTo>
                <a:cubicBezTo>
                  <a:pt x="27" y="8"/>
                  <a:pt x="27" y="8"/>
                  <a:pt x="27" y="8"/>
                </a:cubicBezTo>
                <a:moveTo>
                  <a:pt x="7" y="28"/>
                </a:moveTo>
                <a:cubicBezTo>
                  <a:pt x="16" y="33"/>
                  <a:pt x="16" y="33"/>
                  <a:pt x="16" y="33"/>
                </a:cubicBezTo>
                <a:moveTo>
                  <a:pt x="0" y="55"/>
                </a:moveTo>
                <a:cubicBezTo>
                  <a:pt x="10" y="55"/>
                  <a:pt x="10" y="55"/>
                  <a:pt x="10" y="55"/>
                </a:cubicBezTo>
                <a:moveTo>
                  <a:pt x="81" y="8"/>
                </a:moveTo>
                <a:cubicBezTo>
                  <a:pt x="76" y="17"/>
                  <a:pt x="76" y="17"/>
                  <a:pt x="76" y="17"/>
                </a:cubicBezTo>
                <a:moveTo>
                  <a:pt x="101" y="28"/>
                </a:moveTo>
                <a:cubicBezTo>
                  <a:pt x="92" y="33"/>
                  <a:pt x="92" y="33"/>
                  <a:pt x="92" y="33"/>
                </a:cubicBezTo>
                <a:moveTo>
                  <a:pt x="98" y="55"/>
                </a:moveTo>
                <a:cubicBezTo>
                  <a:pt x="108" y="55"/>
                  <a:pt x="108" y="55"/>
                  <a:pt x="108" y="55"/>
                </a:cubicBezTo>
                <a:moveTo>
                  <a:pt x="66" y="99"/>
                </a:moveTo>
                <a:cubicBezTo>
                  <a:pt x="66" y="99"/>
                  <a:pt x="39" y="107"/>
                  <a:pt x="39" y="107"/>
                </a:cubicBezTo>
                <a:cubicBezTo>
                  <a:pt x="38" y="107"/>
                  <a:pt x="36" y="109"/>
                  <a:pt x="36" y="111"/>
                </a:cubicBezTo>
                <a:cubicBezTo>
                  <a:pt x="36" y="113"/>
                  <a:pt x="38" y="115"/>
                  <a:pt x="41" y="115"/>
                </a:cubicBezTo>
                <a:cubicBezTo>
                  <a:pt x="41" y="115"/>
                  <a:pt x="43" y="115"/>
                  <a:pt x="43" y="115"/>
                </a:cubicBezTo>
                <a:cubicBezTo>
                  <a:pt x="66" y="109"/>
                  <a:pt x="66" y="109"/>
                  <a:pt x="66" y="109"/>
                </a:cubicBezTo>
                <a:cubicBezTo>
                  <a:pt x="66" y="108"/>
                  <a:pt x="66" y="108"/>
                  <a:pt x="66" y="108"/>
                </a:cubicBezTo>
                <a:cubicBezTo>
                  <a:pt x="67" y="108"/>
                  <a:pt x="67" y="108"/>
                  <a:pt x="67" y="108"/>
                </a:cubicBezTo>
                <a:cubicBezTo>
                  <a:pt x="70" y="108"/>
                  <a:pt x="72" y="110"/>
                  <a:pt x="72" y="113"/>
                </a:cubicBezTo>
                <a:cubicBezTo>
                  <a:pt x="72" y="115"/>
                  <a:pt x="70" y="116"/>
                  <a:pt x="69" y="117"/>
                </a:cubicBezTo>
                <a:cubicBezTo>
                  <a:pt x="46" y="123"/>
                  <a:pt x="46" y="123"/>
                  <a:pt x="46" y="123"/>
                </a:cubicBezTo>
              </a:path>
            </a:pathLst>
          </a:custGeom>
          <a:noFill/>
          <a:ln w="12700" cap="rnd">
            <a:solidFill>
              <a:srgbClr val="58595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sp>
        <p:nvSpPr>
          <p:cNvPr id="189" name="Freeform 188">
            <a:extLst>
              <a:ext uri="{FF2B5EF4-FFF2-40B4-BE49-F238E27FC236}">
                <a16:creationId xmlns:a16="http://schemas.microsoft.com/office/drawing/2014/main" id="{A273D0F8-C08D-45AD-B1BA-CFF13425C4F1}"/>
              </a:ext>
            </a:extLst>
          </p:cNvPr>
          <p:cNvSpPr>
            <a:spLocks noEditPoints="1"/>
          </p:cNvSpPr>
          <p:nvPr/>
        </p:nvSpPr>
        <p:spPr bwMode="auto">
          <a:xfrm>
            <a:off x="8358087" y="1506738"/>
            <a:ext cx="612775" cy="344488"/>
          </a:xfrm>
          <a:custGeom>
            <a:avLst/>
            <a:gdLst>
              <a:gd name="T0" fmla="*/ 37 w 158"/>
              <a:gd name="T1" fmla="*/ 73 h 89"/>
              <a:gd name="T2" fmla="*/ 37 w 158"/>
              <a:gd name="T3" fmla="*/ 66 h 89"/>
              <a:gd name="T4" fmla="*/ 46 w 158"/>
              <a:gd name="T5" fmla="*/ 58 h 89"/>
              <a:gd name="T6" fmla="*/ 51 w 158"/>
              <a:gd name="T7" fmla="*/ 62 h 89"/>
              <a:gd name="T8" fmla="*/ 44 w 158"/>
              <a:gd name="T9" fmla="*/ 72 h 89"/>
              <a:gd name="T10" fmla="*/ 96 w 158"/>
              <a:gd name="T11" fmla="*/ 65 h 89"/>
              <a:gd name="T12" fmla="*/ 115 w 158"/>
              <a:gd name="T13" fmla="*/ 73 h 89"/>
              <a:gd name="T14" fmla="*/ 116 w 158"/>
              <a:gd name="T15" fmla="*/ 65 h 89"/>
              <a:gd name="T16" fmla="*/ 97 w 158"/>
              <a:gd name="T17" fmla="*/ 79 h 89"/>
              <a:gd name="T18" fmla="*/ 106 w 158"/>
              <a:gd name="T19" fmla="*/ 80 h 89"/>
              <a:gd name="T20" fmla="*/ 107 w 158"/>
              <a:gd name="T21" fmla="*/ 73 h 89"/>
              <a:gd name="T22" fmla="*/ 86 w 158"/>
              <a:gd name="T23" fmla="*/ 86 h 89"/>
              <a:gd name="T24" fmla="*/ 95 w 158"/>
              <a:gd name="T25" fmla="*/ 86 h 89"/>
              <a:gd name="T26" fmla="*/ 97 w 158"/>
              <a:gd name="T27" fmla="*/ 79 h 89"/>
              <a:gd name="T28" fmla="*/ 74 w 158"/>
              <a:gd name="T29" fmla="*/ 87 h 89"/>
              <a:gd name="T30" fmla="*/ 84 w 158"/>
              <a:gd name="T31" fmla="*/ 86 h 89"/>
              <a:gd name="T32" fmla="*/ 50 w 158"/>
              <a:gd name="T33" fmla="*/ 80 h 89"/>
              <a:gd name="T34" fmla="*/ 61 w 158"/>
              <a:gd name="T35" fmla="*/ 61 h 89"/>
              <a:gd name="T36" fmla="*/ 54 w 158"/>
              <a:gd name="T37" fmla="*/ 61 h 89"/>
              <a:gd name="T38" fmla="*/ 43 w 158"/>
              <a:gd name="T39" fmla="*/ 80 h 89"/>
              <a:gd name="T40" fmla="*/ 50 w 158"/>
              <a:gd name="T41" fmla="*/ 80 h 89"/>
              <a:gd name="T42" fmla="*/ 69 w 158"/>
              <a:gd name="T43" fmla="*/ 73 h 89"/>
              <a:gd name="T44" fmla="*/ 65 w 158"/>
              <a:gd name="T45" fmla="*/ 65 h 89"/>
              <a:gd name="T46" fmla="*/ 52 w 158"/>
              <a:gd name="T47" fmla="*/ 77 h 89"/>
              <a:gd name="T48" fmla="*/ 56 w 158"/>
              <a:gd name="T49" fmla="*/ 85 h 89"/>
              <a:gd name="T50" fmla="*/ 73 w 158"/>
              <a:gd name="T51" fmla="*/ 83 h 89"/>
              <a:gd name="T52" fmla="*/ 74 w 158"/>
              <a:gd name="T53" fmla="*/ 74 h 89"/>
              <a:gd name="T54" fmla="*/ 67 w 158"/>
              <a:gd name="T55" fmla="*/ 75 h 89"/>
              <a:gd name="T56" fmla="*/ 62 w 158"/>
              <a:gd name="T57" fmla="*/ 88 h 89"/>
              <a:gd name="T58" fmla="*/ 68 w 158"/>
              <a:gd name="T59" fmla="*/ 88 h 89"/>
              <a:gd name="T60" fmla="*/ 136 w 158"/>
              <a:gd name="T61" fmla="*/ 0 h 89"/>
              <a:gd name="T62" fmla="*/ 132 w 158"/>
              <a:gd name="T63" fmla="*/ 53 h 89"/>
              <a:gd name="T64" fmla="*/ 158 w 158"/>
              <a:gd name="T65" fmla="*/ 42 h 89"/>
              <a:gd name="T66" fmla="*/ 85 w 158"/>
              <a:gd name="T67" fmla="*/ 23 h 89"/>
              <a:gd name="T68" fmla="*/ 78 w 158"/>
              <a:gd name="T69" fmla="*/ 23 h 89"/>
              <a:gd name="T70" fmla="*/ 54 w 158"/>
              <a:gd name="T71" fmla="*/ 34 h 89"/>
              <a:gd name="T72" fmla="*/ 75 w 158"/>
              <a:gd name="T73" fmla="*/ 40 h 89"/>
              <a:gd name="T74" fmla="*/ 116 w 158"/>
              <a:gd name="T75" fmla="*/ 65 h 89"/>
              <a:gd name="T76" fmla="*/ 123 w 158"/>
              <a:gd name="T77" fmla="*/ 56 h 89"/>
              <a:gd name="T78" fmla="*/ 116 w 158"/>
              <a:gd name="T79" fmla="*/ 65 h 89"/>
              <a:gd name="T80" fmla="*/ 40 w 158"/>
              <a:gd name="T81" fmla="*/ 63 h 89"/>
              <a:gd name="T82" fmla="*/ 22 w 158"/>
              <a:gd name="T83" fmla="*/ 59 h 89"/>
              <a:gd name="T84" fmla="*/ 32 w 158"/>
              <a:gd name="T85" fmla="*/ 0 h 89"/>
              <a:gd name="T86" fmla="*/ 38 w 158"/>
              <a:gd name="T87" fmla="*/ 65 h 89"/>
              <a:gd name="T88" fmla="*/ 52 w 158"/>
              <a:gd name="T89" fmla="*/ 2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8" h="89">
                <a:moveTo>
                  <a:pt x="41" y="74"/>
                </a:moveTo>
                <a:cubicBezTo>
                  <a:pt x="39" y="74"/>
                  <a:pt x="38" y="74"/>
                  <a:pt x="37" y="73"/>
                </a:cubicBezTo>
                <a:cubicBezTo>
                  <a:pt x="36" y="72"/>
                  <a:pt x="35" y="71"/>
                  <a:pt x="35" y="69"/>
                </a:cubicBezTo>
                <a:cubicBezTo>
                  <a:pt x="35" y="68"/>
                  <a:pt x="36" y="67"/>
                  <a:pt x="37" y="66"/>
                </a:cubicBezTo>
                <a:cubicBezTo>
                  <a:pt x="43" y="59"/>
                  <a:pt x="43" y="59"/>
                  <a:pt x="43" y="59"/>
                </a:cubicBezTo>
                <a:cubicBezTo>
                  <a:pt x="44" y="58"/>
                  <a:pt x="45" y="58"/>
                  <a:pt x="46" y="58"/>
                </a:cubicBezTo>
                <a:cubicBezTo>
                  <a:pt x="47" y="57"/>
                  <a:pt x="48" y="58"/>
                  <a:pt x="49" y="59"/>
                </a:cubicBezTo>
                <a:cubicBezTo>
                  <a:pt x="50" y="60"/>
                  <a:pt x="51" y="61"/>
                  <a:pt x="51" y="62"/>
                </a:cubicBezTo>
                <a:cubicBezTo>
                  <a:pt x="51" y="63"/>
                  <a:pt x="51" y="65"/>
                  <a:pt x="50" y="66"/>
                </a:cubicBezTo>
                <a:cubicBezTo>
                  <a:pt x="44" y="72"/>
                  <a:pt x="44" y="72"/>
                  <a:pt x="44" y="72"/>
                </a:cubicBezTo>
                <a:cubicBezTo>
                  <a:pt x="43" y="73"/>
                  <a:pt x="42" y="74"/>
                  <a:pt x="41" y="74"/>
                </a:cubicBezTo>
                <a:close/>
                <a:moveTo>
                  <a:pt x="96" y="65"/>
                </a:moveTo>
                <a:cubicBezTo>
                  <a:pt x="96" y="65"/>
                  <a:pt x="108" y="74"/>
                  <a:pt x="111" y="75"/>
                </a:cubicBezTo>
                <a:cubicBezTo>
                  <a:pt x="113" y="75"/>
                  <a:pt x="114" y="74"/>
                  <a:pt x="115" y="73"/>
                </a:cubicBezTo>
                <a:cubicBezTo>
                  <a:pt x="117" y="72"/>
                  <a:pt x="117" y="70"/>
                  <a:pt x="117" y="68"/>
                </a:cubicBezTo>
                <a:cubicBezTo>
                  <a:pt x="117" y="67"/>
                  <a:pt x="117" y="66"/>
                  <a:pt x="116" y="65"/>
                </a:cubicBezTo>
                <a:moveTo>
                  <a:pt x="87" y="71"/>
                </a:moveTo>
                <a:cubicBezTo>
                  <a:pt x="97" y="79"/>
                  <a:pt x="97" y="79"/>
                  <a:pt x="97" y="79"/>
                </a:cubicBezTo>
                <a:cubicBezTo>
                  <a:pt x="98" y="81"/>
                  <a:pt x="99" y="81"/>
                  <a:pt x="101" y="81"/>
                </a:cubicBezTo>
                <a:cubicBezTo>
                  <a:pt x="103" y="81"/>
                  <a:pt x="104" y="81"/>
                  <a:pt x="106" y="80"/>
                </a:cubicBezTo>
                <a:cubicBezTo>
                  <a:pt x="107" y="79"/>
                  <a:pt x="108" y="77"/>
                  <a:pt x="108" y="75"/>
                </a:cubicBezTo>
                <a:cubicBezTo>
                  <a:pt x="108" y="74"/>
                  <a:pt x="107" y="73"/>
                  <a:pt x="107" y="73"/>
                </a:cubicBezTo>
                <a:moveTo>
                  <a:pt x="81" y="81"/>
                </a:moveTo>
                <a:cubicBezTo>
                  <a:pt x="86" y="86"/>
                  <a:pt x="86" y="86"/>
                  <a:pt x="86" y="86"/>
                </a:cubicBezTo>
                <a:cubicBezTo>
                  <a:pt x="87" y="87"/>
                  <a:pt x="89" y="88"/>
                  <a:pt x="90" y="88"/>
                </a:cubicBezTo>
                <a:cubicBezTo>
                  <a:pt x="92" y="88"/>
                  <a:pt x="94" y="87"/>
                  <a:pt x="95" y="86"/>
                </a:cubicBezTo>
                <a:cubicBezTo>
                  <a:pt x="96" y="85"/>
                  <a:pt x="97" y="83"/>
                  <a:pt x="97" y="81"/>
                </a:cubicBezTo>
                <a:cubicBezTo>
                  <a:pt x="97" y="81"/>
                  <a:pt x="97" y="80"/>
                  <a:pt x="97" y="79"/>
                </a:cubicBezTo>
                <a:moveTo>
                  <a:pt x="70" y="85"/>
                </a:moveTo>
                <a:cubicBezTo>
                  <a:pt x="74" y="87"/>
                  <a:pt x="74" y="87"/>
                  <a:pt x="74" y="87"/>
                </a:cubicBezTo>
                <a:cubicBezTo>
                  <a:pt x="75" y="88"/>
                  <a:pt x="77" y="88"/>
                  <a:pt x="79" y="88"/>
                </a:cubicBezTo>
                <a:cubicBezTo>
                  <a:pt x="81" y="88"/>
                  <a:pt x="83" y="88"/>
                  <a:pt x="84" y="86"/>
                </a:cubicBezTo>
                <a:cubicBezTo>
                  <a:pt x="85" y="86"/>
                  <a:pt x="85" y="85"/>
                  <a:pt x="85" y="85"/>
                </a:cubicBezTo>
                <a:moveTo>
                  <a:pt x="50" y="80"/>
                </a:moveTo>
                <a:cubicBezTo>
                  <a:pt x="61" y="67"/>
                  <a:pt x="61" y="67"/>
                  <a:pt x="61" y="67"/>
                </a:cubicBezTo>
                <a:cubicBezTo>
                  <a:pt x="63" y="65"/>
                  <a:pt x="63" y="62"/>
                  <a:pt x="61" y="61"/>
                </a:cubicBezTo>
                <a:cubicBezTo>
                  <a:pt x="60" y="60"/>
                  <a:pt x="58" y="59"/>
                  <a:pt x="57" y="59"/>
                </a:cubicBezTo>
                <a:cubicBezTo>
                  <a:pt x="56" y="60"/>
                  <a:pt x="55" y="60"/>
                  <a:pt x="54" y="61"/>
                </a:cubicBezTo>
                <a:cubicBezTo>
                  <a:pt x="43" y="73"/>
                  <a:pt x="43" y="73"/>
                  <a:pt x="43" y="73"/>
                </a:cubicBezTo>
                <a:cubicBezTo>
                  <a:pt x="41" y="75"/>
                  <a:pt x="41" y="78"/>
                  <a:pt x="43" y="80"/>
                </a:cubicBezTo>
                <a:cubicBezTo>
                  <a:pt x="44" y="81"/>
                  <a:pt x="46" y="81"/>
                  <a:pt x="47" y="81"/>
                </a:cubicBezTo>
                <a:cubicBezTo>
                  <a:pt x="48" y="81"/>
                  <a:pt x="49" y="80"/>
                  <a:pt x="50" y="80"/>
                </a:cubicBezTo>
                <a:close/>
                <a:moveTo>
                  <a:pt x="59" y="84"/>
                </a:moveTo>
                <a:cubicBezTo>
                  <a:pt x="69" y="73"/>
                  <a:pt x="69" y="73"/>
                  <a:pt x="69" y="73"/>
                </a:cubicBezTo>
                <a:cubicBezTo>
                  <a:pt x="71" y="71"/>
                  <a:pt x="71" y="68"/>
                  <a:pt x="69" y="66"/>
                </a:cubicBezTo>
                <a:cubicBezTo>
                  <a:pt x="68" y="65"/>
                  <a:pt x="66" y="65"/>
                  <a:pt x="65" y="65"/>
                </a:cubicBezTo>
                <a:cubicBezTo>
                  <a:pt x="64" y="65"/>
                  <a:pt x="63" y="65"/>
                  <a:pt x="62" y="66"/>
                </a:cubicBezTo>
                <a:cubicBezTo>
                  <a:pt x="52" y="77"/>
                  <a:pt x="52" y="77"/>
                  <a:pt x="52" y="77"/>
                </a:cubicBezTo>
                <a:cubicBezTo>
                  <a:pt x="50" y="79"/>
                  <a:pt x="50" y="82"/>
                  <a:pt x="52" y="84"/>
                </a:cubicBezTo>
                <a:cubicBezTo>
                  <a:pt x="53" y="85"/>
                  <a:pt x="55" y="86"/>
                  <a:pt x="56" y="85"/>
                </a:cubicBezTo>
                <a:cubicBezTo>
                  <a:pt x="57" y="85"/>
                  <a:pt x="58" y="85"/>
                  <a:pt x="59" y="84"/>
                </a:cubicBezTo>
                <a:close/>
                <a:moveTo>
                  <a:pt x="73" y="83"/>
                </a:moveTo>
                <a:cubicBezTo>
                  <a:pt x="74" y="81"/>
                  <a:pt x="74" y="81"/>
                  <a:pt x="74" y="81"/>
                </a:cubicBezTo>
                <a:cubicBezTo>
                  <a:pt x="76" y="79"/>
                  <a:pt x="76" y="76"/>
                  <a:pt x="74" y="74"/>
                </a:cubicBezTo>
                <a:cubicBezTo>
                  <a:pt x="73" y="73"/>
                  <a:pt x="71" y="73"/>
                  <a:pt x="70" y="73"/>
                </a:cubicBezTo>
                <a:cubicBezTo>
                  <a:pt x="69" y="73"/>
                  <a:pt x="68" y="74"/>
                  <a:pt x="67" y="75"/>
                </a:cubicBezTo>
                <a:cubicBezTo>
                  <a:pt x="61" y="81"/>
                  <a:pt x="61" y="81"/>
                  <a:pt x="61" y="81"/>
                </a:cubicBezTo>
                <a:cubicBezTo>
                  <a:pt x="60" y="83"/>
                  <a:pt x="60" y="86"/>
                  <a:pt x="62" y="88"/>
                </a:cubicBezTo>
                <a:cubicBezTo>
                  <a:pt x="63" y="89"/>
                  <a:pt x="64" y="89"/>
                  <a:pt x="66" y="89"/>
                </a:cubicBezTo>
                <a:cubicBezTo>
                  <a:pt x="67" y="89"/>
                  <a:pt x="68" y="88"/>
                  <a:pt x="68" y="88"/>
                </a:cubicBezTo>
                <a:lnTo>
                  <a:pt x="73" y="83"/>
                </a:lnTo>
                <a:close/>
                <a:moveTo>
                  <a:pt x="136" y="0"/>
                </a:moveTo>
                <a:cubicBezTo>
                  <a:pt x="126" y="5"/>
                  <a:pt x="111" y="13"/>
                  <a:pt x="109" y="15"/>
                </a:cubicBezTo>
                <a:cubicBezTo>
                  <a:pt x="111" y="18"/>
                  <a:pt x="120" y="33"/>
                  <a:pt x="132" y="53"/>
                </a:cubicBezTo>
                <a:cubicBezTo>
                  <a:pt x="133" y="56"/>
                  <a:pt x="133" y="56"/>
                  <a:pt x="133" y="56"/>
                </a:cubicBezTo>
                <a:cubicBezTo>
                  <a:pt x="158" y="42"/>
                  <a:pt x="158" y="42"/>
                  <a:pt x="158" y="42"/>
                </a:cubicBezTo>
                <a:moveTo>
                  <a:pt x="112" y="20"/>
                </a:moveTo>
                <a:cubicBezTo>
                  <a:pt x="99" y="15"/>
                  <a:pt x="93" y="23"/>
                  <a:pt x="85" y="23"/>
                </a:cubicBezTo>
                <a:cubicBezTo>
                  <a:pt x="82" y="23"/>
                  <a:pt x="80" y="23"/>
                  <a:pt x="78" y="23"/>
                </a:cubicBezTo>
                <a:cubicBezTo>
                  <a:pt x="78" y="23"/>
                  <a:pt x="78" y="23"/>
                  <a:pt x="78" y="23"/>
                </a:cubicBezTo>
                <a:cubicBezTo>
                  <a:pt x="77" y="23"/>
                  <a:pt x="76" y="23"/>
                  <a:pt x="76" y="24"/>
                </a:cubicBezTo>
                <a:cubicBezTo>
                  <a:pt x="54" y="34"/>
                  <a:pt x="54" y="34"/>
                  <a:pt x="54" y="34"/>
                </a:cubicBezTo>
                <a:cubicBezTo>
                  <a:pt x="44" y="40"/>
                  <a:pt x="54" y="47"/>
                  <a:pt x="57" y="46"/>
                </a:cubicBezTo>
                <a:cubicBezTo>
                  <a:pt x="61" y="46"/>
                  <a:pt x="69" y="42"/>
                  <a:pt x="75" y="40"/>
                </a:cubicBezTo>
                <a:cubicBezTo>
                  <a:pt x="78" y="38"/>
                  <a:pt x="82" y="39"/>
                  <a:pt x="85" y="41"/>
                </a:cubicBezTo>
                <a:cubicBezTo>
                  <a:pt x="95" y="48"/>
                  <a:pt x="115" y="63"/>
                  <a:pt x="116" y="65"/>
                </a:cubicBezTo>
                <a:moveTo>
                  <a:pt x="130" y="51"/>
                </a:moveTo>
                <a:cubicBezTo>
                  <a:pt x="129" y="52"/>
                  <a:pt x="124" y="55"/>
                  <a:pt x="123" y="56"/>
                </a:cubicBezTo>
                <a:cubicBezTo>
                  <a:pt x="123" y="56"/>
                  <a:pt x="122" y="57"/>
                  <a:pt x="121" y="59"/>
                </a:cubicBezTo>
                <a:cubicBezTo>
                  <a:pt x="120" y="61"/>
                  <a:pt x="118" y="64"/>
                  <a:pt x="116" y="65"/>
                </a:cubicBezTo>
                <a:moveTo>
                  <a:pt x="40" y="63"/>
                </a:moveTo>
                <a:cubicBezTo>
                  <a:pt x="40" y="63"/>
                  <a:pt x="40" y="63"/>
                  <a:pt x="40" y="63"/>
                </a:cubicBezTo>
                <a:moveTo>
                  <a:pt x="0" y="40"/>
                </a:moveTo>
                <a:cubicBezTo>
                  <a:pt x="22" y="59"/>
                  <a:pt x="22" y="59"/>
                  <a:pt x="22" y="59"/>
                </a:cubicBezTo>
                <a:cubicBezTo>
                  <a:pt x="55" y="18"/>
                  <a:pt x="55" y="18"/>
                  <a:pt x="55" y="18"/>
                </a:cubicBezTo>
                <a:cubicBezTo>
                  <a:pt x="32" y="0"/>
                  <a:pt x="32" y="0"/>
                  <a:pt x="32" y="0"/>
                </a:cubicBezTo>
                <a:moveTo>
                  <a:pt x="25" y="56"/>
                </a:moveTo>
                <a:cubicBezTo>
                  <a:pt x="31" y="61"/>
                  <a:pt x="38" y="65"/>
                  <a:pt x="38" y="65"/>
                </a:cubicBezTo>
                <a:moveTo>
                  <a:pt x="68" y="28"/>
                </a:moveTo>
                <a:cubicBezTo>
                  <a:pt x="65" y="26"/>
                  <a:pt x="58" y="23"/>
                  <a:pt x="52" y="22"/>
                </a:cubicBezTo>
              </a:path>
            </a:pathLst>
          </a:custGeom>
          <a:noFill/>
          <a:ln w="12700" cap="rnd">
            <a:solidFill>
              <a:srgbClr val="58595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sp>
        <p:nvSpPr>
          <p:cNvPr id="190" name="Freeform 189">
            <a:extLst>
              <a:ext uri="{FF2B5EF4-FFF2-40B4-BE49-F238E27FC236}">
                <a16:creationId xmlns:a16="http://schemas.microsoft.com/office/drawing/2014/main" id="{4C252AF6-1BA8-4BC6-9339-445944F25DBB}"/>
              </a:ext>
            </a:extLst>
          </p:cNvPr>
          <p:cNvSpPr>
            <a:spLocks noEditPoints="1"/>
          </p:cNvSpPr>
          <p:nvPr/>
        </p:nvSpPr>
        <p:spPr bwMode="auto">
          <a:xfrm>
            <a:off x="8427937" y="3616056"/>
            <a:ext cx="473075" cy="379413"/>
          </a:xfrm>
          <a:custGeom>
            <a:avLst/>
            <a:gdLst>
              <a:gd name="T0" fmla="*/ 122 w 122"/>
              <a:gd name="T1" fmla="*/ 98 h 98"/>
              <a:gd name="T2" fmla="*/ 0 w 122"/>
              <a:gd name="T3" fmla="*/ 98 h 98"/>
              <a:gd name="T4" fmla="*/ 30 w 122"/>
              <a:gd name="T5" fmla="*/ 72 h 98"/>
              <a:gd name="T6" fmla="*/ 13 w 122"/>
              <a:gd name="T7" fmla="*/ 72 h 98"/>
              <a:gd name="T8" fmla="*/ 13 w 122"/>
              <a:gd name="T9" fmla="*/ 98 h 98"/>
              <a:gd name="T10" fmla="*/ 30 w 122"/>
              <a:gd name="T11" fmla="*/ 98 h 98"/>
              <a:gd name="T12" fmla="*/ 30 w 122"/>
              <a:gd name="T13" fmla="*/ 72 h 98"/>
              <a:gd name="T14" fmla="*/ 56 w 122"/>
              <a:gd name="T15" fmla="*/ 46 h 98"/>
              <a:gd name="T16" fmla="*/ 39 w 122"/>
              <a:gd name="T17" fmla="*/ 46 h 98"/>
              <a:gd name="T18" fmla="*/ 39 w 122"/>
              <a:gd name="T19" fmla="*/ 98 h 98"/>
              <a:gd name="T20" fmla="*/ 56 w 122"/>
              <a:gd name="T21" fmla="*/ 98 h 98"/>
              <a:gd name="T22" fmla="*/ 56 w 122"/>
              <a:gd name="T23" fmla="*/ 46 h 98"/>
              <a:gd name="T24" fmla="*/ 82 w 122"/>
              <a:gd name="T25" fmla="*/ 57 h 98"/>
              <a:gd name="T26" fmla="*/ 66 w 122"/>
              <a:gd name="T27" fmla="*/ 57 h 98"/>
              <a:gd name="T28" fmla="*/ 66 w 122"/>
              <a:gd name="T29" fmla="*/ 98 h 98"/>
              <a:gd name="T30" fmla="*/ 82 w 122"/>
              <a:gd name="T31" fmla="*/ 98 h 98"/>
              <a:gd name="T32" fmla="*/ 82 w 122"/>
              <a:gd name="T33" fmla="*/ 57 h 98"/>
              <a:gd name="T34" fmla="*/ 109 w 122"/>
              <a:gd name="T35" fmla="*/ 30 h 98"/>
              <a:gd name="T36" fmla="*/ 92 w 122"/>
              <a:gd name="T37" fmla="*/ 30 h 98"/>
              <a:gd name="T38" fmla="*/ 92 w 122"/>
              <a:gd name="T39" fmla="*/ 98 h 98"/>
              <a:gd name="T40" fmla="*/ 109 w 122"/>
              <a:gd name="T41" fmla="*/ 98 h 98"/>
              <a:gd name="T42" fmla="*/ 109 w 122"/>
              <a:gd name="T43" fmla="*/ 30 h 98"/>
              <a:gd name="T44" fmla="*/ 21 w 122"/>
              <a:gd name="T45" fmla="*/ 43 h 98"/>
              <a:gd name="T46" fmla="*/ 17 w 122"/>
              <a:gd name="T47" fmla="*/ 48 h 98"/>
              <a:gd name="T48" fmla="*/ 21 w 122"/>
              <a:gd name="T49" fmla="*/ 52 h 98"/>
              <a:gd name="T50" fmla="*/ 26 w 122"/>
              <a:gd name="T51" fmla="*/ 48 h 98"/>
              <a:gd name="T52" fmla="*/ 21 w 122"/>
              <a:gd name="T53" fmla="*/ 43 h 98"/>
              <a:gd name="T54" fmla="*/ 48 w 122"/>
              <a:gd name="T55" fmla="*/ 18 h 98"/>
              <a:gd name="T56" fmla="*/ 43 w 122"/>
              <a:gd name="T57" fmla="*/ 23 h 98"/>
              <a:gd name="T58" fmla="*/ 48 w 122"/>
              <a:gd name="T59" fmla="*/ 27 h 98"/>
              <a:gd name="T60" fmla="*/ 52 w 122"/>
              <a:gd name="T61" fmla="*/ 23 h 98"/>
              <a:gd name="T62" fmla="*/ 48 w 122"/>
              <a:gd name="T63" fmla="*/ 18 h 98"/>
              <a:gd name="T64" fmla="*/ 74 w 122"/>
              <a:gd name="T65" fmla="*/ 30 h 98"/>
              <a:gd name="T66" fmla="*/ 69 w 122"/>
              <a:gd name="T67" fmla="*/ 35 h 98"/>
              <a:gd name="T68" fmla="*/ 74 w 122"/>
              <a:gd name="T69" fmla="*/ 40 h 98"/>
              <a:gd name="T70" fmla="*/ 79 w 122"/>
              <a:gd name="T71" fmla="*/ 35 h 98"/>
              <a:gd name="T72" fmla="*/ 74 w 122"/>
              <a:gd name="T73" fmla="*/ 30 h 98"/>
              <a:gd name="T74" fmla="*/ 100 w 122"/>
              <a:gd name="T75" fmla="*/ 0 h 98"/>
              <a:gd name="T76" fmla="*/ 95 w 122"/>
              <a:gd name="T77" fmla="*/ 5 h 98"/>
              <a:gd name="T78" fmla="*/ 100 w 122"/>
              <a:gd name="T79" fmla="*/ 10 h 98"/>
              <a:gd name="T80" fmla="*/ 105 w 122"/>
              <a:gd name="T81" fmla="*/ 5 h 98"/>
              <a:gd name="T82" fmla="*/ 100 w 122"/>
              <a:gd name="T83" fmla="*/ 0 h 98"/>
              <a:gd name="T84" fmla="*/ 77 w 122"/>
              <a:gd name="T85" fmla="*/ 31 h 98"/>
              <a:gd name="T86" fmla="*/ 97 w 122"/>
              <a:gd name="T87" fmla="*/ 9 h 98"/>
              <a:gd name="T88" fmla="*/ 52 w 122"/>
              <a:gd name="T89" fmla="*/ 25 h 98"/>
              <a:gd name="T90" fmla="*/ 70 w 122"/>
              <a:gd name="T91" fmla="*/ 33 h 98"/>
              <a:gd name="T92" fmla="*/ 44 w 122"/>
              <a:gd name="T93" fmla="*/ 26 h 98"/>
              <a:gd name="T94" fmla="*/ 25 w 122"/>
              <a:gd name="T95"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2" h="98">
                <a:moveTo>
                  <a:pt x="122" y="98"/>
                </a:moveTo>
                <a:cubicBezTo>
                  <a:pt x="0" y="98"/>
                  <a:pt x="0" y="98"/>
                  <a:pt x="0" y="98"/>
                </a:cubicBezTo>
                <a:moveTo>
                  <a:pt x="30" y="72"/>
                </a:moveTo>
                <a:cubicBezTo>
                  <a:pt x="13" y="72"/>
                  <a:pt x="13" y="72"/>
                  <a:pt x="13" y="72"/>
                </a:cubicBezTo>
                <a:cubicBezTo>
                  <a:pt x="13" y="98"/>
                  <a:pt x="13" y="98"/>
                  <a:pt x="13" y="98"/>
                </a:cubicBezTo>
                <a:cubicBezTo>
                  <a:pt x="30" y="98"/>
                  <a:pt x="30" y="98"/>
                  <a:pt x="30" y="98"/>
                </a:cubicBezTo>
                <a:lnTo>
                  <a:pt x="30" y="72"/>
                </a:lnTo>
                <a:close/>
                <a:moveTo>
                  <a:pt x="56" y="46"/>
                </a:moveTo>
                <a:cubicBezTo>
                  <a:pt x="39" y="46"/>
                  <a:pt x="39" y="46"/>
                  <a:pt x="39" y="46"/>
                </a:cubicBezTo>
                <a:cubicBezTo>
                  <a:pt x="39" y="98"/>
                  <a:pt x="39" y="98"/>
                  <a:pt x="39" y="98"/>
                </a:cubicBezTo>
                <a:cubicBezTo>
                  <a:pt x="56" y="98"/>
                  <a:pt x="56" y="98"/>
                  <a:pt x="56" y="98"/>
                </a:cubicBezTo>
                <a:lnTo>
                  <a:pt x="56" y="46"/>
                </a:lnTo>
                <a:close/>
                <a:moveTo>
                  <a:pt x="82" y="57"/>
                </a:moveTo>
                <a:cubicBezTo>
                  <a:pt x="66" y="57"/>
                  <a:pt x="66" y="57"/>
                  <a:pt x="66" y="57"/>
                </a:cubicBezTo>
                <a:cubicBezTo>
                  <a:pt x="66" y="98"/>
                  <a:pt x="66" y="98"/>
                  <a:pt x="66" y="98"/>
                </a:cubicBezTo>
                <a:cubicBezTo>
                  <a:pt x="82" y="98"/>
                  <a:pt x="82" y="98"/>
                  <a:pt x="82" y="98"/>
                </a:cubicBezTo>
                <a:lnTo>
                  <a:pt x="82" y="57"/>
                </a:lnTo>
                <a:close/>
                <a:moveTo>
                  <a:pt x="109" y="30"/>
                </a:moveTo>
                <a:cubicBezTo>
                  <a:pt x="92" y="30"/>
                  <a:pt x="92" y="30"/>
                  <a:pt x="92" y="30"/>
                </a:cubicBezTo>
                <a:cubicBezTo>
                  <a:pt x="92" y="98"/>
                  <a:pt x="92" y="98"/>
                  <a:pt x="92" y="98"/>
                </a:cubicBezTo>
                <a:cubicBezTo>
                  <a:pt x="109" y="98"/>
                  <a:pt x="109" y="98"/>
                  <a:pt x="109" y="98"/>
                </a:cubicBezTo>
                <a:lnTo>
                  <a:pt x="109" y="30"/>
                </a:lnTo>
                <a:close/>
                <a:moveTo>
                  <a:pt x="21" y="43"/>
                </a:moveTo>
                <a:cubicBezTo>
                  <a:pt x="19" y="43"/>
                  <a:pt x="17" y="45"/>
                  <a:pt x="17" y="48"/>
                </a:cubicBezTo>
                <a:cubicBezTo>
                  <a:pt x="17" y="50"/>
                  <a:pt x="19" y="52"/>
                  <a:pt x="21" y="52"/>
                </a:cubicBezTo>
                <a:cubicBezTo>
                  <a:pt x="24" y="52"/>
                  <a:pt x="26" y="50"/>
                  <a:pt x="26" y="48"/>
                </a:cubicBezTo>
                <a:cubicBezTo>
                  <a:pt x="26" y="45"/>
                  <a:pt x="24" y="43"/>
                  <a:pt x="21" y="43"/>
                </a:cubicBezTo>
                <a:close/>
                <a:moveTo>
                  <a:pt x="48" y="18"/>
                </a:moveTo>
                <a:cubicBezTo>
                  <a:pt x="45" y="18"/>
                  <a:pt x="43" y="20"/>
                  <a:pt x="43" y="23"/>
                </a:cubicBezTo>
                <a:cubicBezTo>
                  <a:pt x="43" y="25"/>
                  <a:pt x="45" y="27"/>
                  <a:pt x="48" y="27"/>
                </a:cubicBezTo>
                <a:cubicBezTo>
                  <a:pt x="50" y="27"/>
                  <a:pt x="52" y="25"/>
                  <a:pt x="52" y="23"/>
                </a:cubicBezTo>
                <a:cubicBezTo>
                  <a:pt x="52" y="20"/>
                  <a:pt x="50" y="18"/>
                  <a:pt x="48" y="18"/>
                </a:cubicBezTo>
                <a:close/>
                <a:moveTo>
                  <a:pt x="74" y="30"/>
                </a:moveTo>
                <a:cubicBezTo>
                  <a:pt x="71" y="30"/>
                  <a:pt x="69" y="32"/>
                  <a:pt x="69" y="35"/>
                </a:cubicBezTo>
                <a:cubicBezTo>
                  <a:pt x="69" y="38"/>
                  <a:pt x="71" y="40"/>
                  <a:pt x="74" y="40"/>
                </a:cubicBezTo>
                <a:cubicBezTo>
                  <a:pt x="77" y="40"/>
                  <a:pt x="79" y="38"/>
                  <a:pt x="79" y="35"/>
                </a:cubicBezTo>
                <a:cubicBezTo>
                  <a:pt x="79" y="32"/>
                  <a:pt x="77" y="30"/>
                  <a:pt x="74" y="30"/>
                </a:cubicBezTo>
                <a:close/>
                <a:moveTo>
                  <a:pt x="100" y="0"/>
                </a:moveTo>
                <a:cubicBezTo>
                  <a:pt x="98" y="0"/>
                  <a:pt x="95" y="2"/>
                  <a:pt x="95" y="5"/>
                </a:cubicBezTo>
                <a:cubicBezTo>
                  <a:pt x="95" y="8"/>
                  <a:pt x="98" y="10"/>
                  <a:pt x="100" y="10"/>
                </a:cubicBezTo>
                <a:cubicBezTo>
                  <a:pt x="103" y="10"/>
                  <a:pt x="105" y="8"/>
                  <a:pt x="105" y="5"/>
                </a:cubicBezTo>
                <a:cubicBezTo>
                  <a:pt x="105" y="2"/>
                  <a:pt x="103" y="0"/>
                  <a:pt x="100" y="0"/>
                </a:cubicBezTo>
                <a:close/>
                <a:moveTo>
                  <a:pt x="77" y="31"/>
                </a:moveTo>
                <a:cubicBezTo>
                  <a:pt x="97" y="9"/>
                  <a:pt x="97" y="9"/>
                  <a:pt x="97" y="9"/>
                </a:cubicBezTo>
                <a:moveTo>
                  <a:pt x="52" y="25"/>
                </a:moveTo>
                <a:cubicBezTo>
                  <a:pt x="70" y="33"/>
                  <a:pt x="70" y="33"/>
                  <a:pt x="70" y="33"/>
                </a:cubicBezTo>
                <a:moveTo>
                  <a:pt x="44" y="26"/>
                </a:moveTo>
                <a:cubicBezTo>
                  <a:pt x="25" y="44"/>
                  <a:pt x="25" y="44"/>
                  <a:pt x="25" y="44"/>
                </a:cubicBezTo>
              </a:path>
            </a:pathLst>
          </a:custGeom>
          <a:noFill/>
          <a:ln w="12700" cap="rnd">
            <a:solidFill>
              <a:srgbClr val="58595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sp>
        <p:nvSpPr>
          <p:cNvPr id="191" name="Freeform 190">
            <a:extLst>
              <a:ext uri="{FF2B5EF4-FFF2-40B4-BE49-F238E27FC236}">
                <a16:creationId xmlns:a16="http://schemas.microsoft.com/office/drawing/2014/main" id="{07D422A1-EA96-4490-A0AA-46956075DA5D}"/>
              </a:ext>
            </a:extLst>
          </p:cNvPr>
          <p:cNvSpPr>
            <a:spLocks noEditPoints="1"/>
          </p:cNvSpPr>
          <p:nvPr/>
        </p:nvSpPr>
        <p:spPr bwMode="auto">
          <a:xfrm>
            <a:off x="8483500" y="2519320"/>
            <a:ext cx="363538" cy="431800"/>
          </a:xfrm>
          <a:custGeom>
            <a:avLst/>
            <a:gdLst>
              <a:gd name="T0" fmla="*/ 229 w 229"/>
              <a:gd name="T1" fmla="*/ 110 h 272"/>
              <a:gd name="T2" fmla="*/ 229 w 229"/>
              <a:gd name="T3" fmla="*/ 272 h 272"/>
              <a:gd name="T4" fmla="*/ 0 w 229"/>
              <a:gd name="T5" fmla="*/ 272 h 272"/>
              <a:gd name="T6" fmla="*/ 0 w 229"/>
              <a:gd name="T7" fmla="*/ 110 h 272"/>
              <a:gd name="T8" fmla="*/ 229 w 229"/>
              <a:gd name="T9" fmla="*/ 272 h 272"/>
              <a:gd name="T10" fmla="*/ 114 w 229"/>
              <a:gd name="T11" fmla="*/ 191 h 272"/>
              <a:gd name="T12" fmla="*/ 0 w 229"/>
              <a:gd name="T13" fmla="*/ 272 h 272"/>
              <a:gd name="T14" fmla="*/ 229 w 229"/>
              <a:gd name="T15" fmla="*/ 110 h 272"/>
              <a:gd name="T16" fmla="*/ 151 w 229"/>
              <a:gd name="T17" fmla="*/ 191 h 272"/>
              <a:gd name="T18" fmla="*/ 0 w 229"/>
              <a:gd name="T19" fmla="*/ 110 h 272"/>
              <a:gd name="T20" fmla="*/ 78 w 229"/>
              <a:gd name="T21" fmla="*/ 191 h 272"/>
              <a:gd name="T22" fmla="*/ 200 w 229"/>
              <a:gd name="T23" fmla="*/ 106 h 272"/>
              <a:gd name="T24" fmla="*/ 200 w 229"/>
              <a:gd name="T25" fmla="*/ 52 h 272"/>
              <a:gd name="T26" fmla="*/ 151 w 229"/>
              <a:gd name="T27" fmla="*/ 0 h 272"/>
              <a:gd name="T28" fmla="*/ 29 w 229"/>
              <a:gd name="T29" fmla="*/ 0 h 272"/>
              <a:gd name="T30" fmla="*/ 29 w 229"/>
              <a:gd name="T31" fmla="*/ 106 h 272"/>
              <a:gd name="T32" fmla="*/ 200 w 229"/>
              <a:gd name="T33" fmla="*/ 52 h 272"/>
              <a:gd name="T34" fmla="*/ 151 w 229"/>
              <a:gd name="T35" fmla="*/ 0 h 272"/>
              <a:gd name="T36" fmla="*/ 151 w 229"/>
              <a:gd name="T37" fmla="*/ 52 h 272"/>
              <a:gd name="T38" fmla="*/ 200 w 229"/>
              <a:gd name="T39" fmla="*/ 52 h 272"/>
              <a:gd name="T40" fmla="*/ 75 w 229"/>
              <a:gd name="T41" fmla="*/ 79 h 272"/>
              <a:gd name="T42" fmla="*/ 53 w 229"/>
              <a:gd name="T43" fmla="*/ 79 h 272"/>
              <a:gd name="T44" fmla="*/ 171 w 229"/>
              <a:gd name="T45" fmla="*/ 79 h 272"/>
              <a:gd name="T46" fmla="*/ 100 w 229"/>
              <a:gd name="T47" fmla="*/ 79 h 272"/>
              <a:gd name="T48" fmla="*/ 53 w 229"/>
              <a:gd name="T49" fmla="*/ 106 h 272"/>
              <a:gd name="T50" fmla="*/ 117 w 229"/>
              <a:gd name="T51" fmla="*/ 106 h 272"/>
              <a:gd name="T52" fmla="*/ 171 w 229"/>
              <a:gd name="T53" fmla="*/ 106 h 272"/>
              <a:gd name="T54" fmla="*/ 144 w 229"/>
              <a:gd name="T55" fmla="*/ 10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9" h="272">
                <a:moveTo>
                  <a:pt x="229" y="110"/>
                </a:moveTo>
                <a:lnTo>
                  <a:pt x="229" y="272"/>
                </a:lnTo>
                <a:lnTo>
                  <a:pt x="0" y="272"/>
                </a:lnTo>
                <a:lnTo>
                  <a:pt x="0" y="110"/>
                </a:lnTo>
                <a:moveTo>
                  <a:pt x="229" y="272"/>
                </a:moveTo>
                <a:lnTo>
                  <a:pt x="114" y="191"/>
                </a:lnTo>
                <a:lnTo>
                  <a:pt x="0" y="272"/>
                </a:lnTo>
                <a:moveTo>
                  <a:pt x="229" y="110"/>
                </a:moveTo>
                <a:lnTo>
                  <a:pt x="151" y="191"/>
                </a:lnTo>
                <a:moveTo>
                  <a:pt x="0" y="110"/>
                </a:moveTo>
                <a:lnTo>
                  <a:pt x="78" y="191"/>
                </a:lnTo>
                <a:moveTo>
                  <a:pt x="200" y="106"/>
                </a:moveTo>
                <a:lnTo>
                  <a:pt x="200" y="52"/>
                </a:lnTo>
                <a:moveTo>
                  <a:pt x="151" y="0"/>
                </a:moveTo>
                <a:lnTo>
                  <a:pt x="29" y="0"/>
                </a:lnTo>
                <a:lnTo>
                  <a:pt x="29" y="106"/>
                </a:lnTo>
                <a:moveTo>
                  <a:pt x="200" y="52"/>
                </a:moveTo>
                <a:lnTo>
                  <a:pt x="151" y="0"/>
                </a:lnTo>
                <a:lnTo>
                  <a:pt x="151" y="52"/>
                </a:lnTo>
                <a:lnTo>
                  <a:pt x="200" y="52"/>
                </a:lnTo>
                <a:moveTo>
                  <a:pt x="75" y="79"/>
                </a:moveTo>
                <a:lnTo>
                  <a:pt x="53" y="79"/>
                </a:lnTo>
                <a:moveTo>
                  <a:pt x="171" y="79"/>
                </a:moveTo>
                <a:lnTo>
                  <a:pt x="100" y="79"/>
                </a:lnTo>
                <a:moveTo>
                  <a:pt x="53" y="106"/>
                </a:moveTo>
                <a:lnTo>
                  <a:pt x="117" y="106"/>
                </a:lnTo>
                <a:moveTo>
                  <a:pt x="171" y="106"/>
                </a:moveTo>
                <a:lnTo>
                  <a:pt x="144" y="106"/>
                </a:lnTo>
              </a:path>
            </a:pathLst>
          </a:custGeom>
          <a:noFill/>
          <a:ln w="12700" cap="rnd">
            <a:solidFill>
              <a:srgbClr val="58595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grpSp>
        <p:nvGrpSpPr>
          <p:cNvPr id="192" name="Shadow">
            <a:extLst>
              <a:ext uri="{FF2B5EF4-FFF2-40B4-BE49-F238E27FC236}">
                <a16:creationId xmlns:a16="http://schemas.microsoft.com/office/drawing/2014/main" id="{D4408A1A-C79C-4CC5-8C30-E9B1EB85FD10}"/>
              </a:ext>
            </a:extLst>
          </p:cNvPr>
          <p:cNvGrpSpPr/>
          <p:nvPr/>
        </p:nvGrpSpPr>
        <p:grpSpPr>
          <a:xfrm>
            <a:off x="2463456" y="858742"/>
            <a:ext cx="336547" cy="5665920"/>
            <a:chOff x="1390652" y="2150666"/>
            <a:chExt cx="269875" cy="1705769"/>
          </a:xfrm>
        </p:grpSpPr>
        <p:sp>
          <p:nvSpPr>
            <p:cNvPr id="193" name="Freeform 14">
              <a:extLst>
                <a:ext uri="{FF2B5EF4-FFF2-40B4-BE49-F238E27FC236}">
                  <a16:creationId xmlns:a16="http://schemas.microsoft.com/office/drawing/2014/main" id="{7D85B612-C176-4D03-9444-7E4B33AC63A2}"/>
                </a:ext>
              </a:extLst>
            </p:cNvPr>
            <p:cNvSpPr>
              <a:spLocks/>
            </p:cNvSpPr>
            <p:nvPr/>
          </p:nvSpPr>
          <p:spPr bwMode="auto">
            <a:xfrm>
              <a:off x="1401763" y="2193132"/>
              <a:ext cx="242887" cy="1644650"/>
            </a:xfrm>
            <a:custGeom>
              <a:avLst/>
              <a:gdLst>
                <a:gd name="T0" fmla="*/ 153 w 153"/>
                <a:gd name="T1" fmla="*/ 0 h 1032"/>
                <a:gd name="T2" fmla="*/ 150 w 153"/>
                <a:gd name="T3" fmla="*/ 1032 h 1032"/>
                <a:gd name="T4" fmla="*/ 0 w 153"/>
                <a:gd name="T5" fmla="*/ 1032 h 1032"/>
                <a:gd name="T6" fmla="*/ 0 w 153"/>
                <a:gd name="T7" fmla="*/ 0 h 1032"/>
                <a:gd name="T8" fmla="*/ 153 w 153"/>
                <a:gd name="T9" fmla="*/ 0 h 1032"/>
              </a:gdLst>
              <a:ahLst/>
              <a:cxnLst>
                <a:cxn ang="0">
                  <a:pos x="T0" y="T1"/>
                </a:cxn>
                <a:cxn ang="0">
                  <a:pos x="T2" y="T3"/>
                </a:cxn>
                <a:cxn ang="0">
                  <a:pos x="T4" y="T5"/>
                </a:cxn>
                <a:cxn ang="0">
                  <a:pos x="T6" y="T7"/>
                </a:cxn>
                <a:cxn ang="0">
                  <a:pos x="T8" y="T9"/>
                </a:cxn>
              </a:cxnLst>
              <a:rect l="0" t="0" r="r" b="b"/>
              <a:pathLst>
                <a:path w="153" h="1032">
                  <a:moveTo>
                    <a:pt x="153" y="0"/>
                  </a:moveTo>
                  <a:lnTo>
                    <a:pt x="150" y="1032"/>
                  </a:lnTo>
                  <a:lnTo>
                    <a:pt x="0" y="1032"/>
                  </a:lnTo>
                  <a:lnTo>
                    <a:pt x="0" y="0"/>
                  </a:lnTo>
                  <a:lnTo>
                    <a:pt x="153" y="0"/>
                  </a:lnTo>
                  <a:close/>
                </a:path>
              </a:pathLst>
            </a:custGeom>
            <a:gradFill flip="none" rotWithShape="1">
              <a:gsLst>
                <a:gs pos="0">
                  <a:sysClr val="window" lastClr="FFFFFF">
                    <a:alpha val="0"/>
                  </a:sysClr>
                </a:gs>
                <a:gs pos="50000">
                  <a:sysClr val="window" lastClr="FFFFFF"/>
                </a:gs>
                <a:gs pos="100000">
                  <a:sysClr val="window" lastClr="FFFFFF">
                    <a:alpha val="0"/>
                  </a:sysClr>
                </a:gs>
              </a:gsLst>
              <a:lin ang="5400000" scaled="0"/>
              <a:tileRect/>
            </a:gradFill>
            <a:ln w="12700" cap="flat" cmpd="sng" algn="ctr">
              <a:noFill/>
              <a:prstDash val="solid"/>
              <a:miter lim="800000"/>
            </a:ln>
            <a:effectLst>
              <a:outerShdw blurRad="101600" dist="88900" sx="95000" sy="95000" algn="tl" rotWithShape="0">
                <a:prstClr val="black">
                  <a:alpha val="5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prstClr val="white"/>
                </a:solidFill>
                <a:effectLst/>
                <a:uLnTx/>
                <a:uFillTx/>
                <a:latin typeface="Open Sans"/>
                <a:ea typeface="+mn-ea"/>
                <a:cs typeface="+mn-cs"/>
              </a:endParaRPr>
            </a:p>
          </p:txBody>
        </p:sp>
        <p:sp>
          <p:nvSpPr>
            <p:cNvPr id="194" name="Rectangle 193">
              <a:extLst>
                <a:ext uri="{FF2B5EF4-FFF2-40B4-BE49-F238E27FC236}">
                  <a16:creationId xmlns:a16="http://schemas.microsoft.com/office/drawing/2014/main" id="{0517B0A2-9D31-4AA3-8289-234D019E6D07}"/>
                </a:ext>
              </a:extLst>
            </p:cNvPr>
            <p:cNvSpPr/>
            <p:nvPr/>
          </p:nvSpPr>
          <p:spPr>
            <a:xfrm>
              <a:off x="1390652" y="2150666"/>
              <a:ext cx="269875" cy="1705769"/>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prstClr val="white"/>
                </a:solidFill>
                <a:effectLst/>
                <a:uLnTx/>
                <a:uFillTx/>
                <a:latin typeface="Open Sans"/>
                <a:ea typeface="+mn-ea"/>
                <a:cs typeface="+mn-cs"/>
              </a:endParaRPr>
            </a:p>
          </p:txBody>
        </p:sp>
      </p:grpSp>
      <p:grpSp>
        <p:nvGrpSpPr>
          <p:cNvPr id="195" name="Shadow">
            <a:extLst>
              <a:ext uri="{FF2B5EF4-FFF2-40B4-BE49-F238E27FC236}">
                <a16:creationId xmlns:a16="http://schemas.microsoft.com/office/drawing/2014/main" id="{627D8196-BD16-474F-8044-533C27FE3ACF}"/>
              </a:ext>
            </a:extLst>
          </p:cNvPr>
          <p:cNvGrpSpPr/>
          <p:nvPr/>
        </p:nvGrpSpPr>
        <p:grpSpPr>
          <a:xfrm rot="10800000">
            <a:off x="9327319" y="1227337"/>
            <a:ext cx="396912" cy="5297324"/>
            <a:chOff x="1390652" y="2150666"/>
            <a:chExt cx="269875" cy="1705769"/>
          </a:xfrm>
        </p:grpSpPr>
        <p:sp>
          <p:nvSpPr>
            <p:cNvPr id="196" name="Freeform 14">
              <a:extLst>
                <a:ext uri="{FF2B5EF4-FFF2-40B4-BE49-F238E27FC236}">
                  <a16:creationId xmlns:a16="http://schemas.microsoft.com/office/drawing/2014/main" id="{F9E77E55-4315-49F8-A695-368E715B5617}"/>
                </a:ext>
              </a:extLst>
            </p:cNvPr>
            <p:cNvSpPr>
              <a:spLocks/>
            </p:cNvSpPr>
            <p:nvPr/>
          </p:nvSpPr>
          <p:spPr bwMode="auto">
            <a:xfrm>
              <a:off x="1401763" y="2193132"/>
              <a:ext cx="242887" cy="1644650"/>
            </a:xfrm>
            <a:custGeom>
              <a:avLst/>
              <a:gdLst>
                <a:gd name="T0" fmla="*/ 153 w 153"/>
                <a:gd name="T1" fmla="*/ 0 h 1032"/>
                <a:gd name="T2" fmla="*/ 150 w 153"/>
                <a:gd name="T3" fmla="*/ 1032 h 1032"/>
                <a:gd name="T4" fmla="*/ 0 w 153"/>
                <a:gd name="T5" fmla="*/ 1032 h 1032"/>
                <a:gd name="T6" fmla="*/ 0 w 153"/>
                <a:gd name="T7" fmla="*/ 0 h 1032"/>
                <a:gd name="T8" fmla="*/ 153 w 153"/>
                <a:gd name="T9" fmla="*/ 0 h 1032"/>
              </a:gdLst>
              <a:ahLst/>
              <a:cxnLst>
                <a:cxn ang="0">
                  <a:pos x="T0" y="T1"/>
                </a:cxn>
                <a:cxn ang="0">
                  <a:pos x="T2" y="T3"/>
                </a:cxn>
                <a:cxn ang="0">
                  <a:pos x="T4" y="T5"/>
                </a:cxn>
                <a:cxn ang="0">
                  <a:pos x="T6" y="T7"/>
                </a:cxn>
                <a:cxn ang="0">
                  <a:pos x="T8" y="T9"/>
                </a:cxn>
              </a:cxnLst>
              <a:rect l="0" t="0" r="r" b="b"/>
              <a:pathLst>
                <a:path w="153" h="1032">
                  <a:moveTo>
                    <a:pt x="153" y="0"/>
                  </a:moveTo>
                  <a:lnTo>
                    <a:pt x="150" y="1032"/>
                  </a:lnTo>
                  <a:lnTo>
                    <a:pt x="0" y="1032"/>
                  </a:lnTo>
                  <a:lnTo>
                    <a:pt x="0" y="0"/>
                  </a:lnTo>
                  <a:lnTo>
                    <a:pt x="153" y="0"/>
                  </a:lnTo>
                  <a:close/>
                </a:path>
              </a:pathLst>
            </a:custGeom>
            <a:gradFill flip="none" rotWithShape="1">
              <a:gsLst>
                <a:gs pos="0">
                  <a:sysClr val="window" lastClr="FFFFFF">
                    <a:alpha val="0"/>
                  </a:sysClr>
                </a:gs>
                <a:gs pos="50000">
                  <a:sysClr val="window" lastClr="FFFFFF"/>
                </a:gs>
                <a:gs pos="100000">
                  <a:sysClr val="window" lastClr="FFFFFF">
                    <a:alpha val="0"/>
                  </a:sysClr>
                </a:gs>
              </a:gsLst>
              <a:lin ang="5400000" scaled="0"/>
              <a:tileRect/>
            </a:gradFill>
            <a:ln w="12700" cap="flat" cmpd="sng" algn="ctr">
              <a:noFill/>
              <a:prstDash val="solid"/>
              <a:miter lim="800000"/>
            </a:ln>
            <a:effectLst>
              <a:outerShdw blurRad="101600" dist="88900" dir="12600000" sx="95000" sy="95000" algn="tl" rotWithShape="0">
                <a:prstClr val="black">
                  <a:alpha val="5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prstClr val="white"/>
                </a:solidFill>
                <a:effectLst/>
                <a:uLnTx/>
                <a:uFillTx/>
                <a:latin typeface="Open Sans"/>
                <a:ea typeface="+mn-ea"/>
                <a:cs typeface="+mn-cs"/>
              </a:endParaRPr>
            </a:p>
          </p:txBody>
        </p:sp>
        <p:sp>
          <p:nvSpPr>
            <p:cNvPr id="197" name="Rectangle 196">
              <a:extLst>
                <a:ext uri="{FF2B5EF4-FFF2-40B4-BE49-F238E27FC236}">
                  <a16:creationId xmlns:a16="http://schemas.microsoft.com/office/drawing/2014/main" id="{61BAA5C3-C6D1-4B21-8AB8-7BF24AE4E1A2}"/>
                </a:ext>
              </a:extLst>
            </p:cNvPr>
            <p:cNvSpPr/>
            <p:nvPr/>
          </p:nvSpPr>
          <p:spPr>
            <a:xfrm>
              <a:off x="1390652" y="2150666"/>
              <a:ext cx="269875" cy="1705769"/>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prstClr val="white"/>
                </a:solidFill>
                <a:effectLst/>
                <a:uLnTx/>
                <a:uFillTx/>
                <a:latin typeface="Open Sans"/>
                <a:ea typeface="+mn-ea"/>
                <a:cs typeface="+mn-cs"/>
              </a:endParaRPr>
            </a:p>
          </p:txBody>
        </p:sp>
      </p:grpSp>
      <p:grpSp>
        <p:nvGrpSpPr>
          <p:cNvPr id="202" name="Group 201">
            <a:extLst>
              <a:ext uri="{FF2B5EF4-FFF2-40B4-BE49-F238E27FC236}">
                <a16:creationId xmlns:a16="http://schemas.microsoft.com/office/drawing/2014/main" id="{DE203790-8902-4741-AF7D-481D56017251}"/>
              </a:ext>
            </a:extLst>
          </p:cNvPr>
          <p:cNvGrpSpPr/>
          <p:nvPr/>
        </p:nvGrpSpPr>
        <p:grpSpPr>
          <a:xfrm>
            <a:off x="2791217" y="5624548"/>
            <a:ext cx="6556375" cy="900113"/>
            <a:chOff x="2819400" y="4873910"/>
            <a:chExt cx="6556375" cy="900113"/>
          </a:xfrm>
        </p:grpSpPr>
        <p:grpSp>
          <p:nvGrpSpPr>
            <p:cNvPr id="203" name="Group 202">
              <a:extLst>
                <a:ext uri="{FF2B5EF4-FFF2-40B4-BE49-F238E27FC236}">
                  <a16:creationId xmlns:a16="http://schemas.microsoft.com/office/drawing/2014/main" id="{4A9D9B33-E418-43EC-BC8C-5C6752502C0E}"/>
                </a:ext>
              </a:extLst>
            </p:cNvPr>
            <p:cNvGrpSpPr/>
            <p:nvPr/>
          </p:nvGrpSpPr>
          <p:grpSpPr>
            <a:xfrm>
              <a:off x="2819400" y="4873910"/>
              <a:ext cx="6556375" cy="900113"/>
              <a:chOff x="2819400" y="4776788"/>
              <a:chExt cx="6556375" cy="900113"/>
            </a:xfrm>
            <a:effectLst>
              <a:outerShdw blurRad="114300" dist="63500" dir="5400000" sx="99000" sy="99000" algn="t" rotWithShape="0">
                <a:prstClr val="black">
                  <a:alpha val="24000"/>
                </a:prstClr>
              </a:outerShdw>
            </a:effectLst>
          </p:grpSpPr>
          <p:sp>
            <p:nvSpPr>
              <p:cNvPr id="206" name="Rectangle 205">
                <a:extLst>
                  <a:ext uri="{FF2B5EF4-FFF2-40B4-BE49-F238E27FC236}">
                    <a16:creationId xmlns:a16="http://schemas.microsoft.com/office/drawing/2014/main" id="{D9C3ADBC-935F-4969-A06B-91C83DBB0ACB}"/>
                  </a:ext>
                </a:extLst>
              </p:cNvPr>
              <p:cNvSpPr>
                <a:spLocks noChangeArrowheads="1"/>
              </p:cNvSpPr>
              <p:nvPr/>
            </p:nvSpPr>
            <p:spPr bwMode="auto">
              <a:xfrm>
                <a:off x="2819400" y="4776788"/>
                <a:ext cx="6556375" cy="900113"/>
              </a:xfrm>
              <a:prstGeom prst="rect">
                <a:avLst/>
              </a:prstGeom>
              <a:solidFill>
                <a:srgbClr val="73737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sp>
            <p:nvSpPr>
              <p:cNvPr id="207" name="Rectangle 206">
                <a:extLst>
                  <a:ext uri="{FF2B5EF4-FFF2-40B4-BE49-F238E27FC236}">
                    <a16:creationId xmlns:a16="http://schemas.microsoft.com/office/drawing/2014/main" id="{9519CB07-E8CA-4F0B-94C3-1A15FAB791A2}"/>
                  </a:ext>
                </a:extLst>
              </p:cNvPr>
              <p:cNvSpPr>
                <a:spLocks noChangeArrowheads="1"/>
              </p:cNvSpPr>
              <p:nvPr/>
            </p:nvSpPr>
            <p:spPr bwMode="auto">
              <a:xfrm>
                <a:off x="2819400" y="5653088"/>
                <a:ext cx="6556375" cy="23813"/>
              </a:xfrm>
              <a:prstGeom prst="rect">
                <a:avLst/>
              </a:prstGeom>
              <a:solidFill>
                <a:srgbClr val="065381">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grpSp>
        <p:sp>
          <p:nvSpPr>
            <p:cNvPr id="204" name="Rectangle 203">
              <a:extLst>
                <a:ext uri="{FF2B5EF4-FFF2-40B4-BE49-F238E27FC236}">
                  <a16:creationId xmlns:a16="http://schemas.microsoft.com/office/drawing/2014/main" id="{CC784ACC-6C44-453A-862D-A80F04F8773B}"/>
                </a:ext>
              </a:extLst>
            </p:cNvPr>
            <p:cNvSpPr>
              <a:spLocks noChangeArrowheads="1"/>
            </p:cNvSpPr>
            <p:nvPr/>
          </p:nvSpPr>
          <p:spPr bwMode="auto">
            <a:xfrm>
              <a:off x="8270875" y="4873910"/>
              <a:ext cx="900113" cy="900113"/>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sp>
          <p:nvSpPr>
            <p:cNvPr id="205" name="Rectangle 204">
              <a:extLst>
                <a:ext uri="{FF2B5EF4-FFF2-40B4-BE49-F238E27FC236}">
                  <a16:creationId xmlns:a16="http://schemas.microsoft.com/office/drawing/2014/main" id="{B316CF8A-CE69-4190-888C-1630DC35DE9D}"/>
                </a:ext>
              </a:extLst>
            </p:cNvPr>
            <p:cNvSpPr>
              <a:spLocks noChangeArrowheads="1"/>
            </p:cNvSpPr>
            <p:nvPr/>
          </p:nvSpPr>
          <p:spPr bwMode="auto">
            <a:xfrm>
              <a:off x="3044825" y="4873910"/>
              <a:ext cx="860425" cy="900113"/>
            </a:xfrm>
            <a:prstGeom prst="rect">
              <a:avLst/>
            </a:pr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grpSp>
      <p:sp>
        <p:nvSpPr>
          <p:cNvPr id="208" name="Rectangle 207">
            <a:extLst>
              <a:ext uri="{FF2B5EF4-FFF2-40B4-BE49-F238E27FC236}">
                <a16:creationId xmlns:a16="http://schemas.microsoft.com/office/drawing/2014/main" id="{100294D9-B9CB-4D70-968F-A862C6986734}"/>
              </a:ext>
            </a:extLst>
          </p:cNvPr>
          <p:cNvSpPr>
            <a:spLocks noChangeArrowheads="1"/>
          </p:cNvSpPr>
          <p:nvPr/>
        </p:nvSpPr>
        <p:spPr bwMode="auto">
          <a:xfrm>
            <a:off x="3170583" y="5690778"/>
            <a:ext cx="564258"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aa-ET" altLang="aa-ET" sz="4300" b="1" i="0" u="none" strike="noStrike" kern="0" cap="none" spc="0" normalizeH="0" baseline="0" noProof="0" dirty="0">
                <a:ln>
                  <a:noFill/>
                </a:ln>
                <a:solidFill>
                  <a:srgbClr val="FFFFFF">
                    <a:lumMod val="65000"/>
                  </a:srgbClr>
                </a:solidFill>
                <a:effectLst/>
                <a:uLnTx/>
                <a:uFillTx/>
                <a:latin typeface="Open Sans Semibold" panose="020B0706030804020204" pitchFamily="34" charset="0"/>
              </a:rPr>
              <a:t>0</a:t>
            </a:r>
            <a:r>
              <a:rPr kumimoji="0" lang="en-MY" altLang="aa-ET" sz="4300" b="1" i="0" u="none" strike="noStrike" kern="0" cap="none" spc="0" normalizeH="0" baseline="0" noProof="0" dirty="0">
                <a:ln>
                  <a:noFill/>
                </a:ln>
                <a:solidFill>
                  <a:srgbClr val="FFFFFF">
                    <a:lumMod val="65000"/>
                  </a:srgbClr>
                </a:solidFill>
                <a:effectLst/>
                <a:uLnTx/>
                <a:uFillTx/>
                <a:latin typeface="Open Sans Semibold" panose="020B0706030804020204" pitchFamily="34" charset="0"/>
              </a:rPr>
              <a:t>5</a:t>
            </a:r>
            <a:endParaRPr kumimoji="0" lang="aa-ET" altLang="aa-ET" sz="1800" b="0" i="0" u="none" strike="noStrike" kern="0" cap="none" spc="0" normalizeH="0" baseline="0" noProof="0" dirty="0">
              <a:ln>
                <a:noFill/>
              </a:ln>
              <a:solidFill>
                <a:srgbClr val="FFFFFF">
                  <a:lumMod val="65000"/>
                </a:srgbClr>
              </a:solidFill>
              <a:effectLst/>
              <a:uLnTx/>
              <a:uFillTx/>
              <a:latin typeface="Arial" panose="020B0604020202020204" pitchFamily="34" charset="0"/>
            </a:endParaRPr>
          </a:p>
        </p:txBody>
      </p:sp>
      <p:sp>
        <p:nvSpPr>
          <p:cNvPr id="211" name="TextBox 10"/>
          <p:cNvSpPr>
            <a:spLocks/>
          </p:cNvSpPr>
          <p:nvPr/>
        </p:nvSpPr>
        <p:spPr bwMode="auto">
          <a:xfrm>
            <a:off x="4061581" y="1306837"/>
            <a:ext cx="5086659" cy="400110"/>
          </a:xfrm>
          <a:prstGeom prst="rect">
            <a:avLst/>
          </a:prstGeom>
          <a:noFill/>
        </p:spPr>
        <p:txBody>
          <a:bodyPr wrap="square" anchor="ctr">
            <a:spAutoFit/>
          </a:bodyPr>
          <a:lstStyle>
            <a:defPPr>
              <a:defRPr lang="ko-K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r>
              <a:rPr lang="es-ES" sz="2000" b="1" kern="0" dirty="0">
                <a:solidFill>
                  <a:prstClr val="black"/>
                </a:solidFill>
                <a:latin typeface="Cambria"/>
                <a:cs typeface="Arial"/>
              </a:rPr>
              <a:t>PENGENALAN</a:t>
            </a:r>
          </a:p>
        </p:txBody>
      </p:sp>
      <p:sp>
        <p:nvSpPr>
          <p:cNvPr id="212" name="TextBox 12"/>
          <p:cNvSpPr>
            <a:spLocks/>
          </p:cNvSpPr>
          <p:nvPr/>
        </p:nvSpPr>
        <p:spPr bwMode="auto">
          <a:xfrm>
            <a:off x="4061581" y="1622077"/>
            <a:ext cx="6814849" cy="369332"/>
          </a:xfrm>
          <a:prstGeom prst="rect">
            <a:avLst/>
          </a:prstGeom>
          <a:noFill/>
        </p:spPr>
        <p:txBody>
          <a:bodyPr wrap="square" anchor="ctr">
            <a:spAutoFit/>
          </a:bodyPr>
          <a:lstStyle>
            <a:defPPr>
              <a:defRPr lang="ko-K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en-US" kern="0" dirty="0">
                <a:latin typeface="Cambria"/>
                <a:cs typeface="Arial"/>
              </a:rPr>
              <a:t>PORTAL ANTI-PENIPUAN KEBANGSAAN</a:t>
            </a:r>
          </a:p>
        </p:txBody>
      </p:sp>
      <p:sp>
        <p:nvSpPr>
          <p:cNvPr id="220" name="Title 3"/>
          <p:cNvSpPr txBox="1">
            <a:spLocks/>
          </p:cNvSpPr>
          <p:nvPr/>
        </p:nvSpPr>
        <p:spPr>
          <a:xfrm>
            <a:off x="4244264" y="-78200"/>
            <a:ext cx="7758325" cy="782075"/>
          </a:xfrm>
          <a:prstGeom prst="rect">
            <a:avLst/>
          </a:prstGeom>
        </p:spPr>
        <p:txBody>
          <a:bodyPr vert="horz" lIns="91440" tIns="45720" rIns="91440" bIns="0" rtlCol="0" anchor="b">
            <a:noAutofit/>
          </a:bodyPr>
          <a:lstStyle>
            <a:lvl1pPr algn="l" defTabSz="914400" rtl="0" eaLnBrk="1" latinLnBrk="0" hangingPunct="1">
              <a:lnSpc>
                <a:spcPct val="90000"/>
              </a:lnSpc>
              <a:spcBef>
                <a:spcPct val="0"/>
              </a:spcBef>
              <a:buNone/>
              <a:defRPr lang="en-IN" sz="3600" b="1" kern="1200">
                <a:solidFill>
                  <a:schemeClr val="bg1"/>
                </a:solidFill>
                <a:latin typeface="Arial" panose="020B0604020202020204" pitchFamily="34" charset="0"/>
                <a:ea typeface="+mj-ea"/>
                <a:cs typeface="Arial" panose="020B0604020202020204" pitchFamily="34" charset="0"/>
              </a:defRPr>
            </a:lvl1pPr>
          </a:lstStyle>
          <a:p>
            <a:r>
              <a:rPr lang="en-US" sz="3200" dirty="0"/>
              <a:t>KANDUNGAN</a:t>
            </a:r>
            <a:endParaRPr lang="en-MY" sz="3200" dirty="0"/>
          </a:p>
        </p:txBody>
      </p:sp>
      <p:sp>
        <p:nvSpPr>
          <p:cNvPr id="221" name="TextBox 10"/>
          <p:cNvSpPr>
            <a:spLocks/>
          </p:cNvSpPr>
          <p:nvPr/>
        </p:nvSpPr>
        <p:spPr bwMode="auto">
          <a:xfrm>
            <a:off x="4061581" y="1306683"/>
            <a:ext cx="5086659" cy="400110"/>
          </a:xfrm>
          <a:prstGeom prst="rect">
            <a:avLst/>
          </a:prstGeom>
          <a:noFill/>
        </p:spPr>
        <p:txBody>
          <a:bodyPr wrap="square" anchor="ctr">
            <a:spAutoFit/>
          </a:bodyPr>
          <a:lstStyle>
            <a:defPPr>
              <a:defRPr lang="ko-K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r>
              <a:rPr lang="es-ES" sz="2000" b="1" kern="0" dirty="0">
                <a:latin typeface="Cambria"/>
                <a:cs typeface="Arial"/>
              </a:rPr>
              <a:t>PENGEN</a:t>
            </a:r>
          </a:p>
        </p:txBody>
      </p:sp>
      <p:sp>
        <p:nvSpPr>
          <p:cNvPr id="222" name="TextBox 12"/>
          <p:cNvSpPr>
            <a:spLocks/>
          </p:cNvSpPr>
          <p:nvPr/>
        </p:nvSpPr>
        <p:spPr bwMode="auto">
          <a:xfrm>
            <a:off x="4028666" y="2673132"/>
            <a:ext cx="6814849" cy="369332"/>
          </a:xfrm>
          <a:prstGeom prst="rect">
            <a:avLst/>
          </a:prstGeom>
          <a:noFill/>
        </p:spPr>
        <p:txBody>
          <a:bodyPr wrap="square" anchor="ctr">
            <a:spAutoFit/>
          </a:bodyPr>
          <a:lstStyle>
            <a:defPPr>
              <a:defRPr lang="ko-K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en-US" kern="0" dirty="0">
                <a:solidFill>
                  <a:schemeClr val="bg1"/>
                </a:solidFill>
                <a:latin typeface="Cambria"/>
                <a:cs typeface="Arial"/>
              </a:rPr>
              <a:t>APA DAN BAGAIMANA FRAUD DIKESAN?</a:t>
            </a:r>
          </a:p>
        </p:txBody>
      </p:sp>
      <p:sp>
        <p:nvSpPr>
          <p:cNvPr id="223" name="TextBox 10"/>
          <p:cNvSpPr>
            <a:spLocks/>
          </p:cNvSpPr>
          <p:nvPr/>
        </p:nvSpPr>
        <p:spPr bwMode="auto">
          <a:xfrm>
            <a:off x="4028666" y="2357738"/>
            <a:ext cx="5086659" cy="400110"/>
          </a:xfrm>
          <a:prstGeom prst="rect">
            <a:avLst/>
          </a:prstGeom>
          <a:noFill/>
        </p:spPr>
        <p:txBody>
          <a:bodyPr wrap="square" anchor="ctr">
            <a:spAutoFit/>
          </a:bodyPr>
          <a:lstStyle>
            <a:defPPr>
              <a:defRPr lang="ko-K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r>
              <a:rPr lang="es-ES" sz="2000" b="1" kern="0" dirty="0">
                <a:solidFill>
                  <a:schemeClr val="bg1"/>
                </a:solidFill>
                <a:latin typeface="Cambria"/>
                <a:cs typeface="Arial"/>
              </a:rPr>
              <a:t>TEKNOLOGI AI DAN ANALITIK</a:t>
            </a:r>
          </a:p>
        </p:txBody>
      </p:sp>
      <p:sp>
        <p:nvSpPr>
          <p:cNvPr id="224" name="TextBox 12"/>
          <p:cNvSpPr>
            <a:spLocks/>
          </p:cNvSpPr>
          <p:nvPr/>
        </p:nvSpPr>
        <p:spPr bwMode="auto">
          <a:xfrm>
            <a:off x="4061581" y="3736412"/>
            <a:ext cx="6814849" cy="369332"/>
          </a:xfrm>
          <a:prstGeom prst="rect">
            <a:avLst/>
          </a:prstGeom>
          <a:noFill/>
        </p:spPr>
        <p:txBody>
          <a:bodyPr wrap="square" anchor="ctr">
            <a:spAutoFit/>
          </a:bodyPr>
          <a:lstStyle>
            <a:defPPr>
              <a:defRPr lang="ko-K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en-US" kern="0" dirty="0">
                <a:solidFill>
                  <a:schemeClr val="bg1"/>
                </a:solidFill>
                <a:latin typeface="Cambria"/>
                <a:cs typeface="Arial"/>
              </a:rPr>
              <a:t>MENCEGAH LEBIH BAIK</a:t>
            </a:r>
          </a:p>
        </p:txBody>
      </p:sp>
      <p:sp>
        <p:nvSpPr>
          <p:cNvPr id="225" name="TextBox 10"/>
          <p:cNvSpPr>
            <a:spLocks/>
          </p:cNvSpPr>
          <p:nvPr/>
        </p:nvSpPr>
        <p:spPr bwMode="auto">
          <a:xfrm>
            <a:off x="4061581" y="3421018"/>
            <a:ext cx="5086659" cy="400110"/>
          </a:xfrm>
          <a:prstGeom prst="rect">
            <a:avLst/>
          </a:prstGeom>
          <a:noFill/>
        </p:spPr>
        <p:txBody>
          <a:bodyPr wrap="square" anchor="ctr">
            <a:spAutoFit/>
          </a:bodyPr>
          <a:lstStyle>
            <a:defPPr>
              <a:defRPr lang="ko-K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r>
              <a:rPr lang="es-ES" sz="2000" b="1" kern="0" dirty="0">
                <a:solidFill>
                  <a:schemeClr val="bg1"/>
                </a:solidFill>
                <a:latin typeface="Cambria"/>
                <a:cs typeface="Arial"/>
              </a:rPr>
              <a:t>INISIATIF KERAJAAN</a:t>
            </a:r>
          </a:p>
        </p:txBody>
      </p:sp>
      <p:sp>
        <p:nvSpPr>
          <p:cNvPr id="226" name="TextBox 12"/>
          <p:cNvSpPr>
            <a:spLocks/>
          </p:cNvSpPr>
          <p:nvPr/>
        </p:nvSpPr>
        <p:spPr bwMode="auto">
          <a:xfrm>
            <a:off x="4028666" y="4876390"/>
            <a:ext cx="6814849" cy="369332"/>
          </a:xfrm>
          <a:prstGeom prst="rect">
            <a:avLst/>
          </a:prstGeom>
          <a:noFill/>
        </p:spPr>
        <p:txBody>
          <a:bodyPr wrap="square" anchor="ctr">
            <a:spAutoFit/>
          </a:bodyPr>
          <a:lstStyle>
            <a:defPPr>
              <a:defRPr lang="ko-K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en-US" kern="0" dirty="0">
                <a:solidFill>
                  <a:schemeClr val="bg1"/>
                </a:solidFill>
                <a:latin typeface="Cambria"/>
                <a:cs typeface="Arial"/>
              </a:rPr>
              <a:t>TEKNOLOGI DAN SUMBER</a:t>
            </a:r>
          </a:p>
        </p:txBody>
      </p:sp>
      <p:sp>
        <p:nvSpPr>
          <p:cNvPr id="227" name="TextBox 10"/>
          <p:cNvSpPr>
            <a:spLocks/>
          </p:cNvSpPr>
          <p:nvPr/>
        </p:nvSpPr>
        <p:spPr bwMode="auto">
          <a:xfrm>
            <a:off x="4028666" y="4560996"/>
            <a:ext cx="5086659" cy="400110"/>
          </a:xfrm>
          <a:prstGeom prst="rect">
            <a:avLst/>
          </a:prstGeom>
          <a:noFill/>
        </p:spPr>
        <p:txBody>
          <a:bodyPr wrap="square" anchor="ctr">
            <a:spAutoFit/>
          </a:bodyPr>
          <a:lstStyle>
            <a:defPPr>
              <a:defRPr lang="ko-K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r>
              <a:rPr lang="es-ES" sz="2000" b="1" kern="0" dirty="0">
                <a:solidFill>
                  <a:schemeClr val="bg1"/>
                </a:solidFill>
                <a:latin typeface="Cambria"/>
                <a:cs typeface="Arial"/>
              </a:rPr>
              <a:t>CABARAN</a:t>
            </a:r>
          </a:p>
        </p:txBody>
      </p:sp>
      <p:sp>
        <p:nvSpPr>
          <p:cNvPr id="230" name="TextBox 12"/>
          <p:cNvSpPr>
            <a:spLocks/>
          </p:cNvSpPr>
          <p:nvPr/>
        </p:nvSpPr>
        <p:spPr bwMode="auto">
          <a:xfrm>
            <a:off x="4024426" y="6036713"/>
            <a:ext cx="6814849" cy="369332"/>
          </a:xfrm>
          <a:prstGeom prst="rect">
            <a:avLst/>
          </a:prstGeom>
          <a:noFill/>
        </p:spPr>
        <p:txBody>
          <a:bodyPr wrap="square" anchor="ctr">
            <a:spAutoFit/>
          </a:bodyPr>
          <a:lstStyle>
            <a:defPPr>
              <a:defRPr lang="ko-K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en-US" kern="0" dirty="0">
                <a:solidFill>
                  <a:schemeClr val="bg1"/>
                </a:solidFill>
                <a:latin typeface="Cambria"/>
                <a:cs typeface="Arial"/>
              </a:rPr>
              <a:t>LANGKAH SETERUSNYA</a:t>
            </a:r>
          </a:p>
        </p:txBody>
      </p:sp>
      <p:sp>
        <p:nvSpPr>
          <p:cNvPr id="231" name="TextBox 10"/>
          <p:cNvSpPr>
            <a:spLocks/>
          </p:cNvSpPr>
          <p:nvPr/>
        </p:nvSpPr>
        <p:spPr bwMode="auto">
          <a:xfrm>
            <a:off x="4024426" y="5721319"/>
            <a:ext cx="5086659" cy="400110"/>
          </a:xfrm>
          <a:prstGeom prst="rect">
            <a:avLst/>
          </a:prstGeom>
          <a:noFill/>
        </p:spPr>
        <p:txBody>
          <a:bodyPr wrap="square" anchor="ctr">
            <a:spAutoFit/>
          </a:bodyPr>
          <a:lstStyle>
            <a:defPPr>
              <a:defRPr lang="ko-K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r>
              <a:rPr lang="es-ES" sz="2000" b="1" kern="0" dirty="0">
                <a:solidFill>
                  <a:schemeClr val="bg1"/>
                </a:solidFill>
                <a:latin typeface="Cambria"/>
                <a:cs typeface="Arial"/>
              </a:rPr>
              <a:t>HALA TUJU</a:t>
            </a:r>
          </a:p>
        </p:txBody>
      </p:sp>
      <p:sp>
        <p:nvSpPr>
          <p:cNvPr id="232" name="Freeform 231">
            <a:extLst>
              <a:ext uri="{FF2B5EF4-FFF2-40B4-BE49-F238E27FC236}">
                <a16:creationId xmlns:a16="http://schemas.microsoft.com/office/drawing/2014/main" id="{90D497C8-D65A-4E01-B638-105C33C3DCB7}"/>
              </a:ext>
            </a:extLst>
          </p:cNvPr>
          <p:cNvSpPr>
            <a:spLocks noEditPoints="1"/>
          </p:cNvSpPr>
          <p:nvPr/>
        </p:nvSpPr>
        <p:spPr bwMode="auto">
          <a:xfrm>
            <a:off x="8483500" y="5837406"/>
            <a:ext cx="446087" cy="425395"/>
          </a:xfrm>
          <a:custGeom>
            <a:avLst/>
            <a:gdLst>
              <a:gd name="T0" fmla="*/ 0 w 84"/>
              <a:gd name="T1" fmla="*/ 73 h 78"/>
              <a:gd name="T2" fmla="*/ 8 w 84"/>
              <a:gd name="T3" fmla="*/ 9 h 78"/>
              <a:gd name="T4" fmla="*/ 70 w 84"/>
              <a:gd name="T5" fmla="*/ 9 h 78"/>
              <a:gd name="T6" fmla="*/ 52 w 84"/>
              <a:gd name="T7" fmla="*/ 9 h 78"/>
              <a:gd name="T8" fmla="*/ 0 w 84"/>
              <a:gd name="T9" fmla="*/ 23 h 78"/>
              <a:gd name="T10" fmla="*/ 18 w 84"/>
              <a:gd name="T11" fmla="*/ 13 h 78"/>
              <a:gd name="T12" fmla="*/ 13 w 84"/>
              <a:gd name="T13" fmla="*/ 0 h 78"/>
              <a:gd name="T14" fmla="*/ 8 w 84"/>
              <a:gd name="T15" fmla="*/ 5 h 78"/>
              <a:gd name="T16" fmla="*/ 13 w 84"/>
              <a:gd name="T17" fmla="*/ 18 h 78"/>
              <a:gd name="T18" fmla="*/ 18 w 84"/>
              <a:gd name="T19" fmla="*/ 13 h 78"/>
              <a:gd name="T20" fmla="*/ 57 w 84"/>
              <a:gd name="T21" fmla="*/ 18 h 78"/>
              <a:gd name="T22" fmla="*/ 63 w 84"/>
              <a:gd name="T23" fmla="*/ 5 h 78"/>
              <a:gd name="T24" fmla="*/ 57 w 84"/>
              <a:gd name="T25" fmla="*/ 0 h 78"/>
              <a:gd name="T26" fmla="*/ 52 w 84"/>
              <a:gd name="T27" fmla="*/ 13 h 78"/>
              <a:gd name="T28" fmla="*/ 17 w 84"/>
              <a:gd name="T29" fmla="*/ 28 h 78"/>
              <a:gd name="T30" fmla="*/ 7 w 84"/>
              <a:gd name="T31" fmla="*/ 38 h 78"/>
              <a:gd name="T32" fmla="*/ 17 w 84"/>
              <a:gd name="T33" fmla="*/ 28 h 78"/>
              <a:gd name="T34" fmla="*/ 23 w 84"/>
              <a:gd name="T35" fmla="*/ 28 h 78"/>
              <a:gd name="T36" fmla="*/ 33 w 84"/>
              <a:gd name="T37" fmla="*/ 38 h 78"/>
              <a:gd name="T38" fmla="*/ 48 w 84"/>
              <a:gd name="T39" fmla="*/ 28 h 78"/>
              <a:gd name="T40" fmla="*/ 38 w 84"/>
              <a:gd name="T41" fmla="*/ 38 h 78"/>
              <a:gd name="T42" fmla="*/ 48 w 84"/>
              <a:gd name="T43" fmla="*/ 28 h 78"/>
              <a:gd name="T44" fmla="*/ 63 w 84"/>
              <a:gd name="T45" fmla="*/ 28 h 78"/>
              <a:gd name="T46" fmla="*/ 53 w 84"/>
              <a:gd name="T47" fmla="*/ 37 h 78"/>
              <a:gd name="T48" fmla="*/ 7 w 84"/>
              <a:gd name="T49" fmla="*/ 42 h 78"/>
              <a:gd name="T50" fmla="*/ 17 w 84"/>
              <a:gd name="T51" fmla="*/ 52 h 78"/>
              <a:gd name="T52" fmla="*/ 33 w 84"/>
              <a:gd name="T53" fmla="*/ 42 h 78"/>
              <a:gd name="T54" fmla="*/ 23 w 84"/>
              <a:gd name="T55" fmla="*/ 52 h 78"/>
              <a:gd name="T56" fmla="*/ 33 w 84"/>
              <a:gd name="T57" fmla="*/ 42 h 78"/>
              <a:gd name="T58" fmla="*/ 38 w 84"/>
              <a:gd name="T59" fmla="*/ 42 h 78"/>
              <a:gd name="T60" fmla="*/ 41 w 84"/>
              <a:gd name="T61" fmla="*/ 52 h 78"/>
              <a:gd name="T62" fmla="*/ 7 w 84"/>
              <a:gd name="T63" fmla="*/ 56 h 78"/>
              <a:gd name="T64" fmla="*/ 17 w 84"/>
              <a:gd name="T65" fmla="*/ 66 h 78"/>
              <a:gd name="T66" fmla="*/ 33 w 84"/>
              <a:gd name="T67" fmla="*/ 56 h 78"/>
              <a:gd name="T68" fmla="*/ 23 w 84"/>
              <a:gd name="T69" fmla="*/ 66 h 78"/>
              <a:gd name="T70" fmla="*/ 33 w 84"/>
              <a:gd name="T71" fmla="*/ 56 h 78"/>
              <a:gd name="T72" fmla="*/ 38 w 84"/>
              <a:gd name="T73" fmla="*/ 56 h 78"/>
              <a:gd name="T74" fmla="*/ 43 w 84"/>
              <a:gd name="T75" fmla="*/ 66 h 78"/>
              <a:gd name="T76" fmla="*/ 43 w 84"/>
              <a:gd name="T77" fmla="*/ 57 h 78"/>
              <a:gd name="T78" fmla="*/ 84 w 84"/>
              <a:gd name="T79" fmla="*/ 57 h 78"/>
              <a:gd name="T80" fmla="*/ 54 w 84"/>
              <a:gd name="T81" fmla="*/ 60 h 78"/>
              <a:gd name="T82" fmla="*/ 74 w 84"/>
              <a:gd name="T83" fmla="*/ 4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4" h="78">
                <a:moveTo>
                  <a:pt x="44" y="73"/>
                </a:moveTo>
                <a:cubicBezTo>
                  <a:pt x="0" y="73"/>
                  <a:pt x="0" y="73"/>
                  <a:pt x="0" y="73"/>
                </a:cubicBezTo>
                <a:cubicBezTo>
                  <a:pt x="0" y="9"/>
                  <a:pt x="0" y="9"/>
                  <a:pt x="0" y="9"/>
                </a:cubicBezTo>
                <a:cubicBezTo>
                  <a:pt x="8" y="9"/>
                  <a:pt x="8" y="9"/>
                  <a:pt x="8" y="9"/>
                </a:cubicBezTo>
                <a:moveTo>
                  <a:pt x="70" y="34"/>
                </a:moveTo>
                <a:cubicBezTo>
                  <a:pt x="70" y="9"/>
                  <a:pt x="70" y="9"/>
                  <a:pt x="70" y="9"/>
                </a:cubicBezTo>
                <a:cubicBezTo>
                  <a:pt x="63" y="9"/>
                  <a:pt x="63" y="9"/>
                  <a:pt x="63" y="9"/>
                </a:cubicBezTo>
                <a:moveTo>
                  <a:pt x="52" y="9"/>
                </a:moveTo>
                <a:cubicBezTo>
                  <a:pt x="18" y="9"/>
                  <a:pt x="18" y="9"/>
                  <a:pt x="18" y="9"/>
                </a:cubicBezTo>
                <a:moveTo>
                  <a:pt x="0" y="23"/>
                </a:moveTo>
                <a:cubicBezTo>
                  <a:pt x="70" y="23"/>
                  <a:pt x="70" y="23"/>
                  <a:pt x="70" y="23"/>
                </a:cubicBezTo>
                <a:moveTo>
                  <a:pt x="18" y="13"/>
                </a:moveTo>
                <a:cubicBezTo>
                  <a:pt x="18" y="5"/>
                  <a:pt x="18" y="5"/>
                  <a:pt x="18" y="5"/>
                </a:cubicBezTo>
                <a:cubicBezTo>
                  <a:pt x="18" y="3"/>
                  <a:pt x="16" y="0"/>
                  <a:pt x="13" y="0"/>
                </a:cubicBezTo>
                <a:cubicBezTo>
                  <a:pt x="13" y="0"/>
                  <a:pt x="13" y="0"/>
                  <a:pt x="13" y="0"/>
                </a:cubicBezTo>
                <a:cubicBezTo>
                  <a:pt x="11" y="0"/>
                  <a:pt x="8" y="3"/>
                  <a:pt x="8" y="5"/>
                </a:cubicBezTo>
                <a:cubicBezTo>
                  <a:pt x="8" y="13"/>
                  <a:pt x="8" y="13"/>
                  <a:pt x="8" y="13"/>
                </a:cubicBezTo>
                <a:cubicBezTo>
                  <a:pt x="8" y="16"/>
                  <a:pt x="11" y="18"/>
                  <a:pt x="13" y="18"/>
                </a:cubicBezTo>
                <a:cubicBezTo>
                  <a:pt x="13" y="18"/>
                  <a:pt x="13" y="18"/>
                  <a:pt x="13" y="18"/>
                </a:cubicBezTo>
                <a:cubicBezTo>
                  <a:pt x="16" y="18"/>
                  <a:pt x="18" y="16"/>
                  <a:pt x="18" y="13"/>
                </a:cubicBezTo>
                <a:close/>
                <a:moveTo>
                  <a:pt x="57" y="18"/>
                </a:moveTo>
                <a:cubicBezTo>
                  <a:pt x="57" y="18"/>
                  <a:pt x="57" y="18"/>
                  <a:pt x="57" y="18"/>
                </a:cubicBezTo>
                <a:cubicBezTo>
                  <a:pt x="60" y="18"/>
                  <a:pt x="63" y="16"/>
                  <a:pt x="63" y="13"/>
                </a:cubicBezTo>
                <a:cubicBezTo>
                  <a:pt x="63" y="5"/>
                  <a:pt x="63" y="5"/>
                  <a:pt x="63" y="5"/>
                </a:cubicBezTo>
                <a:cubicBezTo>
                  <a:pt x="63" y="3"/>
                  <a:pt x="60" y="0"/>
                  <a:pt x="57" y="0"/>
                </a:cubicBezTo>
                <a:cubicBezTo>
                  <a:pt x="57" y="0"/>
                  <a:pt x="57" y="0"/>
                  <a:pt x="57" y="0"/>
                </a:cubicBezTo>
                <a:cubicBezTo>
                  <a:pt x="55" y="0"/>
                  <a:pt x="52" y="3"/>
                  <a:pt x="52" y="5"/>
                </a:cubicBezTo>
                <a:cubicBezTo>
                  <a:pt x="52" y="13"/>
                  <a:pt x="52" y="13"/>
                  <a:pt x="52" y="13"/>
                </a:cubicBezTo>
                <a:cubicBezTo>
                  <a:pt x="52" y="16"/>
                  <a:pt x="55" y="18"/>
                  <a:pt x="57" y="18"/>
                </a:cubicBezTo>
                <a:close/>
                <a:moveTo>
                  <a:pt x="17" y="28"/>
                </a:moveTo>
                <a:cubicBezTo>
                  <a:pt x="7" y="28"/>
                  <a:pt x="7" y="28"/>
                  <a:pt x="7" y="28"/>
                </a:cubicBezTo>
                <a:cubicBezTo>
                  <a:pt x="7" y="38"/>
                  <a:pt x="7" y="38"/>
                  <a:pt x="7" y="38"/>
                </a:cubicBezTo>
                <a:cubicBezTo>
                  <a:pt x="17" y="38"/>
                  <a:pt x="17" y="38"/>
                  <a:pt x="17" y="38"/>
                </a:cubicBezTo>
                <a:lnTo>
                  <a:pt x="17" y="28"/>
                </a:lnTo>
                <a:close/>
                <a:moveTo>
                  <a:pt x="33" y="28"/>
                </a:moveTo>
                <a:cubicBezTo>
                  <a:pt x="23" y="28"/>
                  <a:pt x="23" y="28"/>
                  <a:pt x="23" y="28"/>
                </a:cubicBezTo>
                <a:cubicBezTo>
                  <a:pt x="23" y="38"/>
                  <a:pt x="23" y="38"/>
                  <a:pt x="23" y="38"/>
                </a:cubicBezTo>
                <a:cubicBezTo>
                  <a:pt x="33" y="38"/>
                  <a:pt x="33" y="38"/>
                  <a:pt x="33" y="38"/>
                </a:cubicBezTo>
                <a:lnTo>
                  <a:pt x="33" y="28"/>
                </a:lnTo>
                <a:close/>
                <a:moveTo>
                  <a:pt x="48" y="28"/>
                </a:moveTo>
                <a:cubicBezTo>
                  <a:pt x="38" y="28"/>
                  <a:pt x="38" y="28"/>
                  <a:pt x="38" y="28"/>
                </a:cubicBezTo>
                <a:cubicBezTo>
                  <a:pt x="38" y="38"/>
                  <a:pt x="38" y="38"/>
                  <a:pt x="38" y="38"/>
                </a:cubicBezTo>
                <a:cubicBezTo>
                  <a:pt x="48" y="38"/>
                  <a:pt x="48" y="38"/>
                  <a:pt x="48" y="38"/>
                </a:cubicBezTo>
                <a:lnTo>
                  <a:pt x="48" y="28"/>
                </a:lnTo>
                <a:close/>
                <a:moveTo>
                  <a:pt x="63" y="35"/>
                </a:moveTo>
                <a:cubicBezTo>
                  <a:pt x="63" y="28"/>
                  <a:pt x="63" y="28"/>
                  <a:pt x="63" y="28"/>
                </a:cubicBezTo>
                <a:cubicBezTo>
                  <a:pt x="53" y="28"/>
                  <a:pt x="53" y="28"/>
                  <a:pt x="53" y="28"/>
                </a:cubicBezTo>
                <a:cubicBezTo>
                  <a:pt x="53" y="37"/>
                  <a:pt x="53" y="37"/>
                  <a:pt x="53" y="37"/>
                </a:cubicBezTo>
                <a:moveTo>
                  <a:pt x="17" y="42"/>
                </a:moveTo>
                <a:cubicBezTo>
                  <a:pt x="7" y="42"/>
                  <a:pt x="7" y="42"/>
                  <a:pt x="7" y="42"/>
                </a:cubicBezTo>
                <a:cubicBezTo>
                  <a:pt x="7" y="52"/>
                  <a:pt x="7" y="52"/>
                  <a:pt x="7" y="52"/>
                </a:cubicBezTo>
                <a:cubicBezTo>
                  <a:pt x="17" y="52"/>
                  <a:pt x="17" y="52"/>
                  <a:pt x="17" y="52"/>
                </a:cubicBezTo>
                <a:lnTo>
                  <a:pt x="17" y="42"/>
                </a:lnTo>
                <a:close/>
                <a:moveTo>
                  <a:pt x="33" y="42"/>
                </a:moveTo>
                <a:cubicBezTo>
                  <a:pt x="23" y="42"/>
                  <a:pt x="23" y="42"/>
                  <a:pt x="23" y="42"/>
                </a:cubicBezTo>
                <a:cubicBezTo>
                  <a:pt x="23" y="52"/>
                  <a:pt x="23" y="52"/>
                  <a:pt x="23" y="52"/>
                </a:cubicBezTo>
                <a:cubicBezTo>
                  <a:pt x="33" y="52"/>
                  <a:pt x="33" y="52"/>
                  <a:pt x="33" y="52"/>
                </a:cubicBezTo>
                <a:lnTo>
                  <a:pt x="33" y="42"/>
                </a:lnTo>
                <a:close/>
                <a:moveTo>
                  <a:pt x="47" y="42"/>
                </a:moveTo>
                <a:cubicBezTo>
                  <a:pt x="38" y="42"/>
                  <a:pt x="38" y="42"/>
                  <a:pt x="38" y="42"/>
                </a:cubicBezTo>
                <a:cubicBezTo>
                  <a:pt x="38" y="52"/>
                  <a:pt x="38" y="52"/>
                  <a:pt x="38" y="52"/>
                </a:cubicBezTo>
                <a:cubicBezTo>
                  <a:pt x="41" y="52"/>
                  <a:pt x="41" y="52"/>
                  <a:pt x="41" y="52"/>
                </a:cubicBezTo>
                <a:moveTo>
                  <a:pt x="17" y="56"/>
                </a:moveTo>
                <a:cubicBezTo>
                  <a:pt x="7" y="56"/>
                  <a:pt x="7" y="56"/>
                  <a:pt x="7" y="56"/>
                </a:cubicBezTo>
                <a:cubicBezTo>
                  <a:pt x="7" y="66"/>
                  <a:pt x="7" y="66"/>
                  <a:pt x="7" y="66"/>
                </a:cubicBezTo>
                <a:cubicBezTo>
                  <a:pt x="17" y="66"/>
                  <a:pt x="17" y="66"/>
                  <a:pt x="17" y="66"/>
                </a:cubicBezTo>
                <a:lnTo>
                  <a:pt x="17" y="56"/>
                </a:lnTo>
                <a:close/>
                <a:moveTo>
                  <a:pt x="33" y="56"/>
                </a:moveTo>
                <a:cubicBezTo>
                  <a:pt x="23" y="56"/>
                  <a:pt x="23" y="56"/>
                  <a:pt x="23" y="56"/>
                </a:cubicBezTo>
                <a:cubicBezTo>
                  <a:pt x="23" y="66"/>
                  <a:pt x="23" y="66"/>
                  <a:pt x="23" y="66"/>
                </a:cubicBezTo>
                <a:cubicBezTo>
                  <a:pt x="33" y="66"/>
                  <a:pt x="33" y="66"/>
                  <a:pt x="33" y="66"/>
                </a:cubicBezTo>
                <a:lnTo>
                  <a:pt x="33" y="56"/>
                </a:lnTo>
                <a:close/>
                <a:moveTo>
                  <a:pt x="41" y="56"/>
                </a:moveTo>
                <a:cubicBezTo>
                  <a:pt x="38" y="56"/>
                  <a:pt x="38" y="56"/>
                  <a:pt x="38" y="56"/>
                </a:cubicBezTo>
                <a:cubicBezTo>
                  <a:pt x="38" y="66"/>
                  <a:pt x="38" y="66"/>
                  <a:pt x="38" y="66"/>
                </a:cubicBezTo>
                <a:cubicBezTo>
                  <a:pt x="43" y="66"/>
                  <a:pt x="43" y="66"/>
                  <a:pt x="43" y="66"/>
                </a:cubicBezTo>
                <a:moveTo>
                  <a:pt x="63" y="37"/>
                </a:moveTo>
                <a:cubicBezTo>
                  <a:pt x="52" y="37"/>
                  <a:pt x="43" y="46"/>
                  <a:pt x="43" y="57"/>
                </a:cubicBezTo>
                <a:cubicBezTo>
                  <a:pt x="43" y="69"/>
                  <a:pt x="52" y="78"/>
                  <a:pt x="63" y="78"/>
                </a:cubicBezTo>
                <a:cubicBezTo>
                  <a:pt x="75" y="78"/>
                  <a:pt x="84" y="69"/>
                  <a:pt x="84" y="57"/>
                </a:cubicBezTo>
                <a:cubicBezTo>
                  <a:pt x="84" y="46"/>
                  <a:pt x="75" y="37"/>
                  <a:pt x="63" y="37"/>
                </a:cubicBezTo>
                <a:close/>
                <a:moveTo>
                  <a:pt x="54" y="60"/>
                </a:moveTo>
                <a:cubicBezTo>
                  <a:pt x="63" y="70"/>
                  <a:pt x="63" y="70"/>
                  <a:pt x="63" y="70"/>
                </a:cubicBezTo>
                <a:cubicBezTo>
                  <a:pt x="74" y="45"/>
                  <a:pt x="74" y="45"/>
                  <a:pt x="74" y="45"/>
                </a:cubicBezTo>
              </a:path>
            </a:pathLst>
          </a:custGeom>
          <a:noFill/>
          <a:ln w="63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a-ET"/>
          </a:p>
        </p:txBody>
      </p:sp>
    </p:spTree>
    <p:extLst>
      <p:ext uri="{BB962C8B-B14F-4D97-AF65-F5344CB8AC3E}">
        <p14:creationId xmlns:p14="http://schemas.microsoft.com/office/powerpoint/2010/main" val="2946758855"/>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7000">
                                      <p:stCondLst>
                                        <p:cond delay="0"/>
                                      </p:stCondLst>
                                      <p:childTnLst>
                                        <p:set>
                                          <p:cBhvr>
                                            <p:cTn id="6" dur="1" fill="hold">
                                              <p:stCondLst>
                                                <p:cond delay="0"/>
                                              </p:stCondLst>
                                            </p:cTn>
                                            <p:tgtEl>
                                              <p:spTgt spid="192"/>
                                            </p:tgtEl>
                                            <p:attrNameLst>
                                              <p:attrName>style.visibility</p:attrName>
                                            </p:attrNameLst>
                                          </p:cBhvr>
                                          <p:to>
                                            <p:strVal val="visible"/>
                                          </p:to>
                                        </p:set>
                                        <p:anim calcmode="lin" valueType="num" p14:bounceEnd="67000">
                                          <p:cBhvr additive="base">
                                            <p:cTn id="7" dur="1000" fill="hold"/>
                                            <p:tgtEl>
                                              <p:spTgt spid="192"/>
                                            </p:tgtEl>
                                            <p:attrNameLst>
                                              <p:attrName>ppt_x</p:attrName>
                                            </p:attrNameLst>
                                          </p:cBhvr>
                                          <p:tavLst>
                                            <p:tav tm="0">
                                              <p:val>
                                                <p:strVal val="0-#ppt_w/2"/>
                                              </p:val>
                                            </p:tav>
                                            <p:tav tm="100000">
                                              <p:val>
                                                <p:strVal val="#ppt_x"/>
                                              </p:val>
                                            </p:tav>
                                          </p:tavLst>
                                        </p:anim>
                                        <p:anim calcmode="lin" valueType="num" p14:bounceEnd="67000">
                                          <p:cBhvr additive="base">
                                            <p:cTn id="8" dur="1000" fill="hold"/>
                                            <p:tgtEl>
                                              <p:spTgt spid="19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7000">
                                      <p:stCondLst>
                                        <p:cond delay="0"/>
                                      </p:stCondLst>
                                      <p:childTnLst>
                                        <p:set>
                                          <p:cBhvr>
                                            <p:cTn id="10" dur="1" fill="hold">
                                              <p:stCondLst>
                                                <p:cond delay="0"/>
                                              </p:stCondLst>
                                            </p:cTn>
                                            <p:tgtEl>
                                              <p:spTgt spid="195"/>
                                            </p:tgtEl>
                                            <p:attrNameLst>
                                              <p:attrName>style.visibility</p:attrName>
                                            </p:attrNameLst>
                                          </p:cBhvr>
                                          <p:to>
                                            <p:strVal val="visible"/>
                                          </p:to>
                                        </p:set>
                                        <p:anim calcmode="lin" valueType="num" p14:bounceEnd="67000">
                                          <p:cBhvr additive="base">
                                            <p:cTn id="11" dur="1000" fill="hold"/>
                                            <p:tgtEl>
                                              <p:spTgt spid="195"/>
                                            </p:tgtEl>
                                            <p:attrNameLst>
                                              <p:attrName>ppt_x</p:attrName>
                                            </p:attrNameLst>
                                          </p:cBhvr>
                                          <p:tavLst>
                                            <p:tav tm="0">
                                              <p:val>
                                                <p:strVal val="1+#ppt_w/2"/>
                                              </p:val>
                                            </p:tav>
                                            <p:tav tm="100000">
                                              <p:val>
                                                <p:strVal val="#ppt_x"/>
                                              </p:val>
                                            </p:tav>
                                          </p:tavLst>
                                        </p:anim>
                                        <p:anim calcmode="lin" valueType="num" p14:bounceEnd="67000">
                                          <p:cBhvr additive="base">
                                            <p:cTn id="12" dur="1000" fill="hold"/>
                                            <p:tgtEl>
                                              <p:spTgt spid="195"/>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14:presetBounceEnd="67000">
                                      <p:stCondLst>
                                        <p:cond delay="250"/>
                                      </p:stCondLst>
                                      <p:childTnLst>
                                        <p:set>
                                          <p:cBhvr>
                                            <p:cTn id="14" dur="1" fill="hold">
                                              <p:stCondLst>
                                                <p:cond delay="0"/>
                                              </p:stCondLst>
                                            </p:cTn>
                                            <p:tgtEl>
                                              <p:spTgt spid="172"/>
                                            </p:tgtEl>
                                            <p:attrNameLst>
                                              <p:attrName>style.visibility</p:attrName>
                                            </p:attrNameLst>
                                          </p:cBhvr>
                                          <p:to>
                                            <p:strVal val="visible"/>
                                          </p:to>
                                        </p:set>
                                        <p:anim calcmode="lin" valueType="num" p14:bounceEnd="67000">
                                          <p:cBhvr additive="base">
                                            <p:cTn id="15" dur="1000" fill="hold"/>
                                            <p:tgtEl>
                                              <p:spTgt spid="172"/>
                                            </p:tgtEl>
                                            <p:attrNameLst>
                                              <p:attrName>ppt_x</p:attrName>
                                            </p:attrNameLst>
                                          </p:cBhvr>
                                          <p:tavLst>
                                            <p:tav tm="0">
                                              <p:val>
                                                <p:strVal val="#ppt_x"/>
                                              </p:val>
                                            </p:tav>
                                            <p:tav tm="100000">
                                              <p:val>
                                                <p:strVal val="#ppt_x"/>
                                              </p:val>
                                            </p:tav>
                                          </p:tavLst>
                                        </p:anim>
                                        <p:anim calcmode="lin" valueType="num" p14:bounceEnd="67000">
                                          <p:cBhvr additive="base">
                                            <p:cTn id="16" dur="1000" fill="hold"/>
                                            <p:tgtEl>
                                              <p:spTgt spid="172"/>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67000">
                                      <p:stCondLst>
                                        <p:cond delay="500"/>
                                      </p:stCondLst>
                                      <p:childTnLst>
                                        <p:set>
                                          <p:cBhvr>
                                            <p:cTn id="18" dur="1" fill="hold">
                                              <p:stCondLst>
                                                <p:cond delay="0"/>
                                              </p:stCondLst>
                                            </p:cTn>
                                            <p:tgtEl>
                                              <p:spTgt spid="166"/>
                                            </p:tgtEl>
                                            <p:attrNameLst>
                                              <p:attrName>style.visibility</p:attrName>
                                            </p:attrNameLst>
                                          </p:cBhvr>
                                          <p:to>
                                            <p:strVal val="visible"/>
                                          </p:to>
                                        </p:set>
                                        <p:anim calcmode="lin" valueType="num" p14:bounceEnd="67000">
                                          <p:cBhvr additive="base">
                                            <p:cTn id="19" dur="1000" fill="hold"/>
                                            <p:tgtEl>
                                              <p:spTgt spid="166"/>
                                            </p:tgtEl>
                                            <p:attrNameLst>
                                              <p:attrName>ppt_x</p:attrName>
                                            </p:attrNameLst>
                                          </p:cBhvr>
                                          <p:tavLst>
                                            <p:tav tm="0">
                                              <p:val>
                                                <p:strVal val="#ppt_x"/>
                                              </p:val>
                                            </p:tav>
                                            <p:tav tm="100000">
                                              <p:val>
                                                <p:strVal val="#ppt_x"/>
                                              </p:val>
                                            </p:tav>
                                          </p:tavLst>
                                        </p:anim>
                                        <p:anim calcmode="lin" valueType="num" p14:bounceEnd="67000">
                                          <p:cBhvr additive="base">
                                            <p:cTn id="20" dur="1000" fill="hold"/>
                                            <p:tgtEl>
                                              <p:spTgt spid="166"/>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14:presetBounceEnd="67000">
                                      <p:stCondLst>
                                        <p:cond delay="750"/>
                                      </p:stCondLst>
                                      <p:childTnLst>
                                        <p:set>
                                          <p:cBhvr>
                                            <p:cTn id="22" dur="1" fill="hold">
                                              <p:stCondLst>
                                                <p:cond delay="0"/>
                                              </p:stCondLst>
                                            </p:cTn>
                                            <p:tgtEl>
                                              <p:spTgt spid="160"/>
                                            </p:tgtEl>
                                            <p:attrNameLst>
                                              <p:attrName>style.visibility</p:attrName>
                                            </p:attrNameLst>
                                          </p:cBhvr>
                                          <p:to>
                                            <p:strVal val="visible"/>
                                          </p:to>
                                        </p:set>
                                        <p:anim calcmode="lin" valueType="num" p14:bounceEnd="67000">
                                          <p:cBhvr additive="base">
                                            <p:cTn id="23" dur="1000" fill="hold"/>
                                            <p:tgtEl>
                                              <p:spTgt spid="160"/>
                                            </p:tgtEl>
                                            <p:attrNameLst>
                                              <p:attrName>ppt_x</p:attrName>
                                            </p:attrNameLst>
                                          </p:cBhvr>
                                          <p:tavLst>
                                            <p:tav tm="0">
                                              <p:val>
                                                <p:strVal val="#ppt_x"/>
                                              </p:val>
                                            </p:tav>
                                            <p:tav tm="100000">
                                              <p:val>
                                                <p:strVal val="#ppt_x"/>
                                              </p:val>
                                            </p:tav>
                                          </p:tavLst>
                                        </p:anim>
                                        <p:anim calcmode="lin" valueType="num" p14:bounceEnd="67000">
                                          <p:cBhvr additive="base">
                                            <p:cTn id="24" dur="1000" fill="hold"/>
                                            <p:tgtEl>
                                              <p:spTgt spid="160"/>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67000">
                                      <p:stCondLst>
                                        <p:cond delay="1000"/>
                                      </p:stCondLst>
                                      <p:childTnLst>
                                        <p:set>
                                          <p:cBhvr>
                                            <p:cTn id="26" dur="1" fill="hold">
                                              <p:stCondLst>
                                                <p:cond delay="0"/>
                                              </p:stCondLst>
                                            </p:cTn>
                                            <p:tgtEl>
                                              <p:spTgt spid="178"/>
                                            </p:tgtEl>
                                            <p:attrNameLst>
                                              <p:attrName>style.visibility</p:attrName>
                                            </p:attrNameLst>
                                          </p:cBhvr>
                                          <p:to>
                                            <p:strVal val="visible"/>
                                          </p:to>
                                        </p:set>
                                        <p:anim calcmode="lin" valueType="num" p14:bounceEnd="67000">
                                          <p:cBhvr additive="base">
                                            <p:cTn id="27" dur="1000" fill="hold"/>
                                            <p:tgtEl>
                                              <p:spTgt spid="178"/>
                                            </p:tgtEl>
                                            <p:attrNameLst>
                                              <p:attrName>ppt_x</p:attrName>
                                            </p:attrNameLst>
                                          </p:cBhvr>
                                          <p:tavLst>
                                            <p:tav tm="0">
                                              <p:val>
                                                <p:strVal val="#ppt_x"/>
                                              </p:val>
                                            </p:tav>
                                            <p:tav tm="100000">
                                              <p:val>
                                                <p:strVal val="#ppt_x"/>
                                              </p:val>
                                            </p:tav>
                                          </p:tavLst>
                                        </p:anim>
                                        <p:anim calcmode="lin" valueType="num" p14:bounceEnd="67000">
                                          <p:cBhvr additive="base">
                                            <p:cTn id="28" dur="1000" fill="hold"/>
                                            <p:tgtEl>
                                              <p:spTgt spid="178"/>
                                            </p:tgtEl>
                                            <p:attrNameLst>
                                              <p:attrName>ppt_y</p:attrName>
                                            </p:attrNameLst>
                                          </p:cBhvr>
                                          <p:tavLst>
                                            <p:tav tm="0">
                                              <p:val>
                                                <p:strVal val="0-#ppt_h/2"/>
                                              </p:val>
                                            </p:tav>
                                            <p:tav tm="100000">
                                              <p:val>
                                                <p:strVal val="#ppt_y"/>
                                              </p:val>
                                            </p:tav>
                                          </p:tavLst>
                                        </p:anim>
                                      </p:childTnLst>
                                    </p:cTn>
                                  </p:par>
                                  <p:par>
                                    <p:cTn id="29" presetID="53" presetClass="entr" presetSubtype="16" fill="hold" grpId="0" nodeType="withEffect">
                                      <p:stCondLst>
                                        <p:cond delay="400"/>
                                      </p:stCondLst>
                                      <p:childTnLst>
                                        <p:set>
                                          <p:cBhvr>
                                            <p:cTn id="30" dur="1" fill="hold">
                                              <p:stCondLst>
                                                <p:cond delay="0"/>
                                              </p:stCondLst>
                                            </p:cTn>
                                            <p:tgtEl>
                                              <p:spTgt spid="187"/>
                                            </p:tgtEl>
                                            <p:attrNameLst>
                                              <p:attrName>style.visibility</p:attrName>
                                            </p:attrNameLst>
                                          </p:cBhvr>
                                          <p:to>
                                            <p:strVal val="visible"/>
                                          </p:to>
                                        </p:set>
                                        <p:anim calcmode="lin" valueType="num">
                                          <p:cBhvr>
                                            <p:cTn id="31" dur="750" fill="hold"/>
                                            <p:tgtEl>
                                              <p:spTgt spid="187"/>
                                            </p:tgtEl>
                                            <p:attrNameLst>
                                              <p:attrName>ppt_w</p:attrName>
                                            </p:attrNameLst>
                                          </p:cBhvr>
                                          <p:tavLst>
                                            <p:tav tm="0">
                                              <p:val>
                                                <p:fltVal val="0"/>
                                              </p:val>
                                            </p:tav>
                                            <p:tav tm="100000">
                                              <p:val>
                                                <p:strVal val="#ppt_w"/>
                                              </p:val>
                                            </p:tav>
                                          </p:tavLst>
                                        </p:anim>
                                        <p:anim calcmode="lin" valueType="num">
                                          <p:cBhvr>
                                            <p:cTn id="32" dur="750" fill="hold"/>
                                            <p:tgtEl>
                                              <p:spTgt spid="187"/>
                                            </p:tgtEl>
                                            <p:attrNameLst>
                                              <p:attrName>ppt_h</p:attrName>
                                            </p:attrNameLst>
                                          </p:cBhvr>
                                          <p:tavLst>
                                            <p:tav tm="0">
                                              <p:val>
                                                <p:fltVal val="0"/>
                                              </p:val>
                                            </p:tav>
                                            <p:tav tm="100000">
                                              <p:val>
                                                <p:strVal val="#ppt_h"/>
                                              </p:val>
                                            </p:tav>
                                          </p:tavLst>
                                        </p:anim>
                                        <p:animEffect transition="in" filter="fade">
                                          <p:cBhvr>
                                            <p:cTn id="33" dur="750"/>
                                            <p:tgtEl>
                                              <p:spTgt spid="187"/>
                                            </p:tgtEl>
                                          </p:cBhvr>
                                        </p:animEffect>
                                      </p:childTnLst>
                                    </p:cTn>
                                  </p:par>
                                  <p:par>
                                    <p:cTn id="34" presetID="53" presetClass="entr" presetSubtype="16" fill="hold" grpId="0" nodeType="withEffect">
                                      <p:stCondLst>
                                        <p:cond delay="400"/>
                                      </p:stCondLst>
                                      <p:childTnLst>
                                        <p:set>
                                          <p:cBhvr>
                                            <p:cTn id="35" dur="1" fill="hold">
                                              <p:stCondLst>
                                                <p:cond delay="0"/>
                                              </p:stCondLst>
                                            </p:cTn>
                                            <p:tgtEl>
                                              <p:spTgt spid="188"/>
                                            </p:tgtEl>
                                            <p:attrNameLst>
                                              <p:attrName>style.visibility</p:attrName>
                                            </p:attrNameLst>
                                          </p:cBhvr>
                                          <p:to>
                                            <p:strVal val="visible"/>
                                          </p:to>
                                        </p:set>
                                        <p:anim calcmode="lin" valueType="num">
                                          <p:cBhvr>
                                            <p:cTn id="36" dur="750" fill="hold"/>
                                            <p:tgtEl>
                                              <p:spTgt spid="188"/>
                                            </p:tgtEl>
                                            <p:attrNameLst>
                                              <p:attrName>ppt_w</p:attrName>
                                            </p:attrNameLst>
                                          </p:cBhvr>
                                          <p:tavLst>
                                            <p:tav tm="0">
                                              <p:val>
                                                <p:fltVal val="0"/>
                                              </p:val>
                                            </p:tav>
                                            <p:tav tm="100000">
                                              <p:val>
                                                <p:strVal val="#ppt_w"/>
                                              </p:val>
                                            </p:tav>
                                          </p:tavLst>
                                        </p:anim>
                                        <p:anim calcmode="lin" valueType="num">
                                          <p:cBhvr>
                                            <p:cTn id="37" dur="750" fill="hold"/>
                                            <p:tgtEl>
                                              <p:spTgt spid="188"/>
                                            </p:tgtEl>
                                            <p:attrNameLst>
                                              <p:attrName>ppt_h</p:attrName>
                                            </p:attrNameLst>
                                          </p:cBhvr>
                                          <p:tavLst>
                                            <p:tav tm="0">
                                              <p:val>
                                                <p:fltVal val="0"/>
                                              </p:val>
                                            </p:tav>
                                            <p:tav tm="100000">
                                              <p:val>
                                                <p:strVal val="#ppt_h"/>
                                              </p:val>
                                            </p:tav>
                                          </p:tavLst>
                                        </p:anim>
                                        <p:animEffect transition="in" filter="fade">
                                          <p:cBhvr>
                                            <p:cTn id="38" dur="750"/>
                                            <p:tgtEl>
                                              <p:spTgt spid="188"/>
                                            </p:tgtEl>
                                          </p:cBhvr>
                                        </p:animEffect>
                                      </p:childTnLst>
                                    </p:cTn>
                                  </p:par>
                                  <p:par>
                                    <p:cTn id="39" presetID="53" presetClass="entr" presetSubtype="16" fill="hold" grpId="0" nodeType="withEffect">
                                      <p:stCondLst>
                                        <p:cond delay="600"/>
                                      </p:stCondLst>
                                      <p:childTnLst>
                                        <p:set>
                                          <p:cBhvr>
                                            <p:cTn id="40" dur="1" fill="hold">
                                              <p:stCondLst>
                                                <p:cond delay="0"/>
                                              </p:stCondLst>
                                            </p:cTn>
                                            <p:tgtEl>
                                              <p:spTgt spid="186"/>
                                            </p:tgtEl>
                                            <p:attrNameLst>
                                              <p:attrName>style.visibility</p:attrName>
                                            </p:attrNameLst>
                                          </p:cBhvr>
                                          <p:to>
                                            <p:strVal val="visible"/>
                                          </p:to>
                                        </p:set>
                                        <p:anim calcmode="lin" valueType="num">
                                          <p:cBhvr>
                                            <p:cTn id="41" dur="750" fill="hold"/>
                                            <p:tgtEl>
                                              <p:spTgt spid="186"/>
                                            </p:tgtEl>
                                            <p:attrNameLst>
                                              <p:attrName>ppt_w</p:attrName>
                                            </p:attrNameLst>
                                          </p:cBhvr>
                                          <p:tavLst>
                                            <p:tav tm="0">
                                              <p:val>
                                                <p:fltVal val="0"/>
                                              </p:val>
                                            </p:tav>
                                            <p:tav tm="100000">
                                              <p:val>
                                                <p:strVal val="#ppt_w"/>
                                              </p:val>
                                            </p:tav>
                                          </p:tavLst>
                                        </p:anim>
                                        <p:anim calcmode="lin" valueType="num">
                                          <p:cBhvr>
                                            <p:cTn id="42" dur="750" fill="hold"/>
                                            <p:tgtEl>
                                              <p:spTgt spid="186"/>
                                            </p:tgtEl>
                                            <p:attrNameLst>
                                              <p:attrName>ppt_h</p:attrName>
                                            </p:attrNameLst>
                                          </p:cBhvr>
                                          <p:tavLst>
                                            <p:tav tm="0">
                                              <p:val>
                                                <p:fltVal val="0"/>
                                              </p:val>
                                            </p:tav>
                                            <p:tav tm="100000">
                                              <p:val>
                                                <p:strVal val="#ppt_h"/>
                                              </p:val>
                                            </p:tav>
                                          </p:tavLst>
                                        </p:anim>
                                        <p:animEffect transition="in" filter="fade">
                                          <p:cBhvr>
                                            <p:cTn id="43" dur="750"/>
                                            <p:tgtEl>
                                              <p:spTgt spid="186"/>
                                            </p:tgtEl>
                                          </p:cBhvr>
                                        </p:animEffect>
                                      </p:childTnLst>
                                    </p:cTn>
                                  </p:par>
                                  <p:par>
                                    <p:cTn id="44" presetID="53" presetClass="entr" presetSubtype="16" fill="hold" grpId="0" nodeType="withEffect">
                                      <p:stCondLst>
                                        <p:cond delay="600"/>
                                      </p:stCondLst>
                                      <p:childTnLst>
                                        <p:set>
                                          <p:cBhvr>
                                            <p:cTn id="45" dur="1" fill="hold">
                                              <p:stCondLst>
                                                <p:cond delay="0"/>
                                              </p:stCondLst>
                                            </p:cTn>
                                            <p:tgtEl>
                                              <p:spTgt spid="190"/>
                                            </p:tgtEl>
                                            <p:attrNameLst>
                                              <p:attrName>style.visibility</p:attrName>
                                            </p:attrNameLst>
                                          </p:cBhvr>
                                          <p:to>
                                            <p:strVal val="visible"/>
                                          </p:to>
                                        </p:set>
                                        <p:anim calcmode="lin" valueType="num">
                                          <p:cBhvr>
                                            <p:cTn id="46" dur="750" fill="hold"/>
                                            <p:tgtEl>
                                              <p:spTgt spid="190"/>
                                            </p:tgtEl>
                                            <p:attrNameLst>
                                              <p:attrName>ppt_w</p:attrName>
                                            </p:attrNameLst>
                                          </p:cBhvr>
                                          <p:tavLst>
                                            <p:tav tm="0">
                                              <p:val>
                                                <p:fltVal val="0"/>
                                              </p:val>
                                            </p:tav>
                                            <p:tav tm="100000">
                                              <p:val>
                                                <p:strVal val="#ppt_w"/>
                                              </p:val>
                                            </p:tav>
                                          </p:tavLst>
                                        </p:anim>
                                        <p:anim calcmode="lin" valueType="num">
                                          <p:cBhvr>
                                            <p:cTn id="47" dur="750" fill="hold"/>
                                            <p:tgtEl>
                                              <p:spTgt spid="190"/>
                                            </p:tgtEl>
                                            <p:attrNameLst>
                                              <p:attrName>ppt_h</p:attrName>
                                            </p:attrNameLst>
                                          </p:cBhvr>
                                          <p:tavLst>
                                            <p:tav tm="0">
                                              <p:val>
                                                <p:fltVal val="0"/>
                                              </p:val>
                                            </p:tav>
                                            <p:tav tm="100000">
                                              <p:val>
                                                <p:strVal val="#ppt_h"/>
                                              </p:val>
                                            </p:tav>
                                          </p:tavLst>
                                        </p:anim>
                                        <p:animEffect transition="in" filter="fade">
                                          <p:cBhvr>
                                            <p:cTn id="48" dur="750"/>
                                            <p:tgtEl>
                                              <p:spTgt spid="190"/>
                                            </p:tgtEl>
                                          </p:cBhvr>
                                        </p:animEffect>
                                      </p:childTnLst>
                                    </p:cTn>
                                  </p:par>
                                  <p:par>
                                    <p:cTn id="49" presetID="53" presetClass="entr" presetSubtype="16" fill="hold" grpId="0" nodeType="withEffect">
                                      <p:stCondLst>
                                        <p:cond delay="800"/>
                                      </p:stCondLst>
                                      <p:childTnLst>
                                        <p:set>
                                          <p:cBhvr>
                                            <p:cTn id="50" dur="1" fill="hold">
                                              <p:stCondLst>
                                                <p:cond delay="0"/>
                                              </p:stCondLst>
                                            </p:cTn>
                                            <p:tgtEl>
                                              <p:spTgt spid="185"/>
                                            </p:tgtEl>
                                            <p:attrNameLst>
                                              <p:attrName>style.visibility</p:attrName>
                                            </p:attrNameLst>
                                          </p:cBhvr>
                                          <p:to>
                                            <p:strVal val="visible"/>
                                          </p:to>
                                        </p:set>
                                        <p:anim calcmode="lin" valueType="num">
                                          <p:cBhvr>
                                            <p:cTn id="51" dur="750" fill="hold"/>
                                            <p:tgtEl>
                                              <p:spTgt spid="185"/>
                                            </p:tgtEl>
                                            <p:attrNameLst>
                                              <p:attrName>ppt_w</p:attrName>
                                            </p:attrNameLst>
                                          </p:cBhvr>
                                          <p:tavLst>
                                            <p:tav tm="0">
                                              <p:val>
                                                <p:fltVal val="0"/>
                                              </p:val>
                                            </p:tav>
                                            <p:tav tm="100000">
                                              <p:val>
                                                <p:strVal val="#ppt_w"/>
                                              </p:val>
                                            </p:tav>
                                          </p:tavLst>
                                        </p:anim>
                                        <p:anim calcmode="lin" valueType="num">
                                          <p:cBhvr>
                                            <p:cTn id="52" dur="750" fill="hold"/>
                                            <p:tgtEl>
                                              <p:spTgt spid="185"/>
                                            </p:tgtEl>
                                            <p:attrNameLst>
                                              <p:attrName>ppt_h</p:attrName>
                                            </p:attrNameLst>
                                          </p:cBhvr>
                                          <p:tavLst>
                                            <p:tav tm="0">
                                              <p:val>
                                                <p:fltVal val="0"/>
                                              </p:val>
                                            </p:tav>
                                            <p:tav tm="100000">
                                              <p:val>
                                                <p:strVal val="#ppt_h"/>
                                              </p:val>
                                            </p:tav>
                                          </p:tavLst>
                                        </p:anim>
                                        <p:animEffect transition="in" filter="fade">
                                          <p:cBhvr>
                                            <p:cTn id="53" dur="750"/>
                                            <p:tgtEl>
                                              <p:spTgt spid="185"/>
                                            </p:tgtEl>
                                          </p:cBhvr>
                                        </p:animEffect>
                                      </p:childTnLst>
                                    </p:cTn>
                                  </p:par>
                                  <p:par>
                                    <p:cTn id="54" presetID="53" presetClass="entr" presetSubtype="16" fill="hold" grpId="0" nodeType="withEffect">
                                      <p:stCondLst>
                                        <p:cond delay="800"/>
                                      </p:stCondLst>
                                      <p:childTnLst>
                                        <p:set>
                                          <p:cBhvr>
                                            <p:cTn id="55" dur="1" fill="hold">
                                              <p:stCondLst>
                                                <p:cond delay="0"/>
                                              </p:stCondLst>
                                            </p:cTn>
                                            <p:tgtEl>
                                              <p:spTgt spid="191"/>
                                            </p:tgtEl>
                                            <p:attrNameLst>
                                              <p:attrName>style.visibility</p:attrName>
                                            </p:attrNameLst>
                                          </p:cBhvr>
                                          <p:to>
                                            <p:strVal val="visible"/>
                                          </p:to>
                                        </p:set>
                                        <p:anim calcmode="lin" valueType="num">
                                          <p:cBhvr>
                                            <p:cTn id="56" dur="750" fill="hold"/>
                                            <p:tgtEl>
                                              <p:spTgt spid="191"/>
                                            </p:tgtEl>
                                            <p:attrNameLst>
                                              <p:attrName>ppt_w</p:attrName>
                                            </p:attrNameLst>
                                          </p:cBhvr>
                                          <p:tavLst>
                                            <p:tav tm="0">
                                              <p:val>
                                                <p:fltVal val="0"/>
                                              </p:val>
                                            </p:tav>
                                            <p:tav tm="100000">
                                              <p:val>
                                                <p:strVal val="#ppt_w"/>
                                              </p:val>
                                            </p:tav>
                                          </p:tavLst>
                                        </p:anim>
                                        <p:anim calcmode="lin" valueType="num">
                                          <p:cBhvr>
                                            <p:cTn id="57" dur="750" fill="hold"/>
                                            <p:tgtEl>
                                              <p:spTgt spid="191"/>
                                            </p:tgtEl>
                                            <p:attrNameLst>
                                              <p:attrName>ppt_h</p:attrName>
                                            </p:attrNameLst>
                                          </p:cBhvr>
                                          <p:tavLst>
                                            <p:tav tm="0">
                                              <p:val>
                                                <p:fltVal val="0"/>
                                              </p:val>
                                            </p:tav>
                                            <p:tav tm="100000">
                                              <p:val>
                                                <p:strVal val="#ppt_h"/>
                                              </p:val>
                                            </p:tav>
                                          </p:tavLst>
                                        </p:anim>
                                        <p:animEffect transition="in" filter="fade">
                                          <p:cBhvr>
                                            <p:cTn id="58" dur="750"/>
                                            <p:tgtEl>
                                              <p:spTgt spid="191"/>
                                            </p:tgtEl>
                                          </p:cBhvr>
                                        </p:animEffect>
                                      </p:childTnLst>
                                    </p:cTn>
                                  </p:par>
                                  <p:par>
                                    <p:cTn id="59" presetID="53" presetClass="entr" presetSubtype="16" fill="hold" grpId="0" nodeType="withEffect">
                                      <p:stCondLst>
                                        <p:cond delay="1000"/>
                                      </p:stCondLst>
                                      <p:childTnLst>
                                        <p:set>
                                          <p:cBhvr>
                                            <p:cTn id="60" dur="1" fill="hold">
                                              <p:stCondLst>
                                                <p:cond delay="0"/>
                                              </p:stCondLst>
                                            </p:cTn>
                                            <p:tgtEl>
                                              <p:spTgt spid="184"/>
                                            </p:tgtEl>
                                            <p:attrNameLst>
                                              <p:attrName>style.visibility</p:attrName>
                                            </p:attrNameLst>
                                          </p:cBhvr>
                                          <p:to>
                                            <p:strVal val="visible"/>
                                          </p:to>
                                        </p:set>
                                        <p:anim calcmode="lin" valueType="num">
                                          <p:cBhvr>
                                            <p:cTn id="61" dur="750" fill="hold"/>
                                            <p:tgtEl>
                                              <p:spTgt spid="184"/>
                                            </p:tgtEl>
                                            <p:attrNameLst>
                                              <p:attrName>ppt_w</p:attrName>
                                            </p:attrNameLst>
                                          </p:cBhvr>
                                          <p:tavLst>
                                            <p:tav tm="0">
                                              <p:val>
                                                <p:fltVal val="0"/>
                                              </p:val>
                                            </p:tav>
                                            <p:tav tm="100000">
                                              <p:val>
                                                <p:strVal val="#ppt_w"/>
                                              </p:val>
                                            </p:tav>
                                          </p:tavLst>
                                        </p:anim>
                                        <p:anim calcmode="lin" valueType="num">
                                          <p:cBhvr>
                                            <p:cTn id="62" dur="750" fill="hold"/>
                                            <p:tgtEl>
                                              <p:spTgt spid="184"/>
                                            </p:tgtEl>
                                            <p:attrNameLst>
                                              <p:attrName>ppt_h</p:attrName>
                                            </p:attrNameLst>
                                          </p:cBhvr>
                                          <p:tavLst>
                                            <p:tav tm="0">
                                              <p:val>
                                                <p:fltVal val="0"/>
                                              </p:val>
                                            </p:tav>
                                            <p:tav tm="100000">
                                              <p:val>
                                                <p:strVal val="#ppt_h"/>
                                              </p:val>
                                            </p:tav>
                                          </p:tavLst>
                                        </p:anim>
                                        <p:animEffect transition="in" filter="fade">
                                          <p:cBhvr>
                                            <p:cTn id="63" dur="750"/>
                                            <p:tgtEl>
                                              <p:spTgt spid="184"/>
                                            </p:tgtEl>
                                          </p:cBhvr>
                                        </p:animEffect>
                                      </p:childTnLst>
                                    </p:cTn>
                                  </p:par>
                                  <p:par>
                                    <p:cTn id="64" presetID="53" presetClass="entr" presetSubtype="16" fill="hold" grpId="0" nodeType="withEffect">
                                      <p:stCondLst>
                                        <p:cond delay="1000"/>
                                      </p:stCondLst>
                                      <p:childTnLst>
                                        <p:set>
                                          <p:cBhvr>
                                            <p:cTn id="65" dur="1" fill="hold">
                                              <p:stCondLst>
                                                <p:cond delay="0"/>
                                              </p:stCondLst>
                                            </p:cTn>
                                            <p:tgtEl>
                                              <p:spTgt spid="189"/>
                                            </p:tgtEl>
                                            <p:attrNameLst>
                                              <p:attrName>style.visibility</p:attrName>
                                            </p:attrNameLst>
                                          </p:cBhvr>
                                          <p:to>
                                            <p:strVal val="visible"/>
                                          </p:to>
                                        </p:set>
                                        <p:anim calcmode="lin" valueType="num">
                                          <p:cBhvr>
                                            <p:cTn id="66" dur="750" fill="hold"/>
                                            <p:tgtEl>
                                              <p:spTgt spid="189"/>
                                            </p:tgtEl>
                                            <p:attrNameLst>
                                              <p:attrName>ppt_w</p:attrName>
                                            </p:attrNameLst>
                                          </p:cBhvr>
                                          <p:tavLst>
                                            <p:tav tm="0">
                                              <p:val>
                                                <p:fltVal val="0"/>
                                              </p:val>
                                            </p:tav>
                                            <p:tav tm="100000">
                                              <p:val>
                                                <p:strVal val="#ppt_w"/>
                                              </p:val>
                                            </p:tav>
                                          </p:tavLst>
                                        </p:anim>
                                        <p:anim calcmode="lin" valueType="num">
                                          <p:cBhvr>
                                            <p:cTn id="67" dur="750" fill="hold"/>
                                            <p:tgtEl>
                                              <p:spTgt spid="189"/>
                                            </p:tgtEl>
                                            <p:attrNameLst>
                                              <p:attrName>ppt_h</p:attrName>
                                            </p:attrNameLst>
                                          </p:cBhvr>
                                          <p:tavLst>
                                            <p:tav tm="0">
                                              <p:val>
                                                <p:fltVal val="0"/>
                                              </p:val>
                                            </p:tav>
                                            <p:tav tm="100000">
                                              <p:val>
                                                <p:strVal val="#ppt_h"/>
                                              </p:val>
                                            </p:tav>
                                          </p:tavLst>
                                        </p:anim>
                                        <p:animEffect transition="in" filter="fade">
                                          <p:cBhvr>
                                            <p:cTn id="68" dur="750"/>
                                            <p:tgtEl>
                                              <p:spTgt spid="189"/>
                                            </p:tgtEl>
                                          </p:cBhvr>
                                        </p:animEffect>
                                      </p:childTnLst>
                                    </p:cTn>
                                  </p:par>
                                  <p:par>
                                    <p:cTn id="69" presetID="2" presetClass="entr" presetSubtype="1" fill="hold" nodeType="withEffect" p14:presetBounceEnd="67000">
                                      <p:stCondLst>
                                        <p:cond delay="250"/>
                                      </p:stCondLst>
                                      <p:childTnLst>
                                        <p:set>
                                          <p:cBhvr>
                                            <p:cTn id="70" dur="1" fill="hold">
                                              <p:stCondLst>
                                                <p:cond delay="0"/>
                                              </p:stCondLst>
                                            </p:cTn>
                                            <p:tgtEl>
                                              <p:spTgt spid="202"/>
                                            </p:tgtEl>
                                            <p:attrNameLst>
                                              <p:attrName>style.visibility</p:attrName>
                                            </p:attrNameLst>
                                          </p:cBhvr>
                                          <p:to>
                                            <p:strVal val="visible"/>
                                          </p:to>
                                        </p:set>
                                        <p:anim calcmode="lin" valueType="num" p14:bounceEnd="67000">
                                          <p:cBhvr additive="base">
                                            <p:cTn id="71" dur="1000" fill="hold"/>
                                            <p:tgtEl>
                                              <p:spTgt spid="202"/>
                                            </p:tgtEl>
                                            <p:attrNameLst>
                                              <p:attrName>ppt_x</p:attrName>
                                            </p:attrNameLst>
                                          </p:cBhvr>
                                          <p:tavLst>
                                            <p:tav tm="0">
                                              <p:val>
                                                <p:strVal val="#ppt_x"/>
                                              </p:val>
                                            </p:tav>
                                            <p:tav tm="100000">
                                              <p:val>
                                                <p:strVal val="#ppt_x"/>
                                              </p:val>
                                            </p:tav>
                                          </p:tavLst>
                                        </p:anim>
                                        <p:anim calcmode="lin" valueType="num" p14:bounceEnd="67000">
                                          <p:cBhvr additive="base">
                                            <p:cTn id="72" dur="1000" fill="hold"/>
                                            <p:tgtEl>
                                              <p:spTgt spid="202"/>
                                            </p:tgtEl>
                                            <p:attrNameLst>
                                              <p:attrName>ppt_y</p:attrName>
                                            </p:attrNameLst>
                                          </p:cBhvr>
                                          <p:tavLst>
                                            <p:tav tm="0">
                                              <p:val>
                                                <p:strVal val="0-#ppt_h/2"/>
                                              </p:val>
                                            </p:tav>
                                            <p:tav tm="100000">
                                              <p:val>
                                                <p:strVal val="#ppt_y"/>
                                              </p:val>
                                            </p:tav>
                                          </p:tavLst>
                                        </p:anim>
                                      </p:childTnLst>
                                    </p:cTn>
                                  </p:par>
                                  <p:par>
                                    <p:cTn id="73" presetID="53" presetClass="entr" presetSubtype="16" fill="hold" grpId="0" nodeType="withEffect">
                                      <p:stCondLst>
                                        <p:cond delay="400"/>
                                      </p:stCondLst>
                                      <p:childTnLst>
                                        <p:set>
                                          <p:cBhvr>
                                            <p:cTn id="74" dur="1" fill="hold">
                                              <p:stCondLst>
                                                <p:cond delay="0"/>
                                              </p:stCondLst>
                                            </p:cTn>
                                            <p:tgtEl>
                                              <p:spTgt spid="208"/>
                                            </p:tgtEl>
                                            <p:attrNameLst>
                                              <p:attrName>style.visibility</p:attrName>
                                            </p:attrNameLst>
                                          </p:cBhvr>
                                          <p:to>
                                            <p:strVal val="visible"/>
                                          </p:to>
                                        </p:set>
                                        <p:anim calcmode="lin" valueType="num">
                                          <p:cBhvr>
                                            <p:cTn id="75" dur="750" fill="hold"/>
                                            <p:tgtEl>
                                              <p:spTgt spid="208"/>
                                            </p:tgtEl>
                                            <p:attrNameLst>
                                              <p:attrName>ppt_w</p:attrName>
                                            </p:attrNameLst>
                                          </p:cBhvr>
                                          <p:tavLst>
                                            <p:tav tm="0">
                                              <p:val>
                                                <p:fltVal val="0"/>
                                              </p:val>
                                            </p:tav>
                                            <p:tav tm="100000">
                                              <p:val>
                                                <p:strVal val="#ppt_w"/>
                                              </p:val>
                                            </p:tav>
                                          </p:tavLst>
                                        </p:anim>
                                        <p:anim calcmode="lin" valueType="num">
                                          <p:cBhvr>
                                            <p:cTn id="76" dur="750" fill="hold"/>
                                            <p:tgtEl>
                                              <p:spTgt spid="208"/>
                                            </p:tgtEl>
                                            <p:attrNameLst>
                                              <p:attrName>ppt_h</p:attrName>
                                            </p:attrNameLst>
                                          </p:cBhvr>
                                          <p:tavLst>
                                            <p:tav tm="0">
                                              <p:val>
                                                <p:fltVal val="0"/>
                                              </p:val>
                                            </p:tav>
                                            <p:tav tm="100000">
                                              <p:val>
                                                <p:strVal val="#ppt_h"/>
                                              </p:val>
                                            </p:tav>
                                          </p:tavLst>
                                        </p:anim>
                                        <p:animEffect transition="in" filter="fade">
                                          <p:cBhvr>
                                            <p:cTn id="77" dur="750"/>
                                            <p:tgtEl>
                                              <p:spTgt spid="208"/>
                                            </p:tgtEl>
                                          </p:cBhvr>
                                        </p:animEffect>
                                      </p:childTnLst>
                                    </p:cTn>
                                  </p:par>
                                  <p:par>
                                    <p:cTn id="78" presetID="10" presetClass="entr" presetSubtype="0" fill="hold" grpId="0" nodeType="withEffect">
                                      <p:stCondLst>
                                        <p:cond delay="1750"/>
                                      </p:stCondLst>
                                      <p:childTnLst>
                                        <p:set>
                                          <p:cBhvr>
                                            <p:cTn id="79" dur="1" fill="hold">
                                              <p:stCondLst>
                                                <p:cond delay="0"/>
                                              </p:stCondLst>
                                            </p:cTn>
                                            <p:tgtEl>
                                              <p:spTgt spid="232"/>
                                            </p:tgtEl>
                                            <p:attrNameLst>
                                              <p:attrName>style.visibility</p:attrName>
                                            </p:attrNameLst>
                                          </p:cBhvr>
                                          <p:to>
                                            <p:strVal val="visible"/>
                                          </p:to>
                                        </p:set>
                                        <p:animEffect transition="in" filter="fade">
                                          <p:cBhvr>
                                            <p:cTn id="80" dur="5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p:bldP spid="185" grpId="0"/>
          <p:bldP spid="186" grpId="0"/>
          <p:bldP spid="187" grpId="0"/>
          <p:bldP spid="188" grpId="0" animBg="1"/>
          <p:bldP spid="189" grpId="0" animBg="1"/>
          <p:bldP spid="190" grpId="0" animBg="1"/>
          <p:bldP spid="191" grpId="0" animBg="1"/>
          <p:bldP spid="208" grpId="0"/>
          <p:bldP spid="23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92"/>
                                            </p:tgtEl>
                                            <p:attrNameLst>
                                              <p:attrName>style.visibility</p:attrName>
                                            </p:attrNameLst>
                                          </p:cBhvr>
                                          <p:to>
                                            <p:strVal val="visible"/>
                                          </p:to>
                                        </p:set>
                                        <p:anim calcmode="lin" valueType="num">
                                          <p:cBhvr additive="base">
                                            <p:cTn id="7" dur="1000" fill="hold"/>
                                            <p:tgtEl>
                                              <p:spTgt spid="192"/>
                                            </p:tgtEl>
                                            <p:attrNameLst>
                                              <p:attrName>ppt_x</p:attrName>
                                            </p:attrNameLst>
                                          </p:cBhvr>
                                          <p:tavLst>
                                            <p:tav tm="0">
                                              <p:val>
                                                <p:strVal val="0-#ppt_w/2"/>
                                              </p:val>
                                            </p:tav>
                                            <p:tav tm="100000">
                                              <p:val>
                                                <p:strVal val="#ppt_x"/>
                                              </p:val>
                                            </p:tav>
                                          </p:tavLst>
                                        </p:anim>
                                        <p:anim calcmode="lin" valueType="num">
                                          <p:cBhvr additive="base">
                                            <p:cTn id="8" dur="1000" fill="hold"/>
                                            <p:tgtEl>
                                              <p:spTgt spid="19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95"/>
                                            </p:tgtEl>
                                            <p:attrNameLst>
                                              <p:attrName>style.visibility</p:attrName>
                                            </p:attrNameLst>
                                          </p:cBhvr>
                                          <p:to>
                                            <p:strVal val="visible"/>
                                          </p:to>
                                        </p:set>
                                        <p:anim calcmode="lin" valueType="num">
                                          <p:cBhvr additive="base">
                                            <p:cTn id="11" dur="1000" fill="hold"/>
                                            <p:tgtEl>
                                              <p:spTgt spid="195"/>
                                            </p:tgtEl>
                                            <p:attrNameLst>
                                              <p:attrName>ppt_x</p:attrName>
                                            </p:attrNameLst>
                                          </p:cBhvr>
                                          <p:tavLst>
                                            <p:tav tm="0">
                                              <p:val>
                                                <p:strVal val="1+#ppt_w/2"/>
                                              </p:val>
                                            </p:tav>
                                            <p:tav tm="100000">
                                              <p:val>
                                                <p:strVal val="#ppt_x"/>
                                              </p:val>
                                            </p:tav>
                                          </p:tavLst>
                                        </p:anim>
                                        <p:anim calcmode="lin" valueType="num">
                                          <p:cBhvr additive="base">
                                            <p:cTn id="12" dur="1000" fill="hold"/>
                                            <p:tgtEl>
                                              <p:spTgt spid="195"/>
                                            </p:tgtEl>
                                            <p:attrNameLst>
                                              <p:attrName>ppt_y</p:attrName>
                                            </p:attrNameLst>
                                          </p:cBhvr>
                                          <p:tavLst>
                                            <p:tav tm="0">
                                              <p:val>
                                                <p:strVal val="#ppt_y"/>
                                              </p:val>
                                            </p:tav>
                                            <p:tav tm="100000">
                                              <p:val>
                                                <p:strVal val="#ppt_y"/>
                                              </p:val>
                                            </p:tav>
                                          </p:tavLst>
                                        </p:anim>
                                      </p:childTnLst>
                                    </p:cTn>
                                  </p:par>
                                  <p:par>
                                    <p:cTn id="13" presetID="2" presetClass="entr" presetSubtype="1" fill="hold" nodeType="withEffect">
                                      <p:stCondLst>
                                        <p:cond delay="250"/>
                                      </p:stCondLst>
                                      <p:childTnLst>
                                        <p:set>
                                          <p:cBhvr>
                                            <p:cTn id="14" dur="1" fill="hold">
                                              <p:stCondLst>
                                                <p:cond delay="0"/>
                                              </p:stCondLst>
                                            </p:cTn>
                                            <p:tgtEl>
                                              <p:spTgt spid="172"/>
                                            </p:tgtEl>
                                            <p:attrNameLst>
                                              <p:attrName>style.visibility</p:attrName>
                                            </p:attrNameLst>
                                          </p:cBhvr>
                                          <p:to>
                                            <p:strVal val="visible"/>
                                          </p:to>
                                        </p:set>
                                        <p:anim calcmode="lin" valueType="num">
                                          <p:cBhvr additive="base">
                                            <p:cTn id="15" dur="1000" fill="hold"/>
                                            <p:tgtEl>
                                              <p:spTgt spid="172"/>
                                            </p:tgtEl>
                                            <p:attrNameLst>
                                              <p:attrName>ppt_x</p:attrName>
                                            </p:attrNameLst>
                                          </p:cBhvr>
                                          <p:tavLst>
                                            <p:tav tm="0">
                                              <p:val>
                                                <p:strVal val="#ppt_x"/>
                                              </p:val>
                                            </p:tav>
                                            <p:tav tm="100000">
                                              <p:val>
                                                <p:strVal val="#ppt_x"/>
                                              </p:val>
                                            </p:tav>
                                          </p:tavLst>
                                        </p:anim>
                                        <p:anim calcmode="lin" valueType="num">
                                          <p:cBhvr additive="base">
                                            <p:cTn id="16" dur="1000" fill="hold"/>
                                            <p:tgtEl>
                                              <p:spTgt spid="172"/>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500"/>
                                      </p:stCondLst>
                                      <p:childTnLst>
                                        <p:set>
                                          <p:cBhvr>
                                            <p:cTn id="18" dur="1" fill="hold">
                                              <p:stCondLst>
                                                <p:cond delay="0"/>
                                              </p:stCondLst>
                                            </p:cTn>
                                            <p:tgtEl>
                                              <p:spTgt spid="166"/>
                                            </p:tgtEl>
                                            <p:attrNameLst>
                                              <p:attrName>style.visibility</p:attrName>
                                            </p:attrNameLst>
                                          </p:cBhvr>
                                          <p:to>
                                            <p:strVal val="visible"/>
                                          </p:to>
                                        </p:set>
                                        <p:anim calcmode="lin" valueType="num">
                                          <p:cBhvr additive="base">
                                            <p:cTn id="19" dur="1000" fill="hold"/>
                                            <p:tgtEl>
                                              <p:spTgt spid="166"/>
                                            </p:tgtEl>
                                            <p:attrNameLst>
                                              <p:attrName>ppt_x</p:attrName>
                                            </p:attrNameLst>
                                          </p:cBhvr>
                                          <p:tavLst>
                                            <p:tav tm="0">
                                              <p:val>
                                                <p:strVal val="#ppt_x"/>
                                              </p:val>
                                            </p:tav>
                                            <p:tav tm="100000">
                                              <p:val>
                                                <p:strVal val="#ppt_x"/>
                                              </p:val>
                                            </p:tav>
                                          </p:tavLst>
                                        </p:anim>
                                        <p:anim calcmode="lin" valueType="num">
                                          <p:cBhvr additive="base">
                                            <p:cTn id="20" dur="1000" fill="hold"/>
                                            <p:tgtEl>
                                              <p:spTgt spid="166"/>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750"/>
                                      </p:stCondLst>
                                      <p:childTnLst>
                                        <p:set>
                                          <p:cBhvr>
                                            <p:cTn id="22" dur="1" fill="hold">
                                              <p:stCondLst>
                                                <p:cond delay="0"/>
                                              </p:stCondLst>
                                            </p:cTn>
                                            <p:tgtEl>
                                              <p:spTgt spid="160"/>
                                            </p:tgtEl>
                                            <p:attrNameLst>
                                              <p:attrName>style.visibility</p:attrName>
                                            </p:attrNameLst>
                                          </p:cBhvr>
                                          <p:to>
                                            <p:strVal val="visible"/>
                                          </p:to>
                                        </p:set>
                                        <p:anim calcmode="lin" valueType="num">
                                          <p:cBhvr additive="base">
                                            <p:cTn id="23" dur="1000" fill="hold"/>
                                            <p:tgtEl>
                                              <p:spTgt spid="160"/>
                                            </p:tgtEl>
                                            <p:attrNameLst>
                                              <p:attrName>ppt_x</p:attrName>
                                            </p:attrNameLst>
                                          </p:cBhvr>
                                          <p:tavLst>
                                            <p:tav tm="0">
                                              <p:val>
                                                <p:strVal val="#ppt_x"/>
                                              </p:val>
                                            </p:tav>
                                            <p:tav tm="100000">
                                              <p:val>
                                                <p:strVal val="#ppt_x"/>
                                              </p:val>
                                            </p:tav>
                                          </p:tavLst>
                                        </p:anim>
                                        <p:anim calcmode="lin" valueType="num">
                                          <p:cBhvr additive="base">
                                            <p:cTn id="24" dur="1000" fill="hold"/>
                                            <p:tgtEl>
                                              <p:spTgt spid="160"/>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1000"/>
                                      </p:stCondLst>
                                      <p:childTnLst>
                                        <p:set>
                                          <p:cBhvr>
                                            <p:cTn id="26" dur="1" fill="hold">
                                              <p:stCondLst>
                                                <p:cond delay="0"/>
                                              </p:stCondLst>
                                            </p:cTn>
                                            <p:tgtEl>
                                              <p:spTgt spid="178"/>
                                            </p:tgtEl>
                                            <p:attrNameLst>
                                              <p:attrName>style.visibility</p:attrName>
                                            </p:attrNameLst>
                                          </p:cBhvr>
                                          <p:to>
                                            <p:strVal val="visible"/>
                                          </p:to>
                                        </p:set>
                                        <p:anim calcmode="lin" valueType="num">
                                          <p:cBhvr additive="base">
                                            <p:cTn id="27" dur="1000" fill="hold"/>
                                            <p:tgtEl>
                                              <p:spTgt spid="178"/>
                                            </p:tgtEl>
                                            <p:attrNameLst>
                                              <p:attrName>ppt_x</p:attrName>
                                            </p:attrNameLst>
                                          </p:cBhvr>
                                          <p:tavLst>
                                            <p:tav tm="0">
                                              <p:val>
                                                <p:strVal val="#ppt_x"/>
                                              </p:val>
                                            </p:tav>
                                            <p:tav tm="100000">
                                              <p:val>
                                                <p:strVal val="#ppt_x"/>
                                              </p:val>
                                            </p:tav>
                                          </p:tavLst>
                                        </p:anim>
                                        <p:anim calcmode="lin" valueType="num">
                                          <p:cBhvr additive="base">
                                            <p:cTn id="28" dur="1000" fill="hold"/>
                                            <p:tgtEl>
                                              <p:spTgt spid="178"/>
                                            </p:tgtEl>
                                            <p:attrNameLst>
                                              <p:attrName>ppt_y</p:attrName>
                                            </p:attrNameLst>
                                          </p:cBhvr>
                                          <p:tavLst>
                                            <p:tav tm="0">
                                              <p:val>
                                                <p:strVal val="0-#ppt_h/2"/>
                                              </p:val>
                                            </p:tav>
                                            <p:tav tm="100000">
                                              <p:val>
                                                <p:strVal val="#ppt_y"/>
                                              </p:val>
                                            </p:tav>
                                          </p:tavLst>
                                        </p:anim>
                                      </p:childTnLst>
                                    </p:cTn>
                                  </p:par>
                                  <p:par>
                                    <p:cTn id="29" presetID="53" presetClass="entr" presetSubtype="16" fill="hold" grpId="0" nodeType="withEffect">
                                      <p:stCondLst>
                                        <p:cond delay="400"/>
                                      </p:stCondLst>
                                      <p:childTnLst>
                                        <p:set>
                                          <p:cBhvr>
                                            <p:cTn id="30" dur="1" fill="hold">
                                              <p:stCondLst>
                                                <p:cond delay="0"/>
                                              </p:stCondLst>
                                            </p:cTn>
                                            <p:tgtEl>
                                              <p:spTgt spid="187"/>
                                            </p:tgtEl>
                                            <p:attrNameLst>
                                              <p:attrName>style.visibility</p:attrName>
                                            </p:attrNameLst>
                                          </p:cBhvr>
                                          <p:to>
                                            <p:strVal val="visible"/>
                                          </p:to>
                                        </p:set>
                                        <p:anim calcmode="lin" valueType="num">
                                          <p:cBhvr>
                                            <p:cTn id="31" dur="750" fill="hold"/>
                                            <p:tgtEl>
                                              <p:spTgt spid="187"/>
                                            </p:tgtEl>
                                            <p:attrNameLst>
                                              <p:attrName>ppt_w</p:attrName>
                                            </p:attrNameLst>
                                          </p:cBhvr>
                                          <p:tavLst>
                                            <p:tav tm="0">
                                              <p:val>
                                                <p:fltVal val="0"/>
                                              </p:val>
                                            </p:tav>
                                            <p:tav tm="100000">
                                              <p:val>
                                                <p:strVal val="#ppt_w"/>
                                              </p:val>
                                            </p:tav>
                                          </p:tavLst>
                                        </p:anim>
                                        <p:anim calcmode="lin" valueType="num">
                                          <p:cBhvr>
                                            <p:cTn id="32" dur="750" fill="hold"/>
                                            <p:tgtEl>
                                              <p:spTgt spid="187"/>
                                            </p:tgtEl>
                                            <p:attrNameLst>
                                              <p:attrName>ppt_h</p:attrName>
                                            </p:attrNameLst>
                                          </p:cBhvr>
                                          <p:tavLst>
                                            <p:tav tm="0">
                                              <p:val>
                                                <p:fltVal val="0"/>
                                              </p:val>
                                            </p:tav>
                                            <p:tav tm="100000">
                                              <p:val>
                                                <p:strVal val="#ppt_h"/>
                                              </p:val>
                                            </p:tav>
                                          </p:tavLst>
                                        </p:anim>
                                        <p:animEffect transition="in" filter="fade">
                                          <p:cBhvr>
                                            <p:cTn id="33" dur="750"/>
                                            <p:tgtEl>
                                              <p:spTgt spid="187"/>
                                            </p:tgtEl>
                                          </p:cBhvr>
                                        </p:animEffect>
                                      </p:childTnLst>
                                    </p:cTn>
                                  </p:par>
                                  <p:par>
                                    <p:cTn id="34" presetID="53" presetClass="entr" presetSubtype="16" fill="hold" grpId="0" nodeType="withEffect">
                                      <p:stCondLst>
                                        <p:cond delay="400"/>
                                      </p:stCondLst>
                                      <p:childTnLst>
                                        <p:set>
                                          <p:cBhvr>
                                            <p:cTn id="35" dur="1" fill="hold">
                                              <p:stCondLst>
                                                <p:cond delay="0"/>
                                              </p:stCondLst>
                                            </p:cTn>
                                            <p:tgtEl>
                                              <p:spTgt spid="188"/>
                                            </p:tgtEl>
                                            <p:attrNameLst>
                                              <p:attrName>style.visibility</p:attrName>
                                            </p:attrNameLst>
                                          </p:cBhvr>
                                          <p:to>
                                            <p:strVal val="visible"/>
                                          </p:to>
                                        </p:set>
                                        <p:anim calcmode="lin" valueType="num">
                                          <p:cBhvr>
                                            <p:cTn id="36" dur="750" fill="hold"/>
                                            <p:tgtEl>
                                              <p:spTgt spid="188"/>
                                            </p:tgtEl>
                                            <p:attrNameLst>
                                              <p:attrName>ppt_w</p:attrName>
                                            </p:attrNameLst>
                                          </p:cBhvr>
                                          <p:tavLst>
                                            <p:tav tm="0">
                                              <p:val>
                                                <p:fltVal val="0"/>
                                              </p:val>
                                            </p:tav>
                                            <p:tav tm="100000">
                                              <p:val>
                                                <p:strVal val="#ppt_w"/>
                                              </p:val>
                                            </p:tav>
                                          </p:tavLst>
                                        </p:anim>
                                        <p:anim calcmode="lin" valueType="num">
                                          <p:cBhvr>
                                            <p:cTn id="37" dur="750" fill="hold"/>
                                            <p:tgtEl>
                                              <p:spTgt spid="188"/>
                                            </p:tgtEl>
                                            <p:attrNameLst>
                                              <p:attrName>ppt_h</p:attrName>
                                            </p:attrNameLst>
                                          </p:cBhvr>
                                          <p:tavLst>
                                            <p:tav tm="0">
                                              <p:val>
                                                <p:fltVal val="0"/>
                                              </p:val>
                                            </p:tav>
                                            <p:tav tm="100000">
                                              <p:val>
                                                <p:strVal val="#ppt_h"/>
                                              </p:val>
                                            </p:tav>
                                          </p:tavLst>
                                        </p:anim>
                                        <p:animEffect transition="in" filter="fade">
                                          <p:cBhvr>
                                            <p:cTn id="38" dur="750"/>
                                            <p:tgtEl>
                                              <p:spTgt spid="188"/>
                                            </p:tgtEl>
                                          </p:cBhvr>
                                        </p:animEffect>
                                      </p:childTnLst>
                                    </p:cTn>
                                  </p:par>
                                  <p:par>
                                    <p:cTn id="39" presetID="53" presetClass="entr" presetSubtype="16" fill="hold" grpId="0" nodeType="withEffect">
                                      <p:stCondLst>
                                        <p:cond delay="600"/>
                                      </p:stCondLst>
                                      <p:childTnLst>
                                        <p:set>
                                          <p:cBhvr>
                                            <p:cTn id="40" dur="1" fill="hold">
                                              <p:stCondLst>
                                                <p:cond delay="0"/>
                                              </p:stCondLst>
                                            </p:cTn>
                                            <p:tgtEl>
                                              <p:spTgt spid="186"/>
                                            </p:tgtEl>
                                            <p:attrNameLst>
                                              <p:attrName>style.visibility</p:attrName>
                                            </p:attrNameLst>
                                          </p:cBhvr>
                                          <p:to>
                                            <p:strVal val="visible"/>
                                          </p:to>
                                        </p:set>
                                        <p:anim calcmode="lin" valueType="num">
                                          <p:cBhvr>
                                            <p:cTn id="41" dur="750" fill="hold"/>
                                            <p:tgtEl>
                                              <p:spTgt spid="186"/>
                                            </p:tgtEl>
                                            <p:attrNameLst>
                                              <p:attrName>ppt_w</p:attrName>
                                            </p:attrNameLst>
                                          </p:cBhvr>
                                          <p:tavLst>
                                            <p:tav tm="0">
                                              <p:val>
                                                <p:fltVal val="0"/>
                                              </p:val>
                                            </p:tav>
                                            <p:tav tm="100000">
                                              <p:val>
                                                <p:strVal val="#ppt_w"/>
                                              </p:val>
                                            </p:tav>
                                          </p:tavLst>
                                        </p:anim>
                                        <p:anim calcmode="lin" valueType="num">
                                          <p:cBhvr>
                                            <p:cTn id="42" dur="750" fill="hold"/>
                                            <p:tgtEl>
                                              <p:spTgt spid="186"/>
                                            </p:tgtEl>
                                            <p:attrNameLst>
                                              <p:attrName>ppt_h</p:attrName>
                                            </p:attrNameLst>
                                          </p:cBhvr>
                                          <p:tavLst>
                                            <p:tav tm="0">
                                              <p:val>
                                                <p:fltVal val="0"/>
                                              </p:val>
                                            </p:tav>
                                            <p:tav tm="100000">
                                              <p:val>
                                                <p:strVal val="#ppt_h"/>
                                              </p:val>
                                            </p:tav>
                                          </p:tavLst>
                                        </p:anim>
                                        <p:animEffect transition="in" filter="fade">
                                          <p:cBhvr>
                                            <p:cTn id="43" dur="750"/>
                                            <p:tgtEl>
                                              <p:spTgt spid="186"/>
                                            </p:tgtEl>
                                          </p:cBhvr>
                                        </p:animEffect>
                                      </p:childTnLst>
                                    </p:cTn>
                                  </p:par>
                                  <p:par>
                                    <p:cTn id="44" presetID="53" presetClass="entr" presetSubtype="16" fill="hold" grpId="0" nodeType="withEffect">
                                      <p:stCondLst>
                                        <p:cond delay="600"/>
                                      </p:stCondLst>
                                      <p:childTnLst>
                                        <p:set>
                                          <p:cBhvr>
                                            <p:cTn id="45" dur="1" fill="hold">
                                              <p:stCondLst>
                                                <p:cond delay="0"/>
                                              </p:stCondLst>
                                            </p:cTn>
                                            <p:tgtEl>
                                              <p:spTgt spid="190"/>
                                            </p:tgtEl>
                                            <p:attrNameLst>
                                              <p:attrName>style.visibility</p:attrName>
                                            </p:attrNameLst>
                                          </p:cBhvr>
                                          <p:to>
                                            <p:strVal val="visible"/>
                                          </p:to>
                                        </p:set>
                                        <p:anim calcmode="lin" valueType="num">
                                          <p:cBhvr>
                                            <p:cTn id="46" dur="750" fill="hold"/>
                                            <p:tgtEl>
                                              <p:spTgt spid="190"/>
                                            </p:tgtEl>
                                            <p:attrNameLst>
                                              <p:attrName>ppt_w</p:attrName>
                                            </p:attrNameLst>
                                          </p:cBhvr>
                                          <p:tavLst>
                                            <p:tav tm="0">
                                              <p:val>
                                                <p:fltVal val="0"/>
                                              </p:val>
                                            </p:tav>
                                            <p:tav tm="100000">
                                              <p:val>
                                                <p:strVal val="#ppt_w"/>
                                              </p:val>
                                            </p:tav>
                                          </p:tavLst>
                                        </p:anim>
                                        <p:anim calcmode="lin" valueType="num">
                                          <p:cBhvr>
                                            <p:cTn id="47" dur="750" fill="hold"/>
                                            <p:tgtEl>
                                              <p:spTgt spid="190"/>
                                            </p:tgtEl>
                                            <p:attrNameLst>
                                              <p:attrName>ppt_h</p:attrName>
                                            </p:attrNameLst>
                                          </p:cBhvr>
                                          <p:tavLst>
                                            <p:tav tm="0">
                                              <p:val>
                                                <p:fltVal val="0"/>
                                              </p:val>
                                            </p:tav>
                                            <p:tav tm="100000">
                                              <p:val>
                                                <p:strVal val="#ppt_h"/>
                                              </p:val>
                                            </p:tav>
                                          </p:tavLst>
                                        </p:anim>
                                        <p:animEffect transition="in" filter="fade">
                                          <p:cBhvr>
                                            <p:cTn id="48" dur="750"/>
                                            <p:tgtEl>
                                              <p:spTgt spid="190"/>
                                            </p:tgtEl>
                                          </p:cBhvr>
                                        </p:animEffect>
                                      </p:childTnLst>
                                    </p:cTn>
                                  </p:par>
                                  <p:par>
                                    <p:cTn id="49" presetID="53" presetClass="entr" presetSubtype="16" fill="hold" grpId="0" nodeType="withEffect">
                                      <p:stCondLst>
                                        <p:cond delay="800"/>
                                      </p:stCondLst>
                                      <p:childTnLst>
                                        <p:set>
                                          <p:cBhvr>
                                            <p:cTn id="50" dur="1" fill="hold">
                                              <p:stCondLst>
                                                <p:cond delay="0"/>
                                              </p:stCondLst>
                                            </p:cTn>
                                            <p:tgtEl>
                                              <p:spTgt spid="185"/>
                                            </p:tgtEl>
                                            <p:attrNameLst>
                                              <p:attrName>style.visibility</p:attrName>
                                            </p:attrNameLst>
                                          </p:cBhvr>
                                          <p:to>
                                            <p:strVal val="visible"/>
                                          </p:to>
                                        </p:set>
                                        <p:anim calcmode="lin" valueType="num">
                                          <p:cBhvr>
                                            <p:cTn id="51" dur="750" fill="hold"/>
                                            <p:tgtEl>
                                              <p:spTgt spid="185"/>
                                            </p:tgtEl>
                                            <p:attrNameLst>
                                              <p:attrName>ppt_w</p:attrName>
                                            </p:attrNameLst>
                                          </p:cBhvr>
                                          <p:tavLst>
                                            <p:tav tm="0">
                                              <p:val>
                                                <p:fltVal val="0"/>
                                              </p:val>
                                            </p:tav>
                                            <p:tav tm="100000">
                                              <p:val>
                                                <p:strVal val="#ppt_w"/>
                                              </p:val>
                                            </p:tav>
                                          </p:tavLst>
                                        </p:anim>
                                        <p:anim calcmode="lin" valueType="num">
                                          <p:cBhvr>
                                            <p:cTn id="52" dur="750" fill="hold"/>
                                            <p:tgtEl>
                                              <p:spTgt spid="185"/>
                                            </p:tgtEl>
                                            <p:attrNameLst>
                                              <p:attrName>ppt_h</p:attrName>
                                            </p:attrNameLst>
                                          </p:cBhvr>
                                          <p:tavLst>
                                            <p:tav tm="0">
                                              <p:val>
                                                <p:fltVal val="0"/>
                                              </p:val>
                                            </p:tav>
                                            <p:tav tm="100000">
                                              <p:val>
                                                <p:strVal val="#ppt_h"/>
                                              </p:val>
                                            </p:tav>
                                          </p:tavLst>
                                        </p:anim>
                                        <p:animEffect transition="in" filter="fade">
                                          <p:cBhvr>
                                            <p:cTn id="53" dur="750"/>
                                            <p:tgtEl>
                                              <p:spTgt spid="185"/>
                                            </p:tgtEl>
                                          </p:cBhvr>
                                        </p:animEffect>
                                      </p:childTnLst>
                                    </p:cTn>
                                  </p:par>
                                  <p:par>
                                    <p:cTn id="54" presetID="53" presetClass="entr" presetSubtype="16" fill="hold" grpId="0" nodeType="withEffect">
                                      <p:stCondLst>
                                        <p:cond delay="800"/>
                                      </p:stCondLst>
                                      <p:childTnLst>
                                        <p:set>
                                          <p:cBhvr>
                                            <p:cTn id="55" dur="1" fill="hold">
                                              <p:stCondLst>
                                                <p:cond delay="0"/>
                                              </p:stCondLst>
                                            </p:cTn>
                                            <p:tgtEl>
                                              <p:spTgt spid="191"/>
                                            </p:tgtEl>
                                            <p:attrNameLst>
                                              <p:attrName>style.visibility</p:attrName>
                                            </p:attrNameLst>
                                          </p:cBhvr>
                                          <p:to>
                                            <p:strVal val="visible"/>
                                          </p:to>
                                        </p:set>
                                        <p:anim calcmode="lin" valueType="num">
                                          <p:cBhvr>
                                            <p:cTn id="56" dur="750" fill="hold"/>
                                            <p:tgtEl>
                                              <p:spTgt spid="191"/>
                                            </p:tgtEl>
                                            <p:attrNameLst>
                                              <p:attrName>ppt_w</p:attrName>
                                            </p:attrNameLst>
                                          </p:cBhvr>
                                          <p:tavLst>
                                            <p:tav tm="0">
                                              <p:val>
                                                <p:fltVal val="0"/>
                                              </p:val>
                                            </p:tav>
                                            <p:tav tm="100000">
                                              <p:val>
                                                <p:strVal val="#ppt_w"/>
                                              </p:val>
                                            </p:tav>
                                          </p:tavLst>
                                        </p:anim>
                                        <p:anim calcmode="lin" valueType="num">
                                          <p:cBhvr>
                                            <p:cTn id="57" dur="750" fill="hold"/>
                                            <p:tgtEl>
                                              <p:spTgt spid="191"/>
                                            </p:tgtEl>
                                            <p:attrNameLst>
                                              <p:attrName>ppt_h</p:attrName>
                                            </p:attrNameLst>
                                          </p:cBhvr>
                                          <p:tavLst>
                                            <p:tav tm="0">
                                              <p:val>
                                                <p:fltVal val="0"/>
                                              </p:val>
                                            </p:tav>
                                            <p:tav tm="100000">
                                              <p:val>
                                                <p:strVal val="#ppt_h"/>
                                              </p:val>
                                            </p:tav>
                                          </p:tavLst>
                                        </p:anim>
                                        <p:animEffect transition="in" filter="fade">
                                          <p:cBhvr>
                                            <p:cTn id="58" dur="750"/>
                                            <p:tgtEl>
                                              <p:spTgt spid="191"/>
                                            </p:tgtEl>
                                          </p:cBhvr>
                                        </p:animEffect>
                                      </p:childTnLst>
                                    </p:cTn>
                                  </p:par>
                                  <p:par>
                                    <p:cTn id="59" presetID="53" presetClass="entr" presetSubtype="16" fill="hold" grpId="0" nodeType="withEffect">
                                      <p:stCondLst>
                                        <p:cond delay="1000"/>
                                      </p:stCondLst>
                                      <p:childTnLst>
                                        <p:set>
                                          <p:cBhvr>
                                            <p:cTn id="60" dur="1" fill="hold">
                                              <p:stCondLst>
                                                <p:cond delay="0"/>
                                              </p:stCondLst>
                                            </p:cTn>
                                            <p:tgtEl>
                                              <p:spTgt spid="184"/>
                                            </p:tgtEl>
                                            <p:attrNameLst>
                                              <p:attrName>style.visibility</p:attrName>
                                            </p:attrNameLst>
                                          </p:cBhvr>
                                          <p:to>
                                            <p:strVal val="visible"/>
                                          </p:to>
                                        </p:set>
                                        <p:anim calcmode="lin" valueType="num">
                                          <p:cBhvr>
                                            <p:cTn id="61" dur="750" fill="hold"/>
                                            <p:tgtEl>
                                              <p:spTgt spid="184"/>
                                            </p:tgtEl>
                                            <p:attrNameLst>
                                              <p:attrName>ppt_w</p:attrName>
                                            </p:attrNameLst>
                                          </p:cBhvr>
                                          <p:tavLst>
                                            <p:tav tm="0">
                                              <p:val>
                                                <p:fltVal val="0"/>
                                              </p:val>
                                            </p:tav>
                                            <p:tav tm="100000">
                                              <p:val>
                                                <p:strVal val="#ppt_w"/>
                                              </p:val>
                                            </p:tav>
                                          </p:tavLst>
                                        </p:anim>
                                        <p:anim calcmode="lin" valueType="num">
                                          <p:cBhvr>
                                            <p:cTn id="62" dur="750" fill="hold"/>
                                            <p:tgtEl>
                                              <p:spTgt spid="184"/>
                                            </p:tgtEl>
                                            <p:attrNameLst>
                                              <p:attrName>ppt_h</p:attrName>
                                            </p:attrNameLst>
                                          </p:cBhvr>
                                          <p:tavLst>
                                            <p:tav tm="0">
                                              <p:val>
                                                <p:fltVal val="0"/>
                                              </p:val>
                                            </p:tav>
                                            <p:tav tm="100000">
                                              <p:val>
                                                <p:strVal val="#ppt_h"/>
                                              </p:val>
                                            </p:tav>
                                          </p:tavLst>
                                        </p:anim>
                                        <p:animEffect transition="in" filter="fade">
                                          <p:cBhvr>
                                            <p:cTn id="63" dur="750"/>
                                            <p:tgtEl>
                                              <p:spTgt spid="184"/>
                                            </p:tgtEl>
                                          </p:cBhvr>
                                        </p:animEffect>
                                      </p:childTnLst>
                                    </p:cTn>
                                  </p:par>
                                  <p:par>
                                    <p:cTn id="64" presetID="53" presetClass="entr" presetSubtype="16" fill="hold" grpId="0" nodeType="withEffect">
                                      <p:stCondLst>
                                        <p:cond delay="1000"/>
                                      </p:stCondLst>
                                      <p:childTnLst>
                                        <p:set>
                                          <p:cBhvr>
                                            <p:cTn id="65" dur="1" fill="hold">
                                              <p:stCondLst>
                                                <p:cond delay="0"/>
                                              </p:stCondLst>
                                            </p:cTn>
                                            <p:tgtEl>
                                              <p:spTgt spid="189"/>
                                            </p:tgtEl>
                                            <p:attrNameLst>
                                              <p:attrName>style.visibility</p:attrName>
                                            </p:attrNameLst>
                                          </p:cBhvr>
                                          <p:to>
                                            <p:strVal val="visible"/>
                                          </p:to>
                                        </p:set>
                                        <p:anim calcmode="lin" valueType="num">
                                          <p:cBhvr>
                                            <p:cTn id="66" dur="750" fill="hold"/>
                                            <p:tgtEl>
                                              <p:spTgt spid="189"/>
                                            </p:tgtEl>
                                            <p:attrNameLst>
                                              <p:attrName>ppt_w</p:attrName>
                                            </p:attrNameLst>
                                          </p:cBhvr>
                                          <p:tavLst>
                                            <p:tav tm="0">
                                              <p:val>
                                                <p:fltVal val="0"/>
                                              </p:val>
                                            </p:tav>
                                            <p:tav tm="100000">
                                              <p:val>
                                                <p:strVal val="#ppt_w"/>
                                              </p:val>
                                            </p:tav>
                                          </p:tavLst>
                                        </p:anim>
                                        <p:anim calcmode="lin" valueType="num">
                                          <p:cBhvr>
                                            <p:cTn id="67" dur="750" fill="hold"/>
                                            <p:tgtEl>
                                              <p:spTgt spid="189"/>
                                            </p:tgtEl>
                                            <p:attrNameLst>
                                              <p:attrName>ppt_h</p:attrName>
                                            </p:attrNameLst>
                                          </p:cBhvr>
                                          <p:tavLst>
                                            <p:tav tm="0">
                                              <p:val>
                                                <p:fltVal val="0"/>
                                              </p:val>
                                            </p:tav>
                                            <p:tav tm="100000">
                                              <p:val>
                                                <p:strVal val="#ppt_h"/>
                                              </p:val>
                                            </p:tav>
                                          </p:tavLst>
                                        </p:anim>
                                        <p:animEffect transition="in" filter="fade">
                                          <p:cBhvr>
                                            <p:cTn id="68" dur="750"/>
                                            <p:tgtEl>
                                              <p:spTgt spid="189"/>
                                            </p:tgtEl>
                                          </p:cBhvr>
                                        </p:animEffect>
                                      </p:childTnLst>
                                    </p:cTn>
                                  </p:par>
                                  <p:par>
                                    <p:cTn id="69" presetID="2" presetClass="entr" presetSubtype="1" fill="hold" nodeType="withEffect">
                                      <p:stCondLst>
                                        <p:cond delay="250"/>
                                      </p:stCondLst>
                                      <p:childTnLst>
                                        <p:set>
                                          <p:cBhvr>
                                            <p:cTn id="70" dur="1" fill="hold">
                                              <p:stCondLst>
                                                <p:cond delay="0"/>
                                              </p:stCondLst>
                                            </p:cTn>
                                            <p:tgtEl>
                                              <p:spTgt spid="202"/>
                                            </p:tgtEl>
                                            <p:attrNameLst>
                                              <p:attrName>style.visibility</p:attrName>
                                            </p:attrNameLst>
                                          </p:cBhvr>
                                          <p:to>
                                            <p:strVal val="visible"/>
                                          </p:to>
                                        </p:set>
                                        <p:anim calcmode="lin" valueType="num">
                                          <p:cBhvr additive="base">
                                            <p:cTn id="71" dur="1000" fill="hold"/>
                                            <p:tgtEl>
                                              <p:spTgt spid="202"/>
                                            </p:tgtEl>
                                            <p:attrNameLst>
                                              <p:attrName>ppt_x</p:attrName>
                                            </p:attrNameLst>
                                          </p:cBhvr>
                                          <p:tavLst>
                                            <p:tav tm="0">
                                              <p:val>
                                                <p:strVal val="#ppt_x"/>
                                              </p:val>
                                            </p:tav>
                                            <p:tav tm="100000">
                                              <p:val>
                                                <p:strVal val="#ppt_x"/>
                                              </p:val>
                                            </p:tav>
                                          </p:tavLst>
                                        </p:anim>
                                        <p:anim calcmode="lin" valueType="num">
                                          <p:cBhvr additive="base">
                                            <p:cTn id="72" dur="1000" fill="hold"/>
                                            <p:tgtEl>
                                              <p:spTgt spid="202"/>
                                            </p:tgtEl>
                                            <p:attrNameLst>
                                              <p:attrName>ppt_y</p:attrName>
                                            </p:attrNameLst>
                                          </p:cBhvr>
                                          <p:tavLst>
                                            <p:tav tm="0">
                                              <p:val>
                                                <p:strVal val="0-#ppt_h/2"/>
                                              </p:val>
                                            </p:tav>
                                            <p:tav tm="100000">
                                              <p:val>
                                                <p:strVal val="#ppt_y"/>
                                              </p:val>
                                            </p:tav>
                                          </p:tavLst>
                                        </p:anim>
                                      </p:childTnLst>
                                    </p:cTn>
                                  </p:par>
                                  <p:par>
                                    <p:cTn id="73" presetID="53" presetClass="entr" presetSubtype="16" fill="hold" grpId="0" nodeType="withEffect">
                                      <p:stCondLst>
                                        <p:cond delay="400"/>
                                      </p:stCondLst>
                                      <p:childTnLst>
                                        <p:set>
                                          <p:cBhvr>
                                            <p:cTn id="74" dur="1" fill="hold">
                                              <p:stCondLst>
                                                <p:cond delay="0"/>
                                              </p:stCondLst>
                                            </p:cTn>
                                            <p:tgtEl>
                                              <p:spTgt spid="208"/>
                                            </p:tgtEl>
                                            <p:attrNameLst>
                                              <p:attrName>style.visibility</p:attrName>
                                            </p:attrNameLst>
                                          </p:cBhvr>
                                          <p:to>
                                            <p:strVal val="visible"/>
                                          </p:to>
                                        </p:set>
                                        <p:anim calcmode="lin" valueType="num">
                                          <p:cBhvr>
                                            <p:cTn id="75" dur="750" fill="hold"/>
                                            <p:tgtEl>
                                              <p:spTgt spid="208"/>
                                            </p:tgtEl>
                                            <p:attrNameLst>
                                              <p:attrName>ppt_w</p:attrName>
                                            </p:attrNameLst>
                                          </p:cBhvr>
                                          <p:tavLst>
                                            <p:tav tm="0">
                                              <p:val>
                                                <p:fltVal val="0"/>
                                              </p:val>
                                            </p:tav>
                                            <p:tav tm="100000">
                                              <p:val>
                                                <p:strVal val="#ppt_w"/>
                                              </p:val>
                                            </p:tav>
                                          </p:tavLst>
                                        </p:anim>
                                        <p:anim calcmode="lin" valueType="num">
                                          <p:cBhvr>
                                            <p:cTn id="76" dur="750" fill="hold"/>
                                            <p:tgtEl>
                                              <p:spTgt spid="208"/>
                                            </p:tgtEl>
                                            <p:attrNameLst>
                                              <p:attrName>ppt_h</p:attrName>
                                            </p:attrNameLst>
                                          </p:cBhvr>
                                          <p:tavLst>
                                            <p:tav tm="0">
                                              <p:val>
                                                <p:fltVal val="0"/>
                                              </p:val>
                                            </p:tav>
                                            <p:tav tm="100000">
                                              <p:val>
                                                <p:strVal val="#ppt_h"/>
                                              </p:val>
                                            </p:tav>
                                          </p:tavLst>
                                        </p:anim>
                                        <p:animEffect transition="in" filter="fade">
                                          <p:cBhvr>
                                            <p:cTn id="77" dur="750"/>
                                            <p:tgtEl>
                                              <p:spTgt spid="208"/>
                                            </p:tgtEl>
                                          </p:cBhvr>
                                        </p:animEffect>
                                      </p:childTnLst>
                                    </p:cTn>
                                  </p:par>
                                  <p:par>
                                    <p:cTn id="78" presetID="10" presetClass="entr" presetSubtype="0" fill="hold" grpId="0" nodeType="withEffect">
                                      <p:stCondLst>
                                        <p:cond delay="1750"/>
                                      </p:stCondLst>
                                      <p:childTnLst>
                                        <p:set>
                                          <p:cBhvr>
                                            <p:cTn id="79" dur="1" fill="hold">
                                              <p:stCondLst>
                                                <p:cond delay="0"/>
                                              </p:stCondLst>
                                            </p:cTn>
                                            <p:tgtEl>
                                              <p:spTgt spid="232"/>
                                            </p:tgtEl>
                                            <p:attrNameLst>
                                              <p:attrName>style.visibility</p:attrName>
                                            </p:attrNameLst>
                                          </p:cBhvr>
                                          <p:to>
                                            <p:strVal val="visible"/>
                                          </p:to>
                                        </p:set>
                                        <p:animEffect transition="in" filter="fade">
                                          <p:cBhvr>
                                            <p:cTn id="80" dur="5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p:bldP spid="185" grpId="0"/>
          <p:bldP spid="186" grpId="0"/>
          <p:bldP spid="187" grpId="0"/>
          <p:bldP spid="188" grpId="0" animBg="1"/>
          <p:bldP spid="189" grpId="0" animBg="1"/>
          <p:bldP spid="190" grpId="0" animBg="1"/>
          <p:bldP spid="191" grpId="0" animBg="1"/>
          <p:bldP spid="208" grpId="0"/>
          <p:bldP spid="232"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004A013D-4A56-44E7-9E11-7B0D73193E91}" type="slidenum">
              <a:rPr lang="en-IN" smtClean="0">
                <a:latin typeface="Arial" panose="020B0604020202020204" pitchFamily="34" charset="0"/>
                <a:cs typeface="Arial" panose="020B0604020202020204" pitchFamily="34" charset="0"/>
              </a:rPr>
              <a:pPr/>
              <a:t>3</a:t>
            </a:fld>
            <a:endParaRPr lang="en-IN" dirty="0">
              <a:latin typeface="Arial" panose="020B0604020202020204" pitchFamily="34" charset="0"/>
              <a:cs typeface="Arial" panose="020B0604020202020204" pitchFamily="34" charset="0"/>
            </a:endParaRPr>
          </a:p>
        </p:txBody>
      </p:sp>
      <p:sp>
        <p:nvSpPr>
          <p:cNvPr id="6" name="Title 3"/>
          <p:cNvSpPr txBox="1">
            <a:spLocks/>
          </p:cNvSpPr>
          <p:nvPr/>
        </p:nvSpPr>
        <p:spPr>
          <a:xfrm>
            <a:off x="4278086" y="-110490"/>
            <a:ext cx="9750666" cy="782075"/>
          </a:xfrm>
          <a:prstGeom prst="rect">
            <a:avLst/>
          </a:prstGeom>
        </p:spPr>
        <p:txBody>
          <a:bodyPr vert="horz" lIns="91440" tIns="45720" rIns="91440" bIns="0" rtlCol="0" anchor="b">
            <a:noAutofit/>
          </a:bodyPr>
          <a:lstStyle>
            <a:lvl1pPr algn="l" defTabSz="914400" rtl="0" eaLnBrk="1" latinLnBrk="0" hangingPunct="1">
              <a:lnSpc>
                <a:spcPct val="90000"/>
              </a:lnSpc>
              <a:spcBef>
                <a:spcPct val="0"/>
              </a:spcBef>
              <a:buNone/>
              <a:defRPr lang="en-IN" sz="3600" b="1" kern="1200">
                <a:solidFill>
                  <a:schemeClr val="bg1"/>
                </a:solidFill>
                <a:latin typeface="Arial" panose="020B0604020202020204" pitchFamily="34" charset="0"/>
                <a:ea typeface="+mj-ea"/>
                <a:cs typeface="Arial" panose="020B0604020202020204" pitchFamily="34" charset="0"/>
              </a:defRPr>
            </a:lvl1pPr>
          </a:lstStyle>
          <a:p>
            <a:r>
              <a:rPr lang="en-US" sz="3200" dirty="0"/>
              <a:t>PENGENALAN </a:t>
            </a:r>
            <a:endParaRPr lang="en-MY" sz="3200" dirty="0"/>
          </a:p>
        </p:txBody>
      </p:sp>
      <p:grpSp>
        <p:nvGrpSpPr>
          <p:cNvPr id="215" name="Group 214"/>
          <p:cNvGrpSpPr/>
          <p:nvPr/>
        </p:nvGrpSpPr>
        <p:grpSpPr>
          <a:xfrm>
            <a:off x="267339" y="918642"/>
            <a:ext cx="720080" cy="889371"/>
            <a:chOff x="2161826" y="1354311"/>
            <a:chExt cx="3235614" cy="5338330"/>
          </a:xfrm>
        </p:grpSpPr>
        <p:sp>
          <p:nvSpPr>
            <p:cNvPr id="216" name="Freeform 6"/>
            <p:cNvSpPr/>
            <p:nvPr/>
          </p:nvSpPr>
          <p:spPr bwMode="auto">
            <a:xfrm>
              <a:off x="3330803" y="6464618"/>
              <a:ext cx="868796" cy="228023"/>
            </a:xfrm>
            <a:custGeom>
              <a:avLst/>
              <a:gdLst>
                <a:gd name="T0" fmla="*/ 339 w 339"/>
                <a:gd name="T1" fmla="*/ 45 h 89"/>
                <a:gd name="T2" fmla="*/ 291 w 339"/>
                <a:gd name="T3" fmla="*/ 89 h 89"/>
                <a:gd name="T4" fmla="*/ 48 w 339"/>
                <a:gd name="T5" fmla="*/ 89 h 89"/>
                <a:gd name="T6" fmla="*/ 0 w 339"/>
                <a:gd name="T7" fmla="*/ 45 h 89"/>
                <a:gd name="T8" fmla="*/ 48 w 339"/>
                <a:gd name="T9" fmla="*/ 0 h 89"/>
                <a:gd name="T10" fmla="*/ 291 w 339"/>
                <a:gd name="T11" fmla="*/ 0 h 89"/>
                <a:gd name="T12" fmla="*/ 339 w 339"/>
                <a:gd name="T13" fmla="*/ 45 h 89"/>
              </a:gdLst>
              <a:ahLst/>
              <a:cxnLst>
                <a:cxn ang="0">
                  <a:pos x="T0" y="T1"/>
                </a:cxn>
                <a:cxn ang="0">
                  <a:pos x="T2" y="T3"/>
                </a:cxn>
                <a:cxn ang="0">
                  <a:pos x="T4" y="T5"/>
                </a:cxn>
                <a:cxn ang="0">
                  <a:pos x="T6" y="T7"/>
                </a:cxn>
                <a:cxn ang="0">
                  <a:pos x="T8" y="T9"/>
                </a:cxn>
                <a:cxn ang="0">
                  <a:pos x="T10" y="T11"/>
                </a:cxn>
                <a:cxn ang="0">
                  <a:pos x="T12" y="T13"/>
                </a:cxn>
              </a:cxnLst>
              <a:rect l="0" t="0" r="r" b="b"/>
              <a:pathLst>
                <a:path w="339" h="89">
                  <a:moveTo>
                    <a:pt x="339" y="45"/>
                  </a:moveTo>
                  <a:cubicBezTo>
                    <a:pt x="339" y="69"/>
                    <a:pt x="318" y="89"/>
                    <a:pt x="291" y="89"/>
                  </a:cubicBezTo>
                  <a:cubicBezTo>
                    <a:pt x="48" y="89"/>
                    <a:pt x="48" y="89"/>
                    <a:pt x="48" y="89"/>
                  </a:cubicBezTo>
                  <a:cubicBezTo>
                    <a:pt x="21" y="89"/>
                    <a:pt x="0" y="69"/>
                    <a:pt x="0" y="45"/>
                  </a:cubicBezTo>
                  <a:cubicBezTo>
                    <a:pt x="0" y="20"/>
                    <a:pt x="21" y="0"/>
                    <a:pt x="48" y="0"/>
                  </a:cubicBezTo>
                  <a:cubicBezTo>
                    <a:pt x="291" y="0"/>
                    <a:pt x="291" y="0"/>
                    <a:pt x="291" y="0"/>
                  </a:cubicBezTo>
                  <a:cubicBezTo>
                    <a:pt x="318" y="0"/>
                    <a:pt x="339" y="20"/>
                    <a:pt x="339" y="45"/>
                  </a:cubicBezTo>
                  <a:close/>
                </a:path>
              </a:pathLst>
            </a:custGeom>
            <a:solidFill>
              <a:sysClr val="window" lastClr="FFFFFF">
                <a:lumMod val="65000"/>
              </a:sys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7" name="Freeform 7"/>
            <p:cNvSpPr/>
            <p:nvPr/>
          </p:nvSpPr>
          <p:spPr bwMode="auto">
            <a:xfrm>
              <a:off x="3120099" y="6376584"/>
              <a:ext cx="1290205" cy="193386"/>
            </a:xfrm>
            <a:custGeom>
              <a:avLst/>
              <a:gdLst>
                <a:gd name="T0" fmla="*/ 68 w 503"/>
                <a:gd name="T1" fmla="*/ 75 h 75"/>
                <a:gd name="T2" fmla="*/ 434 w 503"/>
                <a:gd name="T3" fmla="*/ 75 h 75"/>
                <a:gd name="T4" fmla="*/ 464 w 503"/>
                <a:gd name="T5" fmla="*/ 45 h 75"/>
                <a:gd name="T6" fmla="*/ 503 w 503"/>
                <a:gd name="T7" fmla="*/ 0 h 75"/>
                <a:gd name="T8" fmla="*/ 0 w 503"/>
                <a:gd name="T9" fmla="*/ 0 h 75"/>
                <a:gd name="T10" fmla="*/ 3 w 503"/>
                <a:gd name="T11" fmla="*/ 6 h 75"/>
                <a:gd name="T12" fmla="*/ 68 w 503"/>
                <a:gd name="T13" fmla="*/ 75 h 75"/>
              </a:gdLst>
              <a:ahLst/>
              <a:cxnLst>
                <a:cxn ang="0">
                  <a:pos x="T0" y="T1"/>
                </a:cxn>
                <a:cxn ang="0">
                  <a:pos x="T2" y="T3"/>
                </a:cxn>
                <a:cxn ang="0">
                  <a:pos x="T4" y="T5"/>
                </a:cxn>
                <a:cxn ang="0">
                  <a:pos x="T6" y="T7"/>
                </a:cxn>
                <a:cxn ang="0">
                  <a:pos x="T8" y="T9"/>
                </a:cxn>
                <a:cxn ang="0">
                  <a:pos x="T10" y="T11"/>
                </a:cxn>
                <a:cxn ang="0">
                  <a:pos x="T12" y="T13"/>
                </a:cxn>
              </a:cxnLst>
              <a:rect l="0" t="0" r="r" b="b"/>
              <a:pathLst>
                <a:path w="503" h="75">
                  <a:moveTo>
                    <a:pt x="68" y="75"/>
                  </a:moveTo>
                  <a:cubicBezTo>
                    <a:pt x="434" y="75"/>
                    <a:pt x="434" y="75"/>
                    <a:pt x="434" y="75"/>
                  </a:cubicBezTo>
                  <a:cubicBezTo>
                    <a:pt x="440" y="70"/>
                    <a:pt x="449" y="60"/>
                    <a:pt x="464" y="45"/>
                  </a:cubicBezTo>
                  <a:cubicBezTo>
                    <a:pt x="485" y="24"/>
                    <a:pt x="497" y="10"/>
                    <a:pt x="503" y="0"/>
                  </a:cubicBezTo>
                  <a:cubicBezTo>
                    <a:pt x="0" y="0"/>
                    <a:pt x="0" y="0"/>
                    <a:pt x="0" y="0"/>
                  </a:cubicBezTo>
                  <a:cubicBezTo>
                    <a:pt x="1" y="2"/>
                    <a:pt x="2" y="4"/>
                    <a:pt x="3" y="6"/>
                  </a:cubicBezTo>
                  <a:cubicBezTo>
                    <a:pt x="8" y="13"/>
                    <a:pt x="56" y="62"/>
                    <a:pt x="68" y="75"/>
                  </a:cubicBezTo>
                  <a:close/>
                </a:path>
              </a:pathLst>
            </a:custGeom>
            <a:solidFill>
              <a:sysClr val="window" lastClr="FFFFFF">
                <a:lumMod val="65000"/>
              </a:sys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8" name="Freeform 8"/>
            <p:cNvSpPr/>
            <p:nvPr/>
          </p:nvSpPr>
          <p:spPr bwMode="auto">
            <a:xfrm>
              <a:off x="3076803" y="5743027"/>
              <a:ext cx="1384012" cy="131330"/>
            </a:xfrm>
            <a:custGeom>
              <a:avLst/>
              <a:gdLst>
                <a:gd name="T0" fmla="*/ 540 w 540"/>
                <a:gd name="T1" fmla="*/ 25 h 51"/>
                <a:gd name="T2" fmla="*/ 517 w 540"/>
                <a:gd name="T3" fmla="*/ 51 h 51"/>
                <a:gd name="T4" fmla="*/ 23 w 540"/>
                <a:gd name="T5" fmla="*/ 51 h 51"/>
                <a:gd name="T6" fmla="*/ 0 w 540"/>
                <a:gd name="T7" fmla="*/ 25 h 51"/>
                <a:gd name="T8" fmla="*/ 23 w 540"/>
                <a:gd name="T9" fmla="*/ 0 h 51"/>
                <a:gd name="T10" fmla="*/ 517 w 540"/>
                <a:gd name="T11" fmla="*/ 0 h 51"/>
                <a:gd name="T12" fmla="*/ 540 w 540"/>
                <a:gd name="T13" fmla="*/ 25 h 51"/>
              </a:gdLst>
              <a:ahLst/>
              <a:cxnLst>
                <a:cxn ang="0">
                  <a:pos x="T0" y="T1"/>
                </a:cxn>
                <a:cxn ang="0">
                  <a:pos x="T2" y="T3"/>
                </a:cxn>
                <a:cxn ang="0">
                  <a:pos x="T4" y="T5"/>
                </a:cxn>
                <a:cxn ang="0">
                  <a:pos x="T6" y="T7"/>
                </a:cxn>
                <a:cxn ang="0">
                  <a:pos x="T8" y="T9"/>
                </a:cxn>
                <a:cxn ang="0">
                  <a:pos x="T10" y="T11"/>
                </a:cxn>
                <a:cxn ang="0">
                  <a:pos x="T12" y="T13"/>
                </a:cxn>
              </a:cxnLst>
              <a:rect l="0" t="0" r="r" b="b"/>
              <a:pathLst>
                <a:path w="540" h="51">
                  <a:moveTo>
                    <a:pt x="540" y="25"/>
                  </a:moveTo>
                  <a:cubicBezTo>
                    <a:pt x="540" y="40"/>
                    <a:pt x="529" y="51"/>
                    <a:pt x="517" y="51"/>
                  </a:cubicBezTo>
                  <a:cubicBezTo>
                    <a:pt x="23" y="51"/>
                    <a:pt x="23" y="51"/>
                    <a:pt x="23" y="51"/>
                  </a:cubicBezTo>
                  <a:cubicBezTo>
                    <a:pt x="10" y="51"/>
                    <a:pt x="0" y="40"/>
                    <a:pt x="0" y="25"/>
                  </a:cubicBezTo>
                  <a:cubicBezTo>
                    <a:pt x="0" y="11"/>
                    <a:pt x="10" y="0"/>
                    <a:pt x="23" y="0"/>
                  </a:cubicBezTo>
                  <a:cubicBezTo>
                    <a:pt x="517" y="0"/>
                    <a:pt x="517" y="0"/>
                    <a:pt x="517" y="0"/>
                  </a:cubicBezTo>
                  <a:cubicBezTo>
                    <a:pt x="529" y="0"/>
                    <a:pt x="540" y="11"/>
                    <a:pt x="540" y="25"/>
                  </a:cubicBezTo>
                  <a:close/>
                </a:path>
              </a:pathLst>
            </a:custGeom>
            <a:solidFill>
              <a:sysClr val="window" lastClr="FFFFFF">
                <a:lumMod val="65000"/>
              </a:sys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9" name="Freeform 9"/>
            <p:cNvSpPr/>
            <p:nvPr/>
          </p:nvSpPr>
          <p:spPr bwMode="auto">
            <a:xfrm>
              <a:off x="3076803" y="5936414"/>
              <a:ext cx="1384012" cy="132773"/>
            </a:xfrm>
            <a:custGeom>
              <a:avLst/>
              <a:gdLst>
                <a:gd name="T0" fmla="*/ 540 w 540"/>
                <a:gd name="T1" fmla="*/ 26 h 52"/>
                <a:gd name="T2" fmla="*/ 517 w 540"/>
                <a:gd name="T3" fmla="*/ 52 h 52"/>
                <a:gd name="T4" fmla="*/ 23 w 540"/>
                <a:gd name="T5" fmla="*/ 52 h 52"/>
                <a:gd name="T6" fmla="*/ 0 w 540"/>
                <a:gd name="T7" fmla="*/ 26 h 52"/>
                <a:gd name="T8" fmla="*/ 23 w 540"/>
                <a:gd name="T9" fmla="*/ 0 h 52"/>
                <a:gd name="T10" fmla="*/ 517 w 540"/>
                <a:gd name="T11" fmla="*/ 0 h 52"/>
                <a:gd name="T12" fmla="*/ 540 w 540"/>
                <a:gd name="T13" fmla="*/ 26 h 52"/>
              </a:gdLst>
              <a:ahLst/>
              <a:cxnLst>
                <a:cxn ang="0">
                  <a:pos x="T0" y="T1"/>
                </a:cxn>
                <a:cxn ang="0">
                  <a:pos x="T2" y="T3"/>
                </a:cxn>
                <a:cxn ang="0">
                  <a:pos x="T4" y="T5"/>
                </a:cxn>
                <a:cxn ang="0">
                  <a:pos x="T6" y="T7"/>
                </a:cxn>
                <a:cxn ang="0">
                  <a:pos x="T8" y="T9"/>
                </a:cxn>
                <a:cxn ang="0">
                  <a:pos x="T10" y="T11"/>
                </a:cxn>
                <a:cxn ang="0">
                  <a:pos x="T12" y="T13"/>
                </a:cxn>
              </a:cxnLst>
              <a:rect l="0" t="0" r="r" b="b"/>
              <a:pathLst>
                <a:path w="540" h="52">
                  <a:moveTo>
                    <a:pt x="540" y="26"/>
                  </a:moveTo>
                  <a:cubicBezTo>
                    <a:pt x="540" y="40"/>
                    <a:pt x="529" y="52"/>
                    <a:pt x="517" y="52"/>
                  </a:cubicBezTo>
                  <a:cubicBezTo>
                    <a:pt x="23" y="52"/>
                    <a:pt x="23" y="52"/>
                    <a:pt x="23" y="52"/>
                  </a:cubicBezTo>
                  <a:cubicBezTo>
                    <a:pt x="10" y="52"/>
                    <a:pt x="0" y="40"/>
                    <a:pt x="0" y="26"/>
                  </a:cubicBezTo>
                  <a:cubicBezTo>
                    <a:pt x="0" y="12"/>
                    <a:pt x="10" y="0"/>
                    <a:pt x="23" y="0"/>
                  </a:cubicBezTo>
                  <a:cubicBezTo>
                    <a:pt x="517" y="0"/>
                    <a:pt x="517" y="0"/>
                    <a:pt x="517" y="0"/>
                  </a:cubicBezTo>
                  <a:cubicBezTo>
                    <a:pt x="529" y="0"/>
                    <a:pt x="540" y="12"/>
                    <a:pt x="540" y="26"/>
                  </a:cubicBezTo>
                  <a:close/>
                </a:path>
              </a:pathLst>
            </a:custGeom>
            <a:solidFill>
              <a:sysClr val="window" lastClr="FFFFFF">
                <a:lumMod val="65000"/>
              </a:sys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0" name="Freeform 10"/>
            <p:cNvSpPr/>
            <p:nvPr/>
          </p:nvSpPr>
          <p:spPr bwMode="auto">
            <a:xfrm>
              <a:off x="3076803" y="6131243"/>
              <a:ext cx="1384012" cy="132773"/>
            </a:xfrm>
            <a:custGeom>
              <a:avLst/>
              <a:gdLst>
                <a:gd name="T0" fmla="*/ 540 w 540"/>
                <a:gd name="T1" fmla="*/ 26 h 52"/>
                <a:gd name="T2" fmla="*/ 517 w 540"/>
                <a:gd name="T3" fmla="*/ 52 h 52"/>
                <a:gd name="T4" fmla="*/ 23 w 540"/>
                <a:gd name="T5" fmla="*/ 52 h 52"/>
                <a:gd name="T6" fmla="*/ 0 w 540"/>
                <a:gd name="T7" fmla="*/ 26 h 52"/>
                <a:gd name="T8" fmla="*/ 23 w 540"/>
                <a:gd name="T9" fmla="*/ 0 h 52"/>
                <a:gd name="T10" fmla="*/ 517 w 540"/>
                <a:gd name="T11" fmla="*/ 0 h 52"/>
                <a:gd name="T12" fmla="*/ 540 w 540"/>
                <a:gd name="T13" fmla="*/ 26 h 52"/>
              </a:gdLst>
              <a:ahLst/>
              <a:cxnLst>
                <a:cxn ang="0">
                  <a:pos x="T0" y="T1"/>
                </a:cxn>
                <a:cxn ang="0">
                  <a:pos x="T2" y="T3"/>
                </a:cxn>
                <a:cxn ang="0">
                  <a:pos x="T4" y="T5"/>
                </a:cxn>
                <a:cxn ang="0">
                  <a:pos x="T6" y="T7"/>
                </a:cxn>
                <a:cxn ang="0">
                  <a:pos x="T8" y="T9"/>
                </a:cxn>
                <a:cxn ang="0">
                  <a:pos x="T10" y="T11"/>
                </a:cxn>
                <a:cxn ang="0">
                  <a:pos x="T12" y="T13"/>
                </a:cxn>
              </a:cxnLst>
              <a:rect l="0" t="0" r="r" b="b"/>
              <a:pathLst>
                <a:path w="540" h="52">
                  <a:moveTo>
                    <a:pt x="540" y="26"/>
                  </a:moveTo>
                  <a:cubicBezTo>
                    <a:pt x="540" y="40"/>
                    <a:pt x="529" y="52"/>
                    <a:pt x="517" y="52"/>
                  </a:cubicBezTo>
                  <a:cubicBezTo>
                    <a:pt x="23" y="52"/>
                    <a:pt x="23" y="52"/>
                    <a:pt x="23" y="52"/>
                  </a:cubicBezTo>
                  <a:cubicBezTo>
                    <a:pt x="10" y="52"/>
                    <a:pt x="0" y="40"/>
                    <a:pt x="0" y="26"/>
                  </a:cubicBezTo>
                  <a:cubicBezTo>
                    <a:pt x="0" y="12"/>
                    <a:pt x="10" y="0"/>
                    <a:pt x="23" y="0"/>
                  </a:cubicBezTo>
                  <a:cubicBezTo>
                    <a:pt x="517" y="0"/>
                    <a:pt x="517" y="0"/>
                    <a:pt x="517" y="0"/>
                  </a:cubicBezTo>
                  <a:cubicBezTo>
                    <a:pt x="529" y="0"/>
                    <a:pt x="540" y="12"/>
                    <a:pt x="540" y="26"/>
                  </a:cubicBezTo>
                  <a:close/>
                </a:path>
              </a:pathLst>
            </a:custGeom>
            <a:solidFill>
              <a:sysClr val="window" lastClr="FFFFFF">
                <a:lumMod val="65000"/>
              </a:sys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1" name="Freeform 11"/>
            <p:cNvSpPr/>
            <p:nvPr/>
          </p:nvSpPr>
          <p:spPr bwMode="auto">
            <a:xfrm>
              <a:off x="3076803" y="6305868"/>
              <a:ext cx="1372467" cy="80818"/>
            </a:xfrm>
            <a:custGeom>
              <a:avLst/>
              <a:gdLst>
                <a:gd name="T0" fmla="*/ 535 w 535"/>
                <a:gd name="T1" fmla="*/ 16 h 32"/>
                <a:gd name="T2" fmla="*/ 513 w 535"/>
                <a:gd name="T3" fmla="*/ 32 h 32"/>
                <a:gd name="T4" fmla="*/ 23 w 535"/>
                <a:gd name="T5" fmla="*/ 32 h 32"/>
                <a:gd name="T6" fmla="*/ 0 w 535"/>
                <a:gd name="T7" fmla="*/ 16 h 32"/>
                <a:gd name="T8" fmla="*/ 23 w 535"/>
                <a:gd name="T9" fmla="*/ 0 h 32"/>
                <a:gd name="T10" fmla="*/ 513 w 535"/>
                <a:gd name="T11" fmla="*/ 0 h 32"/>
                <a:gd name="T12" fmla="*/ 535 w 535"/>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535" h="32">
                  <a:moveTo>
                    <a:pt x="535" y="16"/>
                  </a:moveTo>
                  <a:cubicBezTo>
                    <a:pt x="535" y="25"/>
                    <a:pt x="525" y="32"/>
                    <a:pt x="513" y="32"/>
                  </a:cubicBezTo>
                  <a:cubicBezTo>
                    <a:pt x="23" y="32"/>
                    <a:pt x="23" y="32"/>
                    <a:pt x="23" y="32"/>
                  </a:cubicBezTo>
                  <a:cubicBezTo>
                    <a:pt x="10" y="32"/>
                    <a:pt x="0" y="25"/>
                    <a:pt x="0" y="16"/>
                  </a:cubicBezTo>
                  <a:cubicBezTo>
                    <a:pt x="0" y="7"/>
                    <a:pt x="10" y="0"/>
                    <a:pt x="23" y="0"/>
                  </a:cubicBezTo>
                  <a:cubicBezTo>
                    <a:pt x="513" y="0"/>
                    <a:pt x="513" y="0"/>
                    <a:pt x="513" y="0"/>
                  </a:cubicBezTo>
                  <a:cubicBezTo>
                    <a:pt x="525" y="0"/>
                    <a:pt x="535" y="7"/>
                    <a:pt x="535" y="16"/>
                  </a:cubicBezTo>
                  <a:close/>
                </a:path>
              </a:pathLst>
            </a:custGeom>
            <a:solidFill>
              <a:sysClr val="window" lastClr="FFFFFF">
                <a:lumMod val="65000"/>
              </a:sys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2" name="Freeform 12"/>
            <p:cNvSpPr/>
            <p:nvPr/>
          </p:nvSpPr>
          <p:spPr bwMode="auto">
            <a:xfrm>
              <a:off x="3066701" y="5548197"/>
              <a:ext cx="1404217" cy="134216"/>
            </a:xfrm>
            <a:custGeom>
              <a:avLst/>
              <a:gdLst>
                <a:gd name="T0" fmla="*/ 548 w 548"/>
                <a:gd name="T1" fmla="*/ 26 h 52"/>
                <a:gd name="T2" fmla="*/ 524 w 548"/>
                <a:gd name="T3" fmla="*/ 52 h 52"/>
                <a:gd name="T4" fmla="*/ 23 w 548"/>
                <a:gd name="T5" fmla="*/ 52 h 52"/>
                <a:gd name="T6" fmla="*/ 0 w 548"/>
                <a:gd name="T7" fmla="*/ 26 h 52"/>
                <a:gd name="T8" fmla="*/ 23 w 548"/>
                <a:gd name="T9" fmla="*/ 0 h 52"/>
                <a:gd name="T10" fmla="*/ 524 w 548"/>
                <a:gd name="T11" fmla="*/ 0 h 52"/>
                <a:gd name="T12" fmla="*/ 548 w 548"/>
                <a:gd name="T13" fmla="*/ 26 h 52"/>
              </a:gdLst>
              <a:ahLst/>
              <a:cxnLst>
                <a:cxn ang="0">
                  <a:pos x="T0" y="T1"/>
                </a:cxn>
                <a:cxn ang="0">
                  <a:pos x="T2" y="T3"/>
                </a:cxn>
                <a:cxn ang="0">
                  <a:pos x="T4" y="T5"/>
                </a:cxn>
                <a:cxn ang="0">
                  <a:pos x="T6" y="T7"/>
                </a:cxn>
                <a:cxn ang="0">
                  <a:pos x="T8" y="T9"/>
                </a:cxn>
                <a:cxn ang="0">
                  <a:pos x="T10" y="T11"/>
                </a:cxn>
                <a:cxn ang="0">
                  <a:pos x="T12" y="T13"/>
                </a:cxn>
              </a:cxnLst>
              <a:rect l="0" t="0" r="r" b="b"/>
              <a:pathLst>
                <a:path w="548" h="52">
                  <a:moveTo>
                    <a:pt x="548" y="26"/>
                  </a:moveTo>
                  <a:cubicBezTo>
                    <a:pt x="548" y="40"/>
                    <a:pt x="537" y="52"/>
                    <a:pt x="524" y="52"/>
                  </a:cubicBezTo>
                  <a:cubicBezTo>
                    <a:pt x="23" y="52"/>
                    <a:pt x="23" y="52"/>
                    <a:pt x="23" y="52"/>
                  </a:cubicBezTo>
                  <a:cubicBezTo>
                    <a:pt x="10" y="52"/>
                    <a:pt x="0" y="40"/>
                    <a:pt x="0" y="26"/>
                  </a:cubicBezTo>
                  <a:cubicBezTo>
                    <a:pt x="0" y="12"/>
                    <a:pt x="10" y="0"/>
                    <a:pt x="23" y="0"/>
                  </a:cubicBezTo>
                  <a:cubicBezTo>
                    <a:pt x="524" y="0"/>
                    <a:pt x="524" y="0"/>
                    <a:pt x="524" y="0"/>
                  </a:cubicBezTo>
                  <a:cubicBezTo>
                    <a:pt x="537" y="0"/>
                    <a:pt x="548" y="12"/>
                    <a:pt x="548" y="26"/>
                  </a:cubicBezTo>
                  <a:close/>
                </a:path>
              </a:pathLst>
            </a:custGeom>
            <a:solidFill>
              <a:sysClr val="window" lastClr="FFFFFF">
                <a:lumMod val="65000"/>
              </a:sys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3" name="Freeform 13"/>
            <p:cNvSpPr/>
            <p:nvPr/>
          </p:nvSpPr>
          <p:spPr bwMode="auto">
            <a:xfrm>
              <a:off x="3261531" y="1354311"/>
              <a:ext cx="2135909" cy="1350818"/>
            </a:xfrm>
            <a:custGeom>
              <a:avLst/>
              <a:gdLst>
                <a:gd name="T0" fmla="*/ 0 w 1480"/>
                <a:gd name="T1" fmla="*/ 0 h 936"/>
                <a:gd name="T2" fmla="*/ 1480 w 1480"/>
                <a:gd name="T3" fmla="*/ 936 h 936"/>
                <a:gd name="T4" fmla="*/ 1197 w 1480"/>
                <a:gd name="T5" fmla="*/ 329 h 936"/>
                <a:gd name="T6" fmla="*/ 552 w 1480"/>
                <a:gd name="T7" fmla="*/ 0 h 936"/>
                <a:gd name="T8" fmla="*/ 0 w 1480"/>
                <a:gd name="T9" fmla="*/ 0 h 936"/>
              </a:gdLst>
              <a:ahLst/>
              <a:cxnLst>
                <a:cxn ang="0">
                  <a:pos x="T0" y="T1"/>
                </a:cxn>
                <a:cxn ang="0">
                  <a:pos x="T2" y="T3"/>
                </a:cxn>
                <a:cxn ang="0">
                  <a:pos x="T4" y="T5"/>
                </a:cxn>
                <a:cxn ang="0">
                  <a:pos x="T6" y="T7"/>
                </a:cxn>
                <a:cxn ang="0">
                  <a:pos x="T8" y="T9"/>
                </a:cxn>
              </a:cxnLst>
              <a:rect l="0" t="0" r="r" b="b"/>
              <a:pathLst>
                <a:path w="1480" h="936">
                  <a:moveTo>
                    <a:pt x="0" y="0"/>
                  </a:moveTo>
                  <a:lnTo>
                    <a:pt x="1480" y="936"/>
                  </a:lnTo>
                  <a:lnTo>
                    <a:pt x="1197" y="329"/>
                  </a:lnTo>
                  <a:lnTo>
                    <a:pt x="552" y="0"/>
                  </a:lnTo>
                  <a:lnTo>
                    <a:pt x="0" y="0"/>
                  </a:lnTo>
                  <a:close/>
                </a:path>
              </a:pathLst>
            </a:custGeom>
            <a:solidFill>
              <a:srgbClr val="FFC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4" name="Freeform 14"/>
            <p:cNvSpPr/>
            <p:nvPr/>
          </p:nvSpPr>
          <p:spPr bwMode="auto">
            <a:xfrm>
              <a:off x="3261531" y="1354311"/>
              <a:ext cx="2135909" cy="1350818"/>
            </a:xfrm>
            <a:custGeom>
              <a:avLst/>
              <a:gdLst>
                <a:gd name="T0" fmla="*/ 0 w 1480"/>
                <a:gd name="T1" fmla="*/ 0 h 936"/>
                <a:gd name="T2" fmla="*/ 1480 w 1480"/>
                <a:gd name="T3" fmla="*/ 936 h 936"/>
                <a:gd name="T4" fmla="*/ 1197 w 1480"/>
                <a:gd name="T5" fmla="*/ 329 h 936"/>
                <a:gd name="T6" fmla="*/ 552 w 1480"/>
                <a:gd name="T7" fmla="*/ 0 h 936"/>
              </a:gdLst>
              <a:ahLst/>
              <a:cxnLst>
                <a:cxn ang="0">
                  <a:pos x="T0" y="T1"/>
                </a:cxn>
                <a:cxn ang="0">
                  <a:pos x="T2" y="T3"/>
                </a:cxn>
                <a:cxn ang="0">
                  <a:pos x="T4" y="T5"/>
                </a:cxn>
                <a:cxn ang="0">
                  <a:pos x="T6" y="T7"/>
                </a:cxn>
              </a:cxnLst>
              <a:rect l="0" t="0" r="r" b="b"/>
              <a:pathLst>
                <a:path w="1480" h="936">
                  <a:moveTo>
                    <a:pt x="0" y="0"/>
                  </a:moveTo>
                  <a:lnTo>
                    <a:pt x="1480" y="936"/>
                  </a:lnTo>
                  <a:lnTo>
                    <a:pt x="1197" y="329"/>
                  </a:lnTo>
                  <a:lnTo>
                    <a:pt x="552" y="0"/>
                  </a:lnTo>
                </a:path>
              </a:pathLst>
            </a:custGeom>
            <a:solidFill>
              <a:srgbClr val="FFC000">
                <a:lumMod val="75000"/>
              </a:srgb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5" name="Freeform 15"/>
            <p:cNvSpPr/>
            <p:nvPr/>
          </p:nvSpPr>
          <p:spPr bwMode="auto">
            <a:xfrm>
              <a:off x="2161826" y="2456902"/>
              <a:ext cx="3235614" cy="953944"/>
            </a:xfrm>
            <a:custGeom>
              <a:avLst/>
              <a:gdLst>
                <a:gd name="T0" fmla="*/ 0 w 2242"/>
                <a:gd name="T1" fmla="*/ 0 h 661"/>
                <a:gd name="T2" fmla="*/ 2242 w 2242"/>
                <a:gd name="T3" fmla="*/ 282 h 661"/>
                <a:gd name="T4" fmla="*/ 2219 w 2242"/>
                <a:gd name="T5" fmla="*/ 588 h 661"/>
                <a:gd name="T6" fmla="*/ 0 w 2242"/>
                <a:gd name="T7" fmla="*/ 661 h 661"/>
                <a:gd name="T8" fmla="*/ 0 w 2242"/>
                <a:gd name="T9" fmla="*/ 0 h 661"/>
              </a:gdLst>
              <a:ahLst/>
              <a:cxnLst>
                <a:cxn ang="0">
                  <a:pos x="T0" y="T1"/>
                </a:cxn>
                <a:cxn ang="0">
                  <a:pos x="T2" y="T3"/>
                </a:cxn>
                <a:cxn ang="0">
                  <a:pos x="T4" y="T5"/>
                </a:cxn>
                <a:cxn ang="0">
                  <a:pos x="T6" y="T7"/>
                </a:cxn>
                <a:cxn ang="0">
                  <a:pos x="T8" y="T9"/>
                </a:cxn>
              </a:cxnLst>
              <a:rect l="0" t="0" r="r" b="b"/>
              <a:pathLst>
                <a:path w="2242" h="661">
                  <a:moveTo>
                    <a:pt x="0" y="0"/>
                  </a:moveTo>
                  <a:lnTo>
                    <a:pt x="2242" y="282"/>
                  </a:lnTo>
                  <a:lnTo>
                    <a:pt x="2219" y="588"/>
                  </a:lnTo>
                  <a:lnTo>
                    <a:pt x="0" y="661"/>
                  </a:lnTo>
                  <a:lnTo>
                    <a:pt x="0" y="0"/>
                  </a:lnTo>
                  <a:close/>
                </a:path>
              </a:pathLst>
            </a:custGeom>
            <a:solidFill>
              <a:srgbClr val="FFC000">
                <a:lumMod val="75000"/>
              </a:srgb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6" name="Freeform 16"/>
            <p:cNvSpPr/>
            <p:nvPr/>
          </p:nvSpPr>
          <p:spPr bwMode="auto">
            <a:xfrm>
              <a:off x="2410053" y="1829118"/>
              <a:ext cx="2987387" cy="2350944"/>
            </a:xfrm>
            <a:custGeom>
              <a:avLst/>
              <a:gdLst>
                <a:gd name="T0" fmla="*/ 1787 w 2070"/>
                <a:gd name="T1" fmla="*/ 0 h 1629"/>
                <a:gd name="T2" fmla="*/ 0 w 2070"/>
                <a:gd name="T3" fmla="*/ 1487 h 1629"/>
                <a:gd name="T4" fmla="*/ 78 w 2070"/>
                <a:gd name="T5" fmla="*/ 1629 h 1629"/>
                <a:gd name="T6" fmla="*/ 2070 w 2070"/>
                <a:gd name="T7" fmla="*/ 607 h 1629"/>
                <a:gd name="T8" fmla="*/ 1787 w 2070"/>
                <a:gd name="T9" fmla="*/ 0 h 1629"/>
              </a:gdLst>
              <a:ahLst/>
              <a:cxnLst>
                <a:cxn ang="0">
                  <a:pos x="T0" y="T1"/>
                </a:cxn>
                <a:cxn ang="0">
                  <a:pos x="T2" y="T3"/>
                </a:cxn>
                <a:cxn ang="0">
                  <a:pos x="T4" y="T5"/>
                </a:cxn>
                <a:cxn ang="0">
                  <a:pos x="T6" y="T7"/>
                </a:cxn>
                <a:cxn ang="0">
                  <a:pos x="T8" y="T9"/>
                </a:cxn>
              </a:cxnLst>
              <a:rect l="0" t="0" r="r" b="b"/>
              <a:pathLst>
                <a:path w="2070" h="1629">
                  <a:moveTo>
                    <a:pt x="1787" y="0"/>
                  </a:moveTo>
                  <a:lnTo>
                    <a:pt x="0" y="1487"/>
                  </a:lnTo>
                  <a:lnTo>
                    <a:pt x="78" y="1629"/>
                  </a:lnTo>
                  <a:lnTo>
                    <a:pt x="2070" y="607"/>
                  </a:lnTo>
                  <a:lnTo>
                    <a:pt x="1787" y="0"/>
                  </a:lnTo>
                  <a:close/>
                </a:path>
              </a:pathLst>
            </a:custGeom>
            <a:solidFill>
              <a:srgbClr val="FFC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7" name="Freeform 17"/>
            <p:cNvSpPr/>
            <p:nvPr/>
          </p:nvSpPr>
          <p:spPr bwMode="auto">
            <a:xfrm>
              <a:off x="2410053" y="1829118"/>
              <a:ext cx="2987387" cy="2350944"/>
            </a:xfrm>
            <a:custGeom>
              <a:avLst/>
              <a:gdLst>
                <a:gd name="T0" fmla="*/ 1787 w 2070"/>
                <a:gd name="T1" fmla="*/ 0 h 1629"/>
                <a:gd name="T2" fmla="*/ 0 w 2070"/>
                <a:gd name="T3" fmla="*/ 1487 h 1629"/>
                <a:gd name="T4" fmla="*/ 78 w 2070"/>
                <a:gd name="T5" fmla="*/ 1629 h 1629"/>
                <a:gd name="T6" fmla="*/ 2070 w 2070"/>
                <a:gd name="T7" fmla="*/ 607 h 1629"/>
              </a:gdLst>
              <a:ahLst/>
              <a:cxnLst>
                <a:cxn ang="0">
                  <a:pos x="T0" y="T1"/>
                </a:cxn>
                <a:cxn ang="0">
                  <a:pos x="T2" y="T3"/>
                </a:cxn>
                <a:cxn ang="0">
                  <a:pos x="T4" y="T5"/>
                </a:cxn>
                <a:cxn ang="0">
                  <a:pos x="T6" y="T7"/>
                </a:cxn>
              </a:cxnLst>
              <a:rect l="0" t="0" r="r" b="b"/>
              <a:pathLst>
                <a:path w="2070" h="1629">
                  <a:moveTo>
                    <a:pt x="1787" y="0"/>
                  </a:moveTo>
                  <a:lnTo>
                    <a:pt x="0" y="1487"/>
                  </a:lnTo>
                  <a:lnTo>
                    <a:pt x="78" y="1629"/>
                  </a:lnTo>
                  <a:lnTo>
                    <a:pt x="2070" y="607"/>
                  </a:lnTo>
                </a:path>
              </a:pathLst>
            </a:custGeom>
            <a:solidFill>
              <a:srgbClr val="FFC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8" name="Freeform 18"/>
            <p:cNvSpPr/>
            <p:nvPr/>
          </p:nvSpPr>
          <p:spPr bwMode="auto">
            <a:xfrm>
              <a:off x="2410053" y="3975129"/>
              <a:ext cx="2405785" cy="961159"/>
            </a:xfrm>
            <a:custGeom>
              <a:avLst/>
              <a:gdLst>
                <a:gd name="T0" fmla="*/ 0 w 1667"/>
                <a:gd name="T1" fmla="*/ 0 h 666"/>
                <a:gd name="T2" fmla="*/ 1667 w 1667"/>
                <a:gd name="T3" fmla="*/ 355 h 666"/>
                <a:gd name="T4" fmla="*/ 1571 w 1667"/>
                <a:gd name="T5" fmla="*/ 666 h 666"/>
                <a:gd name="T6" fmla="*/ 78 w 1667"/>
                <a:gd name="T7" fmla="*/ 142 h 666"/>
                <a:gd name="T8" fmla="*/ 0 w 1667"/>
                <a:gd name="T9" fmla="*/ 0 h 666"/>
              </a:gdLst>
              <a:ahLst/>
              <a:cxnLst>
                <a:cxn ang="0">
                  <a:pos x="T0" y="T1"/>
                </a:cxn>
                <a:cxn ang="0">
                  <a:pos x="T2" y="T3"/>
                </a:cxn>
                <a:cxn ang="0">
                  <a:pos x="T4" y="T5"/>
                </a:cxn>
                <a:cxn ang="0">
                  <a:pos x="T6" y="T7"/>
                </a:cxn>
                <a:cxn ang="0">
                  <a:pos x="T8" y="T9"/>
                </a:cxn>
              </a:cxnLst>
              <a:rect l="0" t="0" r="r" b="b"/>
              <a:pathLst>
                <a:path w="1667" h="666">
                  <a:moveTo>
                    <a:pt x="0" y="0"/>
                  </a:moveTo>
                  <a:lnTo>
                    <a:pt x="1667" y="355"/>
                  </a:lnTo>
                  <a:lnTo>
                    <a:pt x="1571" y="666"/>
                  </a:lnTo>
                  <a:lnTo>
                    <a:pt x="78" y="142"/>
                  </a:lnTo>
                  <a:lnTo>
                    <a:pt x="0" y="0"/>
                  </a:lnTo>
                  <a:close/>
                </a:path>
              </a:pathLst>
            </a:custGeom>
            <a:solidFill>
              <a:srgbClr val="FFC000">
                <a:lumMod val="75000"/>
              </a:srgb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29" name="Freeform 19"/>
            <p:cNvSpPr/>
            <p:nvPr/>
          </p:nvSpPr>
          <p:spPr bwMode="auto">
            <a:xfrm>
              <a:off x="2740542" y="2863879"/>
              <a:ext cx="2656898" cy="1936750"/>
            </a:xfrm>
            <a:custGeom>
              <a:avLst/>
              <a:gdLst>
                <a:gd name="T0" fmla="*/ 1841 w 1841"/>
                <a:gd name="T1" fmla="*/ 0 h 1342"/>
                <a:gd name="T2" fmla="*/ 0 w 1841"/>
                <a:gd name="T3" fmla="*/ 1187 h 1342"/>
                <a:gd name="T4" fmla="*/ 43 w 1841"/>
                <a:gd name="T5" fmla="*/ 1342 h 1342"/>
                <a:gd name="T6" fmla="*/ 1818 w 1841"/>
                <a:gd name="T7" fmla="*/ 306 h 1342"/>
                <a:gd name="T8" fmla="*/ 1841 w 1841"/>
                <a:gd name="T9" fmla="*/ 0 h 1342"/>
              </a:gdLst>
              <a:ahLst/>
              <a:cxnLst>
                <a:cxn ang="0">
                  <a:pos x="T0" y="T1"/>
                </a:cxn>
                <a:cxn ang="0">
                  <a:pos x="T2" y="T3"/>
                </a:cxn>
                <a:cxn ang="0">
                  <a:pos x="T4" y="T5"/>
                </a:cxn>
                <a:cxn ang="0">
                  <a:pos x="T6" y="T7"/>
                </a:cxn>
                <a:cxn ang="0">
                  <a:pos x="T8" y="T9"/>
                </a:cxn>
              </a:cxnLst>
              <a:rect l="0" t="0" r="r" b="b"/>
              <a:pathLst>
                <a:path w="1841" h="1342">
                  <a:moveTo>
                    <a:pt x="1841" y="0"/>
                  </a:moveTo>
                  <a:lnTo>
                    <a:pt x="0" y="1187"/>
                  </a:lnTo>
                  <a:lnTo>
                    <a:pt x="43" y="1342"/>
                  </a:lnTo>
                  <a:lnTo>
                    <a:pt x="1818" y="306"/>
                  </a:lnTo>
                  <a:lnTo>
                    <a:pt x="1841" y="0"/>
                  </a:lnTo>
                  <a:close/>
                </a:path>
              </a:pathLst>
            </a:custGeom>
            <a:solidFill>
              <a:srgbClr val="FFC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0" name="Freeform 20"/>
            <p:cNvSpPr/>
            <p:nvPr/>
          </p:nvSpPr>
          <p:spPr bwMode="auto">
            <a:xfrm>
              <a:off x="2740542" y="2863879"/>
              <a:ext cx="2656898" cy="1936750"/>
            </a:xfrm>
            <a:custGeom>
              <a:avLst/>
              <a:gdLst>
                <a:gd name="T0" fmla="*/ 1841 w 1841"/>
                <a:gd name="T1" fmla="*/ 0 h 1342"/>
                <a:gd name="T2" fmla="*/ 0 w 1841"/>
                <a:gd name="T3" fmla="*/ 1187 h 1342"/>
                <a:gd name="T4" fmla="*/ 43 w 1841"/>
                <a:gd name="T5" fmla="*/ 1342 h 1342"/>
                <a:gd name="T6" fmla="*/ 1818 w 1841"/>
                <a:gd name="T7" fmla="*/ 306 h 1342"/>
              </a:gdLst>
              <a:ahLst/>
              <a:cxnLst>
                <a:cxn ang="0">
                  <a:pos x="T0" y="T1"/>
                </a:cxn>
                <a:cxn ang="0">
                  <a:pos x="T2" y="T3"/>
                </a:cxn>
                <a:cxn ang="0">
                  <a:pos x="T4" y="T5"/>
                </a:cxn>
                <a:cxn ang="0">
                  <a:pos x="T6" y="T7"/>
                </a:cxn>
              </a:cxnLst>
              <a:rect l="0" t="0" r="r" b="b"/>
              <a:pathLst>
                <a:path w="1841" h="1342">
                  <a:moveTo>
                    <a:pt x="1841" y="0"/>
                  </a:moveTo>
                  <a:lnTo>
                    <a:pt x="0" y="1187"/>
                  </a:lnTo>
                  <a:lnTo>
                    <a:pt x="43" y="1342"/>
                  </a:lnTo>
                  <a:lnTo>
                    <a:pt x="1818" y="306"/>
                  </a:lnTo>
                </a:path>
              </a:pathLst>
            </a:custGeom>
            <a:solidFill>
              <a:srgbClr val="FFC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1" name="Freeform 21"/>
            <p:cNvSpPr/>
            <p:nvPr/>
          </p:nvSpPr>
          <p:spPr bwMode="auto">
            <a:xfrm>
              <a:off x="2740542" y="4576936"/>
              <a:ext cx="1818409" cy="848591"/>
            </a:xfrm>
            <a:custGeom>
              <a:avLst/>
              <a:gdLst>
                <a:gd name="T0" fmla="*/ 0 w 1260"/>
                <a:gd name="T1" fmla="*/ 0 h 588"/>
                <a:gd name="T2" fmla="*/ 1260 w 1260"/>
                <a:gd name="T3" fmla="*/ 499 h 588"/>
                <a:gd name="T4" fmla="*/ 1192 w 1260"/>
                <a:gd name="T5" fmla="*/ 588 h 588"/>
                <a:gd name="T6" fmla="*/ 43 w 1260"/>
                <a:gd name="T7" fmla="*/ 155 h 588"/>
                <a:gd name="T8" fmla="*/ 0 w 1260"/>
                <a:gd name="T9" fmla="*/ 0 h 588"/>
              </a:gdLst>
              <a:ahLst/>
              <a:cxnLst>
                <a:cxn ang="0">
                  <a:pos x="T0" y="T1"/>
                </a:cxn>
                <a:cxn ang="0">
                  <a:pos x="T2" y="T3"/>
                </a:cxn>
                <a:cxn ang="0">
                  <a:pos x="T4" y="T5"/>
                </a:cxn>
                <a:cxn ang="0">
                  <a:pos x="T6" y="T7"/>
                </a:cxn>
                <a:cxn ang="0">
                  <a:pos x="T8" y="T9"/>
                </a:cxn>
              </a:cxnLst>
              <a:rect l="0" t="0" r="r" b="b"/>
              <a:pathLst>
                <a:path w="1260" h="588">
                  <a:moveTo>
                    <a:pt x="0" y="0"/>
                  </a:moveTo>
                  <a:lnTo>
                    <a:pt x="1260" y="499"/>
                  </a:lnTo>
                  <a:lnTo>
                    <a:pt x="1192" y="588"/>
                  </a:lnTo>
                  <a:lnTo>
                    <a:pt x="43" y="155"/>
                  </a:lnTo>
                  <a:lnTo>
                    <a:pt x="0" y="0"/>
                  </a:lnTo>
                  <a:close/>
                </a:path>
              </a:pathLst>
            </a:custGeom>
            <a:solidFill>
              <a:srgbClr val="FFC000">
                <a:lumMod val="75000"/>
              </a:srgbClr>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2" name="Freeform 22"/>
            <p:cNvSpPr/>
            <p:nvPr/>
          </p:nvSpPr>
          <p:spPr bwMode="auto">
            <a:xfrm>
              <a:off x="2161826" y="1354311"/>
              <a:ext cx="1896341" cy="2056535"/>
            </a:xfrm>
            <a:custGeom>
              <a:avLst/>
              <a:gdLst>
                <a:gd name="T0" fmla="*/ 762 w 1314"/>
                <a:gd name="T1" fmla="*/ 0 h 1425"/>
                <a:gd name="T2" fmla="*/ 0 w 1314"/>
                <a:gd name="T3" fmla="*/ 764 h 1425"/>
                <a:gd name="T4" fmla="*/ 0 w 1314"/>
                <a:gd name="T5" fmla="*/ 1425 h 1425"/>
                <a:gd name="T6" fmla="*/ 1314 w 1314"/>
                <a:gd name="T7" fmla="*/ 0 h 1425"/>
                <a:gd name="T8" fmla="*/ 762 w 1314"/>
                <a:gd name="T9" fmla="*/ 0 h 1425"/>
              </a:gdLst>
              <a:ahLst/>
              <a:cxnLst>
                <a:cxn ang="0">
                  <a:pos x="T0" y="T1"/>
                </a:cxn>
                <a:cxn ang="0">
                  <a:pos x="T2" y="T3"/>
                </a:cxn>
                <a:cxn ang="0">
                  <a:pos x="T4" y="T5"/>
                </a:cxn>
                <a:cxn ang="0">
                  <a:pos x="T6" y="T7"/>
                </a:cxn>
                <a:cxn ang="0">
                  <a:pos x="T8" y="T9"/>
                </a:cxn>
              </a:cxnLst>
              <a:rect l="0" t="0" r="r" b="b"/>
              <a:pathLst>
                <a:path w="1314" h="1425">
                  <a:moveTo>
                    <a:pt x="762" y="0"/>
                  </a:moveTo>
                  <a:lnTo>
                    <a:pt x="0" y="764"/>
                  </a:lnTo>
                  <a:lnTo>
                    <a:pt x="0" y="1425"/>
                  </a:lnTo>
                  <a:lnTo>
                    <a:pt x="1314" y="0"/>
                  </a:lnTo>
                  <a:lnTo>
                    <a:pt x="762" y="0"/>
                  </a:lnTo>
                  <a:close/>
                </a:path>
              </a:pathLst>
            </a:custGeom>
            <a:solidFill>
              <a:srgbClr val="FFC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3" name="Freeform 23"/>
            <p:cNvSpPr/>
            <p:nvPr/>
          </p:nvSpPr>
          <p:spPr bwMode="auto">
            <a:xfrm>
              <a:off x="2981553" y="4487459"/>
              <a:ext cx="1834285" cy="938068"/>
            </a:xfrm>
            <a:custGeom>
              <a:avLst/>
              <a:gdLst>
                <a:gd name="T0" fmla="*/ 80 w 1271"/>
                <a:gd name="T1" fmla="*/ 650 h 650"/>
                <a:gd name="T2" fmla="*/ 1175 w 1271"/>
                <a:gd name="T3" fmla="*/ 311 h 650"/>
                <a:gd name="T4" fmla="*/ 1271 w 1271"/>
                <a:gd name="T5" fmla="*/ 0 h 650"/>
                <a:gd name="T6" fmla="*/ 0 w 1271"/>
                <a:gd name="T7" fmla="*/ 574 h 650"/>
                <a:gd name="T8" fmla="*/ 80 w 1271"/>
                <a:gd name="T9" fmla="*/ 650 h 650"/>
              </a:gdLst>
              <a:ahLst/>
              <a:cxnLst>
                <a:cxn ang="0">
                  <a:pos x="T0" y="T1"/>
                </a:cxn>
                <a:cxn ang="0">
                  <a:pos x="T2" y="T3"/>
                </a:cxn>
                <a:cxn ang="0">
                  <a:pos x="T4" y="T5"/>
                </a:cxn>
                <a:cxn ang="0">
                  <a:pos x="T6" y="T7"/>
                </a:cxn>
                <a:cxn ang="0">
                  <a:pos x="T8" y="T9"/>
                </a:cxn>
              </a:cxnLst>
              <a:rect l="0" t="0" r="r" b="b"/>
              <a:pathLst>
                <a:path w="1271" h="650">
                  <a:moveTo>
                    <a:pt x="80" y="650"/>
                  </a:moveTo>
                  <a:lnTo>
                    <a:pt x="1175" y="311"/>
                  </a:lnTo>
                  <a:lnTo>
                    <a:pt x="1271" y="0"/>
                  </a:lnTo>
                  <a:lnTo>
                    <a:pt x="0" y="574"/>
                  </a:lnTo>
                  <a:lnTo>
                    <a:pt x="80" y="650"/>
                  </a:lnTo>
                  <a:close/>
                </a:path>
              </a:pathLst>
            </a:custGeom>
            <a:solidFill>
              <a:srgbClr val="FFC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4" name="Freeform 24"/>
            <p:cNvSpPr/>
            <p:nvPr/>
          </p:nvSpPr>
          <p:spPr bwMode="auto">
            <a:xfrm>
              <a:off x="2981553" y="5297084"/>
              <a:ext cx="1577398" cy="128444"/>
            </a:xfrm>
            <a:custGeom>
              <a:avLst/>
              <a:gdLst>
                <a:gd name="T0" fmla="*/ 0 w 1093"/>
                <a:gd name="T1" fmla="*/ 13 h 89"/>
                <a:gd name="T2" fmla="*/ 1093 w 1093"/>
                <a:gd name="T3" fmla="*/ 0 h 89"/>
                <a:gd name="T4" fmla="*/ 1025 w 1093"/>
                <a:gd name="T5" fmla="*/ 89 h 89"/>
                <a:gd name="T6" fmla="*/ 80 w 1093"/>
                <a:gd name="T7" fmla="*/ 89 h 89"/>
                <a:gd name="T8" fmla="*/ 0 w 1093"/>
                <a:gd name="T9" fmla="*/ 13 h 89"/>
              </a:gdLst>
              <a:ahLst/>
              <a:cxnLst>
                <a:cxn ang="0">
                  <a:pos x="T0" y="T1"/>
                </a:cxn>
                <a:cxn ang="0">
                  <a:pos x="T2" y="T3"/>
                </a:cxn>
                <a:cxn ang="0">
                  <a:pos x="T4" y="T5"/>
                </a:cxn>
                <a:cxn ang="0">
                  <a:pos x="T6" y="T7"/>
                </a:cxn>
                <a:cxn ang="0">
                  <a:pos x="T8" y="T9"/>
                </a:cxn>
              </a:cxnLst>
              <a:rect l="0" t="0" r="r" b="b"/>
              <a:pathLst>
                <a:path w="1093" h="89">
                  <a:moveTo>
                    <a:pt x="0" y="13"/>
                  </a:moveTo>
                  <a:lnTo>
                    <a:pt x="1093" y="0"/>
                  </a:lnTo>
                  <a:lnTo>
                    <a:pt x="1025" y="89"/>
                  </a:lnTo>
                  <a:lnTo>
                    <a:pt x="80" y="89"/>
                  </a:lnTo>
                  <a:lnTo>
                    <a:pt x="0" y="13"/>
                  </a:lnTo>
                  <a:close/>
                </a:path>
              </a:pathLst>
            </a:custGeom>
            <a:solidFill>
              <a:srgbClr val="FFC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235" name="Title 1"/>
          <p:cNvSpPr txBox="1">
            <a:spLocks/>
          </p:cNvSpPr>
          <p:nvPr/>
        </p:nvSpPr>
        <p:spPr bwMode="auto">
          <a:xfrm>
            <a:off x="1083041" y="1130459"/>
            <a:ext cx="9254472" cy="692696"/>
          </a:xfrm>
          <a:prstGeom prst="rect">
            <a:avLst/>
          </a:prstGeom>
        </p:spPr>
        <p:txBody>
          <a:bodyPr vert="horz" lIns="91440" tIns="45720" rIns="91440" bIns="45720" rtlCol="0" anchor="ctr">
            <a:noAutofit/>
          </a:bodyPr>
          <a:lstStyle>
            <a:lvl1pPr algn="ctr" defTabSz="914400">
              <a:lnSpc>
                <a:spcPct val="90000"/>
              </a:lnSpc>
              <a:spcBef>
                <a:spcPts val="0"/>
              </a:spcBef>
              <a:buNone/>
              <a:defRPr sz="4400">
                <a:solidFill>
                  <a:schemeClr val="tx1">
                    <a:lumMod val="75000"/>
                    <a:lumOff val="25000"/>
                  </a:schemeClr>
                </a:solidFill>
                <a:latin typeface="+mj-lt"/>
                <a:ea typeface="+mj-ea"/>
                <a:cs typeface="Arial"/>
              </a:defRPr>
            </a:lvl1pPr>
          </a:lstStyle>
          <a:p>
            <a:r>
              <a:rPr lang="en-US" sz="2800" b="1" kern="0" dirty="0">
                <a:solidFill>
                  <a:prstClr val="black">
                    <a:lumMod val="75000"/>
                    <a:lumOff val="25000"/>
                  </a:prstClr>
                </a:solidFill>
                <a:latin typeface="Arial" panose="020B0604020202020204" pitchFamily="34" charset="0"/>
                <a:cs typeface="Arial" panose="020B0604020202020204" pitchFamily="34" charset="0"/>
              </a:rPr>
              <a:t>INISIATIF PORTAL ANTI-PENIPUAN KEBANGSAAN</a:t>
            </a:r>
            <a:endParaRPr lang="en-MY" sz="2800" b="1" kern="0" dirty="0">
              <a:solidFill>
                <a:prstClr val="black">
                  <a:lumMod val="75000"/>
                  <a:lumOff val="25000"/>
                </a:prstClr>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9D7D421-345D-4D1E-BB07-1E7050AEF48F}"/>
              </a:ext>
            </a:extLst>
          </p:cNvPr>
          <p:cNvSpPr/>
          <p:nvPr/>
        </p:nvSpPr>
        <p:spPr>
          <a:xfrm>
            <a:off x="237672" y="2139643"/>
            <a:ext cx="850322" cy="4064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MY" dirty="0">
              <a:solidFill>
                <a:schemeClr val="tx1"/>
              </a:solidFill>
            </a:endParaRPr>
          </a:p>
        </p:txBody>
      </p:sp>
      <p:sp>
        <p:nvSpPr>
          <p:cNvPr id="57" name="Rectangle 56">
            <a:extLst>
              <a:ext uri="{FF2B5EF4-FFF2-40B4-BE49-F238E27FC236}">
                <a16:creationId xmlns:a16="http://schemas.microsoft.com/office/drawing/2014/main" id="{20559CA9-083C-49A2-AF55-5841CFC4D132}"/>
              </a:ext>
            </a:extLst>
          </p:cNvPr>
          <p:cNvSpPr/>
          <p:nvPr/>
        </p:nvSpPr>
        <p:spPr>
          <a:xfrm>
            <a:off x="538031" y="2148100"/>
            <a:ext cx="850322" cy="4064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MY" dirty="0">
              <a:solidFill>
                <a:schemeClr val="tx1"/>
              </a:solidFill>
            </a:endParaRPr>
          </a:p>
        </p:txBody>
      </p:sp>
      <p:grpSp>
        <p:nvGrpSpPr>
          <p:cNvPr id="273" name="Group 272">
            <a:extLst>
              <a:ext uri="{FF2B5EF4-FFF2-40B4-BE49-F238E27FC236}">
                <a16:creationId xmlns:a16="http://schemas.microsoft.com/office/drawing/2014/main" id="{36418005-2AD4-41E5-7206-2B90D2AC7D63}"/>
              </a:ext>
            </a:extLst>
          </p:cNvPr>
          <p:cNvGrpSpPr/>
          <p:nvPr/>
        </p:nvGrpSpPr>
        <p:grpSpPr>
          <a:xfrm>
            <a:off x="982915" y="1706837"/>
            <a:ext cx="10808057" cy="4853791"/>
            <a:chOff x="5637616" y="1665311"/>
            <a:chExt cx="9430921" cy="4853791"/>
          </a:xfrm>
        </p:grpSpPr>
        <p:grpSp>
          <p:nvGrpSpPr>
            <p:cNvPr id="12" name="Group 11">
              <a:extLst>
                <a:ext uri="{FF2B5EF4-FFF2-40B4-BE49-F238E27FC236}">
                  <a16:creationId xmlns:a16="http://schemas.microsoft.com/office/drawing/2014/main" id="{758F2AC3-6F92-7CCF-244F-B3E86D6AE764}"/>
                </a:ext>
              </a:extLst>
            </p:cNvPr>
            <p:cNvGrpSpPr/>
            <p:nvPr/>
          </p:nvGrpSpPr>
          <p:grpSpPr>
            <a:xfrm>
              <a:off x="5637616" y="2208120"/>
              <a:ext cx="8349673" cy="4310980"/>
              <a:chOff x="-1635602" y="4474818"/>
              <a:chExt cx="11002880" cy="3842888"/>
            </a:xfrm>
            <a:solidFill>
              <a:srgbClr val="70AD47"/>
            </a:solidFill>
          </p:grpSpPr>
          <p:sp>
            <p:nvSpPr>
              <p:cNvPr id="265" name="Rectangle 264">
                <a:extLst>
                  <a:ext uri="{FF2B5EF4-FFF2-40B4-BE49-F238E27FC236}">
                    <a16:creationId xmlns:a16="http://schemas.microsoft.com/office/drawing/2014/main" id="{554BE21C-A087-2E1F-A792-6121B58CA8B7}"/>
                  </a:ext>
                </a:extLst>
              </p:cNvPr>
              <p:cNvSpPr/>
              <p:nvPr/>
            </p:nvSpPr>
            <p:spPr>
              <a:xfrm>
                <a:off x="-1635602" y="5844869"/>
                <a:ext cx="3639342" cy="2472837"/>
              </a:xfrm>
              <a:prstGeom prst="rect">
                <a:avLst/>
              </a:prstGeom>
              <a:grpFill/>
              <a:ln w="12700" cap="flat" cmpd="sng" algn="ctr">
                <a:noFill/>
                <a:prstDash val="solid"/>
                <a:miter lim="800000"/>
              </a:ln>
              <a:effectLst>
                <a:softEdge rad="508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66" name="Oval 265">
                <a:extLst>
                  <a:ext uri="{FF2B5EF4-FFF2-40B4-BE49-F238E27FC236}">
                    <a16:creationId xmlns:a16="http://schemas.microsoft.com/office/drawing/2014/main" id="{50B3301F-8FFE-CCC6-0A3A-F47542678139}"/>
                  </a:ext>
                </a:extLst>
              </p:cNvPr>
              <p:cNvSpPr/>
              <p:nvPr/>
            </p:nvSpPr>
            <p:spPr>
              <a:xfrm>
                <a:off x="-166289" y="5952174"/>
                <a:ext cx="767214" cy="505933"/>
              </a:xfrm>
              <a:prstGeom prst="ellipse">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pSp>
            <p:nvGrpSpPr>
              <p:cNvPr id="267" name="Group 266">
                <a:extLst>
                  <a:ext uri="{FF2B5EF4-FFF2-40B4-BE49-F238E27FC236}">
                    <a16:creationId xmlns:a16="http://schemas.microsoft.com/office/drawing/2014/main" id="{9953DBFA-DB0B-28C0-319B-65C1B40DE29B}"/>
                  </a:ext>
                </a:extLst>
              </p:cNvPr>
              <p:cNvGrpSpPr/>
              <p:nvPr/>
            </p:nvGrpSpPr>
            <p:grpSpPr>
              <a:xfrm>
                <a:off x="7036" y="4474818"/>
                <a:ext cx="5611874" cy="1925179"/>
                <a:chOff x="-3040702" y="3583782"/>
                <a:chExt cx="6790377" cy="2329462"/>
              </a:xfrm>
              <a:grpFill/>
            </p:grpSpPr>
            <p:sp>
              <p:nvSpPr>
                <p:cNvPr id="271" name="AutoShape 113">
                  <a:extLst>
                    <a:ext uri="{FF2B5EF4-FFF2-40B4-BE49-F238E27FC236}">
                      <a16:creationId xmlns:a16="http://schemas.microsoft.com/office/drawing/2014/main" id="{52376696-3AE3-271C-F413-F366D0AC8B04}"/>
                    </a:ext>
                  </a:extLst>
                </p:cNvPr>
                <p:cNvSpPr/>
                <p:nvPr/>
              </p:nvSpPr>
              <p:spPr bwMode="auto">
                <a:xfrm>
                  <a:off x="-3040702" y="5448106"/>
                  <a:ext cx="374771"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Gill Sans" charset="0"/>
                  </a:endParaRPr>
                </a:p>
              </p:txBody>
            </p:sp>
            <p:sp>
              <p:nvSpPr>
                <p:cNvPr id="272" name="AutoShape 114">
                  <a:extLst>
                    <a:ext uri="{FF2B5EF4-FFF2-40B4-BE49-F238E27FC236}">
                      <a16:creationId xmlns:a16="http://schemas.microsoft.com/office/drawing/2014/main" id="{33FB3377-829C-0D98-09A2-35509686B17C}"/>
                    </a:ext>
                  </a:extLst>
                </p:cNvPr>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Gill Sans" charset="0"/>
                  </a:endParaRPr>
                </a:p>
              </p:txBody>
            </p:sp>
          </p:grpSp>
          <p:grpSp>
            <p:nvGrpSpPr>
              <p:cNvPr id="268" name="Group 267">
                <a:extLst>
                  <a:ext uri="{FF2B5EF4-FFF2-40B4-BE49-F238E27FC236}">
                    <a16:creationId xmlns:a16="http://schemas.microsoft.com/office/drawing/2014/main" id="{29123C59-236A-AC0D-A10D-64ABCF59D85C}"/>
                  </a:ext>
                </a:extLst>
              </p:cNvPr>
              <p:cNvGrpSpPr/>
              <p:nvPr/>
            </p:nvGrpSpPr>
            <p:grpSpPr>
              <a:xfrm>
                <a:off x="-1351741" y="6114946"/>
                <a:ext cx="10719019" cy="771475"/>
                <a:chOff x="983624" y="3825334"/>
                <a:chExt cx="10719019" cy="771475"/>
              </a:xfrm>
              <a:grpFill/>
            </p:grpSpPr>
            <p:sp>
              <p:nvSpPr>
                <p:cNvPr id="270" name="Rectangle 269">
                  <a:extLst>
                    <a:ext uri="{FF2B5EF4-FFF2-40B4-BE49-F238E27FC236}">
                      <a16:creationId xmlns:a16="http://schemas.microsoft.com/office/drawing/2014/main" id="{89B28B15-82B1-B1BB-8D8D-152FDB75092A}"/>
                    </a:ext>
                  </a:extLst>
                </p:cNvPr>
                <p:cNvSpPr/>
                <p:nvPr/>
              </p:nvSpPr>
              <p:spPr>
                <a:xfrm>
                  <a:off x="9515526" y="3825334"/>
                  <a:ext cx="2187117" cy="301793"/>
                </a:xfrm>
                <a:prstGeom prst="rect">
                  <a:avLst/>
                </a:prstGeom>
                <a:grp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p:txBody>
            </p:sp>
            <p:sp>
              <p:nvSpPr>
                <p:cNvPr id="269" name="TextBox 268">
                  <a:extLst>
                    <a:ext uri="{FF2B5EF4-FFF2-40B4-BE49-F238E27FC236}">
                      <a16:creationId xmlns:a16="http://schemas.microsoft.com/office/drawing/2014/main" id="{96E2FF2E-CE4C-9E26-B88B-288458BB117B}"/>
                    </a:ext>
                  </a:extLst>
                </p:cNvPr>
                <p:cNvSpPr txBox="1"/>
                <p:nvPr/>
              </p:nvSpPr>
              <p:spPr>
                <a:xfrm>
                  <a:off x="983624" y="4185272"/>
                  <a:ext cx="3069564" cy="411537"/>
                </a:xfrm>
                <a:prstGeom prst="rect">
                  <a:avLst/>
                </a:prstGeom>
                <a:grp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solidFill>
                        <a:srgbClr val="E7E6E6"/>
                      </a:solidFill>
                      <a:latin typeface="Arial" panose="020B0604020202020204" pitchFamily="34" charset="0"/>
                      <a:cs typeface="Arial" panose="020B0604020202020204" pitchFamily="34" charset="0"/>
                    </a:rPr>
                    <a:t>Kerjasama</a:t>
                  </a:r>
                  <a:endParaRPr kumimoji="0" lang="en-US" sz="24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p:txBody>
            </p:sp>
          </p:grpSp>
        </p:grpSp>
        <p:grpSp>
          <p:nvGrpSpPr>
            <p:cNvPr id="13" name="Group 12">
              <a:extLst>
                <a:ext uri="{FF2B5EF4-FFF2-40B4-BE49-F238E27FC236}">
                  <a16:creationId xmlns:a16="http://schemas.microsoft.com/office/drawing/2014/main" id="{209F8A8D-8155-C1A7-0AF7-696E0437486B}"/>
                </a:ext>
              </a:extLst>
            </p:cNvPr>
            <p:cNvGrpSpPr/>
            <p:nvPr/>
          </p:nvGrpSpPr>
          <p:grpSpPr>
            <a:xfrm>
              <a:off x="11447153" y="1719763"/>
              <a:ext cx="3621384" cy="4799338"/>
              <a:chOff x="15359855" y="-540426"/>
              <a:chExt cx="4447771" cy="4349809"/>
            </a:xfrm>
          </p:grpSpPr>
          <p:sp>
            <p:nvSpPr>
              <p:cNvPr id="28" name="Rectangle 27">
                <a:extLst>
                  <a:ext uri="{FF2B5EF4-FFF2-40B4-BE49-F238E27FC236}">
                    <a16:creationId xmlns:a16="http://schemas.microsoft.com/office/drawing/2014/main" id="{F7AF2F03-E757-2B5B-CB9B-F4F6975113A6}"/>
                  </a:ext>
                </a:extLst>
              </p:cNvPr>
              <p:cNvSpPr/>
              <p:nvPr/>
            </p:nvSpPr>
            <p:spPr>
              <a:xfrm>
                <a:off x="15359855" y="-540426"/>
                <a:ext cx="4447771" cy="4349809"/>
              </a:xfrm>
              <a:prstGeom prst="rect">
                <a:avLst/>
              </a:prstGeom>
              <a:solidFill>
                <a:srgbClr val="ED7D31"/>
              </a:solidFill>
              <a:ln w="12700" cap="flat" cmpd="sng" algn="ctr">
                <a:noFill/>
                <a:prstDash val="solid"/>
                <a:miter lim="800000"/>
              </a:ln>
              <a:effectLst>
                <a:softEdge rad="508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9" name="Oval 28">
                <a:extLst>
                  <a:ext uri="{FF2B5EF4-FFF2-40B4-BE49-F238E27FC236}">
                    <a16:creationId xmlns:a16="http://schemas.microsoft.com/office/drawing/2014/main" id="{FEBE7A3F-6B31-201C-AE76-01370BBD480C}"/>
                  </a:ext>
                </a:extLst>
              </p:cNvPr>
              <p:cNvSpPr/>
              <p:nvPr/>
            </p:nvSpPr>
            <p:spPr>
              <a:xfrm>
                <a:off x="15487101" y="-303107"/>
                <a:ext cx="718122" cy="559711"/>
              </a:xfrm>
              <a:prstGeom prst="ellipse">
                <a:avLst/>
              </a:prstGeom>
              <a:solidFill>
                <a:srgbClr val="E7E6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0" name="AutoShape 46">
                <a:extLst>
                  <a:ext uri="{FF2B5EF4-FFF2-40B4-BE49-F238E27FC236}">
                    <a16:creationId xmlns:a16="http://schemas.microsoft.com/office/drawing/2014/main" id="{2E045B99-88D2-542F-ABA3-64366C546945}"/>
                  </a:ext>
                </a:extLst>
              </p:cNvPr>
              <p:cNvSpPr/>
              <p:nvPr/>
            </p:nvSpPr>
            <p:spPr bwMode="auto">
              <a:xfrm>
                <a:off x="15657379" y="-267025"/>
                <a:ext cx="343766" cy="38375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874" y="17549"/>
                    </a:moveTo>
                    <a:cubicBezTo>
                      <a:pt x="15513" y="17549"/>
                      <a:pt x="14343" y="15612"/>
                      <a:pt x="13809" y="12825"/>
                    </a:cubicBezTo>
                    <a:lnTo>
                      <a:pt x="15524" y="12825"/>
                    </a:lnTo>
                    <a:cubicBezTo>
                      <a:pt x="17038" y="12825"/>
                      <a:pt x="18224" y="11343"/>
                      <a:pt x="18224" y="9450"/>
                    </a:cubicBezTo>
                    <a:cubicBezTo>
                      <a:pt x="18224" y="7558"/>
                      <a:pt x="17038" y="6075"/>
                      <a:pt x="15524" y="6075"/>
                    </a:cubicBezTo>
                    <a:lnTo>
                      <a:pt x="13809" y="6075"/>
                    </a:lnTo>
                    <a:cubicBezTo>
                      <a:pt x="14343" y="3289"/>
                      <a:pt x="15513" y="1350"/>
                      <a:pt x="16874" y="1350"/>
                    </a:cubicBezTo>
                    <a:cubicBezTo>
                      <a:pt x="18739" y="1350"/>
                      <a:pt x="20249" y="4976"/>
                      <a:pt x="20249" y="9450"/>
                    </a:cubicBezTo>
                    <a:cubicBezTo>
                      <a:pt x="20249" y="13923"/>
                      <a:pt x="18739" y="17549"/>
                      <a:pt x="16874" y="17549"/>
                    </a:cubicBezTo>
                    <a:moveTo>
                      <a:pt x="8926" y="11482"/>
                    </a:moveTo>
                    <a:lnTo>
                      <a:pt x="8774" y="11482"/>
                    </a:lnTo>
                    <a:lnTo>
                      <a:pt x="8774" y="11475"/>
                    </a:lnTo>
                    <a:cubicBezTo>
                      <a:pt x="8028" y="11475"/>
                      <a:pt x="7424" y="10569"/>
                      <a:pt x="7424" y="9450"/>
                    </a:cubicBezTo>
                    <a:cubicBezTo>
                      <a:pt x="7424" y="8332"/>
                      <a:pt x="8028" y="7425"/>
                      <a:pt x="8774" y="7425"/>
                    </a:cubicBezTo>
                    <a:lnTo>
                      <a:pt x="8926" y="7425"/>
                    </a:lnTo>
                    <a:cubicBezTo>
                      <a:pt x="10200" y="7425"/>
                      <a:pt x="11391" y="6924"/>
                      <a:pt x="12441" y="6063"/>
                    </a:cubicBezTo>
                    <a:cubicBezTo>
                      <a:pt x="12248" y="7149"/>
                      <a:pt x="12149" y="8300"/>
                      <a:pt x="12149" y="9450"/>
                    </a:cubicBezTo>
                    <a:cubicBezTo>
                      <a:pt x="12149" y="10603"/>
                      <a:pt x="12248" y="11758"/>
                      <a:pt x="12442" y="12846"/>
                    </a:cubicBezTo>
                    <a:cubicBezTo>
                      <a:pt x="11393" y="11983"/>
                      <a:pt x="10200" y="11482"/>
                      <a:pt x="8926" y="11482"/>
                    </a:cubicBezTo>
                    <a:moveTo>
                      <a:pt x="8096" y="20249"/>
                    </a:moveTo>
                    <a:lnTo>
                      <a:pt x="5396" y="20249"/>
                    </a:lnTo>
                    <a:lnTo>
                      <a:pt x="5396" y="14175"/>
                    </a:lnTo>
                    <a:cubicBezTo>
                      <a:pt x="5396" y="13683"/>
                      <a:pt x="5264" y="13223"/>
                      <a:pt x="5033" y="12825"/>
                    </a:cubicBezTo>
                    <a:lnTo>
                      <a:pt x="5505" y="12825"/>
                    </a:lnTo>
                    <a:lnTo>
                      <a:pt x="5505" y="12832"/>
                    </a:lnTo>
                    <a:lnTo>
                      <a:pt x="7535" y="12832"/>
                    </a:lnTo>
                    <a:cubicBezTo>
                      <a:pt x="7463" y="13042"/>
                      <a:pt x="7421" y="13265"/>
                      <a:pt x="7421" y="13500"/>
                    </a:cubicBezTo>
                    <a:lnTo>
                      <a:pt x="7421" y="18225"/>
                    </a:lnTo>
                    <a:cubicBezTo>
                      <a:pt x="7421" y="18874"/>
                      <a:pt x="7784" y="19307"/>
                      <a:pt x="8001" y="19565"/>
                    </a:cubicBezTo>
                    <a:cubicBezTo>
                      <a:pt x="8031" y="19601"/>
                      <a:pt x="8065" y="19638"/>
                      <a:pt x="8096" y="19677"/>
                    </a:cubicBezTo>
                    <a:cubicBezTo>
                      <a:pt x="8096" y="19677"/>
                      <a:pt x="8096" y="20249"/>
                      <a:pt x="8096" y="20249"/>
                    </a:cubicBezTo>
                    <a:close/>
                    <a:moveTo>
                      <a:pt x="1349" y="9450"/>
                    </a:moveTo>
                    <a:cubicBezTo>
                      <a:pt x="1349" y="8332"/>
                      <a:pt x="1953" y="7425"/>
                      <a:pt x="2699" y="7425"/>
                    </a:cubicBezTo>
                    <a:lnTo>
                      <a:pt x="7434" y="7425"/>
                    </a:lnTo>
                    <a:cubicBezTo>
                      <a:pt x="7014" y="7916"/>
                      <a:pt x="6749" y="8631"/>
                      <a:pt x="6749" y="9450"/>
                    </a:cubicBezTo>
                    <a:cubicBezTo>
                      <a:pt x="6749" y="10270"/>
                      <a:pt x="7014" y="10984"/>
                      <a:pt x="7434" y="11475"/>
                    </a:cubicBezTo>
                    <a:lnTo>
                      <a:pt x="2699" y="11475"/>
                    </a:lnTo>
                    <a:cubicBezTo>
                      <a:pt x="1953" y="11475"/>
                      <a:pt x="1349" y="10569"/>
                      <a:pt x="1349" y="9450"/>
                    </a:cubicBezTo>
                    <a:moveTo>
                      <a:pt x="13499" y="9450"/>
                    </a:moveTo>
                    <a:cubicBezTo>
                      <a:pt x="13499" y="8749"/>
                      <a:pt x="13540" y="8073"/>
                      <a:pt x="13610" y="7425"/>
                    </a:cubicBezTo>
                    <a:lnTo>
                      <a:pt x="15524" y="7425"/>
                    </a:lnTo>
                    <a:cubicBezTo>
                      <a:pt x="16269" y="7425"/>
                      <a:pt x="16874" y="8332"/>
                      <a:pt x="16874" y="9450"/>
                    </a:cubicBezTo>
                    <a:cubicBezTo>
                      <a:pt x="16874" y="10569"/>
                      <a:pt x="16269" y="11475"/>
                      <a:pt x="15524" y="11475"/>
                    </a:cubicBezTo>
                    <a:lnTo>
                      <a:pt x="13610" y="11475"/>
                    </a:lnTo>
                    <a:cubicBezTo>
                      <a:pt x="13540" y="10826"/>
                      <a:pt x="13499" y="10151"/>
                      <a:pt x="13499" y="9450"/>
                    </a:cubicBezTo>
                    <a:moveTo>
                      <a:pt x="16874" y="0"/>
                    </a:moveTo>
                    <a:cubicBezTo>
                      <a:pt x="15489" y="0"/>
                      <a:pt x="14400" y="951"/>
                      <a:pt x="13618" y="2420"/>
                    </a:cubicBezTo>
                    <a:lnTo>
                      <a:pt x="13604" y="2412"/>
                    </a:lnTo>
                    <a:cubicBezTo>
                      <a:pt x="12469" y="4635"/>
                      <a:pt x="10778" y="6075"/>
                      <a:pt x="8926" y="6075"/>
                    </a:cubicBezTo>
                    <a:lnTo>
                      <a:pt x="8479" y="6075"/>
                    </a:lnTo>
                    <a:lnTo>
                      <a:pt x="5505" y="6075"/>
                    </a:lnTo>
                    <a:lnTo>
                      <a:pt x="2699" y="6075"/>
                    </a:lnTo>
                    <a:cubicBezTo>
                      <a:pt x="1185" y="6075"/>
                      <a:pt x="0" y="7558"/>
                      <a:pt x="0" y="9450"/>
                    </a:cubicBezTo>
                    <a:cubicBezTo>
                      <a:pt x="0" y="11343"/>
                      <a:pt x="1185" y="12825"/>
                      <a:pt x="2699" y="12825"/>
                    </a:cubicBezTo>
                    <a:cubicBezTo>
                      <a:pt x="3443" y="12827"/>
                      <a:pt x="4046" y="13430"/>
                      <a:pt x="4046" y="14175"/>
                    </a:cubicBezTo>
                    <a:lnTo>
                      <a:pt x="4046" y="20249"/>
                    </a:lnTo>
                    <a:cubicBezTo>
                      <a:pt x="4046" y="20996"/>
                      <a:pt x="4651" y="21599"/>
                      <a:pt x="5396" y="21599"/>
                    </a:cubicBezTo>
                    <a:lnTo>
                      <a:pt x="8096" y="21599"/>
                    </a:lnTo>
                    <a:cubicBezTo>
                      <a:pt x="8842" y="21599"/>
                      <a:pt x="9446" y="20996"/>
                      <a:pt x="9446" y="20249"/>
                    </a:cubicBezTo>
                    <a:lnTo>
                      <a:pt x="9446" y="19575"/>
                    </a:lnTo>
                    <a:cubicBezTo>
                      <a:pt x="9446" y="18900"/>
                      <a:pt x="8771" y="18598"/>
                      <a:pt x="8771" y="18225"/>
                    </a:cubicBezTo>
                    <a:lnTo>
                      <a:pt x="8771" y="13500"/>
                    </a:lnTo>
                    <a:cubicBezTo>
                      <a:pt x="8771" y="13484"/>
                      <a:pt x="8781" y="13473"/>
                      <a:pt x="8782" y="13458"/>
                    </a:cubicBezTo>
                    <a:cubicBezTo>
                      <a:pt x="8789" y="13361"/>
                      <a:pt x="8815" y="13271"/>
                      <a:pt x="8859" y="13191"/>
                    </a:cubicBezTo>
                    <a:cubicBezTo>
                      <a:pt x="8871" y="13169"/>
                      <a:pt x="8884" y="13151"/>
                      <a:pt x="8898" y="13132"/>
                    </a:cubicBezTo>
                    <a:cubicBezTo>
                      <a:pt x="8952" y="13051"/>
                      <a:pt x="9020" y="12985"/>
                      <a:pt x="9103" y="12934"/>
                    </a:cubicBezTo>
                    <a:cubicBezTo>
                      <a:pt x="9107" y="12931"/>
                      <a:pt x="9108" y="12927"/>
                      <a:pt x="9112" y="12925"/>
                    </a:cubicBezTo>
                    <a:cubicBezTo>
                      <a:pt x="9115" y="12925"/>
                      <a:pt x="9117" y="12922"/>
                      <a:pt x="9120" y="12922"/>
                    </a:cubicBezTo>
                    <a:cubicBezTo>
                      <a:pt x="9174" y="12892"/>
                      <a:pt x="9238" y="12885"/>
                      <a:pt x="9299" y="12868"/>
                    </a:cubicBezTo>
                    <a:cubicBezTo>
                      <a:pt x="11003" y="13049"/>
                      <a:pt x="12545" y="14424"/>
                      <a:pt x="13604" y="16495"/>
                    </a:cubicBezTo>
                    <a:lnTo>
                      <a:pt x="13621" y="16487"/>
                    </a:lnTo>
                    <a:cubicBezTo>
                      <a:pt x="14404" y="17950"/>
                      <a:pt x="15490" y="18900"/>
                      <a:pt x="16874" y="18900"/>
                    </a:cubicBezTo>
                    <a:cubicBezTo>
                      <a:pt x="19977" y="18900"/>
                      <a:pt x="21600" y="14145"/>
                      <a:pt x="21600" y="9450"/>
                    </a:cubicBezTo>
                    <a:cubicBezTo>
                      <a:pt x="21600" y="4754"/>
                      <a:pt x="19977" y="0"/>
                      <a:pt x="16874" y="0"/>
                    </a:cubicBezTo>
                  </a:path>
                </a:pathLst>
              </a:custGeom>
              <a:solidFill>
                <a:srgbClr val="ED7D31"/>
              </a:solid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Gill Sans" charset="0"/>
                </a:endParaRPr>
              </a:p>
            </p:txBody>
          </p:sp>
          <p:grpSp>
            <p:nvGrpSpPr>
              <p:cNvPr id="31" name="Group 30">
                <a:extLst>
                  <a:ext uri="{FF2B5EF4-FFF2-40B4-BE49-F238E27FC236}">
                    <a16:creationId xmlns:a16="http://schemas.microsoft.com/office/drawing/2014/main" id="{96AFC5B9-0605-B0E7-9B92-944C54DE60DB}"/>
                  </a:ext>
                </a:extLst>
              </p:cNvPr>
              <p:cNvGrpSpPr/>
              <p:nvPr/>
            </p:nvGrpSpPr>
            <p:grpSpPr>
              <a:xfrm>
                <a:off x="16323124" y="-477983"/>
                <a:ext cx="3153385" cy="1239739"/>
                <a:chOff x="14330175" y="-513499"/>
                <a:chExt cx="3153385" cy="1239739"/>
              </a:xfrm>
            </p:grpSpPr>
            <p:sp>
              <p:nvSpPr>
                <p:cNvPr id="262" name="TextBox 261">
                  <a:extLst>
                    <a:ext uri="{FF2B5EF4-FFF2-40B4-BE49-F238E27FC236}">
                      <a16:creationId xmlns:a16="http://schemas.microsoft.com/office/drawing/2014/main" id="{2069AB37-56C3-B3E4-0226-B10944D2ADB5}"/>
                    </a:ext>
                  </a:extLst>
                </p:cNvPr>
                <p:cNvSpPr txBox="1"/>
                <p:nvPr/>
              </p:nvSpPr>
              <p:spPr>
                <a:xfrm>
                  <a:off x="14747015" y="-513499"/>
                  <a:ext cx="1412110" cy="418423"/>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E7E6E6"/>
                      </a:solidFill>
                      <a:effectLst/>
                      <a:uLnTx/>
                      <a:uFillTx/>
                      <a:latin typeface="Arial" panose="020B0604020202020204" pitchFamily="34" charset="0"/>
                      <a:cs typeface="Arial" panose="020B0604020202020204" pitchFamily="34" charset="0"/>
                    </a:rPr>
                    <a:t>Fungsi</a:t>
                  </a:r>
                  <a:endParaRPr kumimoji="0" lang="en-US" sz="2400" b="1"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p:txBody>
            </p:sp>
            <p:sp>
              <p:nvSpPr>
                <p:cNvPr id="264" name="Rectangle 263">
                  <a:extLst>
                    <a:ext uri="{FF2B5EF4-FFF2-40B4-BE49-F238E27FC236}">
                      <a16:creationId xmlns:a16="http://schemas.microsoft.com/office/drawing/2014/main" id="{BC9ECB61-0C5F-16D1-2BDD-0A8DF559EE48}"/>
                    </a:ext>
                  </a:extLst>
                </p:cNvPr>
                <p:cNvSpPr/>
                <p:nvPr/>
              </p:nvSpPr>
              <p:spPr>
                <a:xfrm>
                  <a:off x="14330175" y="-26922"/>
                  <a:ext cx="3153385" cy="753162"/>
                </a:xfrm>
                <a:prstGeom prst="rect">
                  <a:avLst/>
                </a:prstGeom>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E7E6E6"/>
                      </a:solidFill>
                      <a:effectLst/>
                      <a:uLnTx/>
                      <a:uFillTx/>
                      <a:latin typeface="Arial" panose="020B0604020202020204" pitchFamily="34" charset="0"/>
                      <a:cs typeface="Arial" panose="020B0604020202020204" pitchFamily="34" charset="0"/>
                    </a:rPr>
                    <a:t>Dilengkapkan</a:t>
                  </a:r>
                  <a:r>
                    <a:rPr kumimoji="0" lang="en-US" sz="1600" b="0"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rPr>
                    <a:t> </a:t>
                  </a:r>
                  <a:r>
                    <a:rPr kumimoji="0" lang="en-US" sz="1600" b="0" i="0" u="none" strike="noStrike" kern="0" cap="none" spc="0" normalizeH="0" baseline="0" noProof="0" dirty="0" err="1">
                      <a:ln>
                        <a:noFill/>
                      </a:ln>
                      <a:solidFill>
                        <a:srgbClr val="E7E6E6"/>
                      </a:solidFill>
                      <a:effectLst/>
                      <a:uLnTx/>
                      <a:uFillTx/>
                      <a:latin typeface="Arial" panose="020B0604020202020204" pitchFamily="34" charset="0"/>
                      <a:cs typeface="Arial" panose="020B0604020202020204" pitchFamily="34" charset="0"/>
                    </a:rPr>
                    <a:t>Automasi</a:t>
                  </a:r>
                  <a:r>
                    <a:rPr kumimoji="0" lang="en-US" sz="1600" b="0"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rPr>
                    <a:t> </a:t>
                  </a:r>
                  <a:r>
                    <a:rPr kumimoji="0" lang="en-US" sz="1600" b="0" i="0" u="none" strike="noStrike" kern="0" cap="none" spc="0" normalizeH="0" baseline="0" noProof="0" dirty="0" err="1">
                      <a:ln>
                        <a:noFill/>
                      </a:ln>
                      <a:solidFill>
                        <a:srgbClr val="E7E6E6"/>
                      </a:solidFill>
                      <a:effectLst/>
                      <a:uLnTx/>
                      <a:uFillTx/>
                      <a:latin typeface="Arial" panose="020B0604020202020204" pitchFamily="34" charset="0"/>
                      <a:cs typeface="Arial" panose="020B0604020202020204" pitchFamily="34" charset="0"/>
                    </a:rPr>
                    <a:t>Menyeluruh</a:t>
                  </a:r>
                  <a:r>
                    <a:rPr kumimoji="0" lang="en-US" sz="1600" b="0"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rPr>
                    <a:t> urus </a:t>
                  </a:r>
                  <a:r>
                    <a:rPr kumimoji="0" lang="en-US" sz="1600" b="0" i="0" u="none" strike="noStrike" kern="0" cap="none" spc="0" normalizeH="0" baseline="0" noProof="0" dirty="0" err="1">
                      <a:ln>
                        <a:noFill/>
                      </a:ln>
                      <a:solidFill>
                        <a:srgbClr val="E7E6E6"/>
                      </a:solidFill>
                      <a:effectLst/>
                      <a:uLnTx/>
                      <a:uFillTx/>
                      <a:latin typeface="Arial" panose="020B0604020202020204" pitchFamily="34" charset="0"/>
                      <a:cs typeface="Arial" panose="020B0604020202020204" pitchFamily="34" charset="0"/>
                    </a:rPr>
                    <a:t>laporan</a:t>
                  </a:r>
                  <a:r>
                    <a:rPr kumimoji="0" lang="en-US" sz="1600" b="0"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rPr>
                    <a:t> </a:t>
                  </a:r>
                  <a:r>
                    <a:rPr kumimoji="0" lang="en-US" sz="1600" b="0" i="0" u="none" strike="noStrike" kern="0" cap="none" spc="0" normalizeH="0" baseline="0" noProof="0" dirty="0" err="1">
                      <a:ln>
                        <a:noFill/>
                      </a:ln>
                      <a:solidFill>
                        <a:srgbClr val="E7E6E6"/>
                      </a:solidFill>
                      <a:effectLst/>
                      <a:uLnTx/>
                      <a:uFillTx/>
                      <a:latin typeface="Arial" panose="020B0604020202020204" pitchFamily="34" charset="0"/>
                      <a:cs typeface="Arial" panose="020B0604020202020204" pitchFamily="34" charset="0"/>
                    </a:rPr>
                    <a:t>penipuan</a:t>
                  </a:r>
                  <a:r>
                    <a:rPr kumimoji="0" lang="en-US" sz="1600" b="0"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rPr>
                    <a:t>.</a:t>
                  </a:r>
                </a:p>
              </p:txBody>
            </p:sp>
          </p:grpSp>
        </p:grpSp>
        <p:grpSp>
          <p:nvGrpSpPr>
            <p:cNvPr id="14" name="Group 13">
              <a:extLst>
                <a:ext uri="{FF2B5EF4-FFF2-40B4-BE49-F238E27FC236}">
                  <a16:creationId xmlns:a16="http://schemas.microsoft.com/office/drawing/2014/main" id="{896FE9D7-AC44-8842-AFB9-1A631A28A8CB}"/>
                </a:ext>
              </a:extLst>
            </p:cNvPr>
            <p:cNvGrpSpPr/>
            <p:nvPr/>
          </p:nvGrpSpPr>
          <p:grpSpPr>
            <a:xfrm>
              <a:off x="8327562" y="1669431"/>
              <a:ext cx="3124177" cy="4849671"/>
              <a:chOff x="8135651" y="1079339"/>
              <a:chExt cx="4713348" cy="2192904"/>
            </a:xfrm>
          </p:grpSpPr>
          <p:grpSp>
            <p:nvGrpSpPr>
              <p:cNvPr id="21" name="Group 20">
                <a:extLst>
                  <a:ext uri="{FF2B5EF4-FFF2-40B4-BE49-F238E27FC236}">
                    <a16:creationId xmlns:a16="http://schemas.microsoft.com/office/drawing/2014/main" id="{0D1A0467-2DD6-E08B-00F4-90763FD43CC5}"/>
                  </a:ext>
                </a:extLst>
              </p:cNvPr>
              <p:cNvGrpSpPr/>
              <p:nvPr/>
            </p:nvGrpSpPr>
            <p:grpSpPr>
              <a:xfrm>
                <a:off x="8307808" y="1079339"/>
                <a:ext cx="4541191" cy="2192904"/>
                <a:chOff x="6366666" y="4532934"/>
                <a:chExt cx="4541191" cy="2192904"/>
              </a:xfrm>
            </p:grpSpPr>
            <p:sp>
              <p:nvSpPr>
                <p:cNvPr id="23" name="Rectangle 22">
                  <a:extLst>
                    <a:ext uri="{FF2B5EF4-FFF2-40B4-BE49-F238E27FC236}">
                      <a16:creationId xmlns:a16="http://schemas.microsoft.com/office/drawing/2014/main" id="{42FD3837-C4A4-1ACA-D768-84B9DEC0FC6B}"/>
                    </a:ext>
                  </a:extLst>
                </p:cNvPr>
                <p:cNvSpPr/>
                <p:nvPr/>
              </p:nvSpPr>
              <p:spPr>
                <a:xfrm>
                  <a:off x="6366666" y="4532934"/>
                  <a:ext cx="4541191" cy="2192904"/>
                </a:xfrm>
                <a:prstGeom prst="rect">
                  <a:avLst/>
                </a:prstGeom>
                <a:solidFill>
                  <a:srgbClr val="5B9BD5"/>
                </a:solidFill>
                <a:ln w="12700" cap="flat" cmpd="sng" algn="ctr">
                  <a:noFill/>
                  <a:prstDash val="solid"/>
                  <a:miter lim="800000"/>
                </a:ln>
                <a:effectLst>
                  <a:softEdge rad="508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AE4E319D-D471-E545-95D5-6EDC8209B616}"/>
                    </a:ext>
                  </a:extLst>
                </p:cNvPr>
                <p:cNvSpPr txBox="1"/>
                <p:nvPr/>
              </p:nvSpPr>
              <p:spPr>
                <a:xfrm>
                  <a:off x="7245240" y="4836810"/>
                  <a:ext cx="3086703" cy="410549"/>
                </a:xfrm>
                <a:prstGeom prst="rect">
                  <a:avLst/>
                </a:prstGeom>
                <a:noFill/>
              </p:spPr>
              <p:txBody>
                <a:bodyPr wrap="square" rtlCol="0">
                  <a:spAutoFit/>
                </a:bodyPr>
                <a:lstStyle/>
                <a:p>
                  <a:r>
                    <a:rPr lang="en-US" sz="1600" kern="0" dirty="0" err="1">
                      <a:solidFill>
                        <a:prstClr val="white"/>
                      </a:solidFill>
                      <a:latin typeface="Arial" panose="020B0604020202020204" pitchFamily="34" charset="0"/>
                      <a:cs typeface="Arial" panose="020B0604020202020204" pitchFamily="34" charset="0"/>
                    </a:rPr>
                    <a:t>Tempoh</a:t>
                  </a:r>
                  <a:r>
                    <a:rPr lang="en-US" sz="1600" kern="0" dirty="0">
                      <a:solidFill>
                        <a:prstClr val="white"/>
                      </a:solidFill>
                      <a:latin typeface="Arial" panose="020B0604020202020204" pitchFamily="34" charset="0"/>
                      <a:cs typeface="Arial" panose="020B0604020202020204" pitchFamily="34" charset="0"/>
                    </a:rPr>
                    <a:t> </a:t>
                  </a:r>
                  <a:r>
                    <a:rPr lang="en-US" sz="1600" kern="0" dirty="0" err="1">
                      <a:solidFill>
                        <a:prstClr val="white"/>
                      </a:solidFill>
                      <a:latin typeface="Arial" panose="020B0604020202020204" pitchFamily="34" charset="0"/>
                      <a:cs typeface="Arial" panose="020B0604020202020204" pitchFamily="34" charset="0"/>
                    </a:rPr>
                    <a:t>menjejak</a:t>
                  </a:r>
                  <a:r>
                    <a:rPr lang="en-US" sz="1600" kern="0" dirty="0">
                      <a:solidFill>
                        <a:prstClr val="white"/>
                      </a:solidFill>
                      <a:latin typeface="Arial" panose="020B0604020202020204" pitchFamily="34" charset="0"/>
                      <a:cs typeface="Arial" panose="020B0604020202020204" pitchFamily="34" charset="0"/>
                    </a:rPr>
                    <a:t> dana </a:t>
                  </a:r>
                  <a:r>
                    <a:rPr lang="en-US" sz="1600" kern="0" dirty="0" err="1">
                      <a:solidFill>
                        <a:prstClr val="white"/>
                      </a:solidFill>
                      <a:latin typeface="Arial" panose="020B0604020202020204" pitchFamily="34" charset="0"/>
                      <a:cs typeface="Arial" panose="020B0604020202020204" pitchFamily="34" charset="0"/>
                    </a:rPr>
                    <a:t>dikurangkan</a:t>
                  </a:r>
                  <a:r>
                    <a:rPr lang="en-US" sz="1600" kern="0" dirty="0">
                      <a:solidFill>
                        <a:prstClr val="white"/>
                      </a:solidFill>
                      <a:latin typeface="Arial" panose="020B0604020202020204" pitchFamily="34" charset="0"/>
                      <a:cs typeface="Arial" panose="020B0604020202020204" pitchFamily="34" charset="0"/>
                    </a:rPr>
                    <a:t> </a:t>
                  </a:r>
                  <a:r>
                    <a:rPr lang="en-US" sz="2000" b="1" kern="0" dirty="0">
                      <a:solidFill>
                        <a:prstClr val="white"/>
                      </a:solidFill>
                      <a:latin typeface="Arial" panose="020B0604020202020204" pitchFamily="34" charset="0"/>
                      <a:cs typeface="Arial" panose="020B0604020202020204" pitchFamily="34" charset="0"/>
                    </a:rPr>
                    <a:t>75%</a:t>
                  </a:r>
                  <a:r>
                    <a:rPr lang="en-US" sz="1600" kern="0" dirty="0">
                      <a:solidFill>
                        <a:prstClr val="white"/>
                      </a:solidFill>
                      <a:latin typeface="Arial" panose="020B0604020202020204" pitchFamily="34" charset="0"/>
                      <a:cs typeface="Arial" panose="020B0604020202020204" pitchFamily="34" charset="0"/>
                    </a:rPr>
                    <a:t> </a:t>
                  </a:r>
                  <a:r>
                    <a:rPr lang="en-US" sz="1600" kern="0" dirty="0" err="1">
                      <a:solidFill>
                        <a:prstClr val="white"/>
                      </a:solidFill>
                      <a:latin typeface="Arial" panose="020B0604020202020204" pitchFamily="34" charset="0"/>
                      <a:cs typeface="Arial" panose="020B0604020202020204" pitchFamily="34" charset="0"/>
                    </a:rPr>
                    <a:t>kepada</a:t>
                  </a:r>
                  <a:r>
                    <a:rPr lang="en-US" sz="1600" kern="0" dirty="0">
                      <a:solidFill>
                        <a:prstClr val="white"/>
                      </a:solidFill>
                      <a:latin typeface="Arial" panose="020B0604020202020204" pitchFamily="34" charset="0"/>
                      <a:cs typeface="Arial" panose="020B0604020202020204" pitchFamily="34" charset="0"/>
                    </a:rPr>
                    <a:t> </a:t>
                  </a:r>
                  <a:r>
                    <a:rPr lang="en-US" sz="1700" b="1" kern="0" dirty="0">
                      <a:solidFill>
                        <a:prstClr val="white"/>
                      </a:solidFill>
                      <a:latin typeface="Arial" panose="020B0604020202020204" pitchFamily="34" charset="0"/>
                      <a:cs typeface="Arial" panose="020B0604020202020204" pitchFamily="34" charset="0"/>
                    </a:rPr>
                    <a:t>30 </a:t>
                  </a:r>
                  <a:r>
                    <a:rPr lang="en-US" sz="1700" b="1" kern="0" dirty="0" err="1">
                      <a:solidFill>
                        <a:prstClr val="white"/>
                      </a:solidFill>
                      <a:latin typeface="Arial" panose="020B0604020202020204" pitchFamily="34" charset="0"/>
                      <a:cs typeface="Arial" panose="020B0604020202020204" pitchFamily="34" charset="0"/>
                    </a:rPr>
                    <a:t>minit</a:t>
                  </a:r>
                  <a:r>
                    <a:rPr lang="en-US" sz="1600" kern="0" dirty="0">
                      <a:solidFill>
                        <a:prstClr val="white"/>
                      </a:solidFill>
                      <a:latin typeface="Arial" panose="020B0604020202020204" pitchFamily="34" charset="0"/>
                      <a:cs typeface="Arial" panose="020B0604020202020204" pitchFamily="34" charset="0"/>
                    </a:rPr>
                    <a:t>. </a:t>
                  </a:r>
                  <a:endParaRPr lang="en-MY" sz="2000" b="1" kern="0" dirty="0">
                    <a:solidFill>
                      <a:prstClr val="white"/>
                    </a:solidFill>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id="{1BA02505-F475-ABB6-A93D-7D2D0B14C871}"/>
                    </a:ext>
                  </a:extLst>
                </p:cNvPr>
                <p:cNvSpPr/>
                <p:nvPr/>
              </p:nvSpPr>
              <p:spPr>
                <a:xfrm>
                  <a:off x="6503798" y="4766688"/>
                  <a:ext cx="625345" cy="268270"/>
                </a:xfrm>
                <a:prstGeom prst="ellipse">
                  <a:avLst/>
                </a:prstGeom>
                <a:solidFill>
                  <a:srgbClr val="E7E6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6" name="AutoShape 37">
                  <a:extLst>
                    <a:ext uri="{FF2B5EF4-FFF2-40B4-BE49-F238E27FC236}">
                      <a16:creationId xmlns:a16="http://schemas.microsoft.com/office/drawing/2014/main" id="{139F55CC-F7CF-A5DA-337C-890EB800A814}"/>
                    </a:ext>
                  </a:extLst>
                </p:cNvPr>
                <p:cNvSpPr/>
                <p:nvPr/>
              </p:nvSpPr>
              <p:spPr bwMode="auto">
                <a:xfrm>
                  <a:off x="6645806" y="4769802"/>
                  <a:ext cx="350002" cy="252562"/>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solidFill>
                  <a:srgbClr val="5B9BD5"/>
                </a:solid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Gill Sans" charset="0"/>
                  </a:endParaRPr>
                </a:p>
              </p:txBody>
            </p:sp>
            <p:sp>
              <p:nvSpPr>
                <p:cNvPr id="27" name="TextBox 26">
                  <a:extLst>
                    <a:ext uri="{FF2B5EF4-FFF2-40B4-BE49-F238E27FC236}">
                      <a16:creationId xmlns:a16="http://schemas.microsoft.com/office/drawing/2014/main" id="{D36DAE04-E140-29C9-2ABE-76932FA9ED83}"/>
                    </a:ext>
                  </a:extLst>
                </p:cNvPr>
                <p:cNvSpPr txBox="1"/>
                <p:nvPr/>
              </p:nvSpPr>
              <p:spPr>
                <a:xfrm>
                  <a:off x="7453229" y="4572859"/>
                  <a:ext cx="2513247" cy="208754"/>
                </a:xfrm>
                <a:prstGeom prst="rect">
                  <a:avLst/>
                </a:prstGeom>
                <a:noFill/>
              </p:spPr>
              <p:txBody>
                <a:bodyPr wrap="none" rtlCol="0">
                  <a:spAutoFit/>
                </a:bodyPr>
                <a:lstStyle/>
                <a:p>
                  <a:pPr algn="ctr"/>
                  <a:r>
                    <a:rPr lang="en-US" sz="2400" b="1" kern="0" dirty="0" err="1">
                      <a:solidFill>
                        <a:srgbClr val="E7E6E6"/>
                      </a:solidFill>
                      <a:latin typeface="Arial" panose="020B0604020202020204" pitchFamily="34" charset="0"/>
                      <a:cs typeface="Arial" panose="020B0604020202020204" pitchFamily="34" charset="0"/>
                    </a:rPr>
                    <a:t>Pencapaian</a:t>
                  </a:r>
                  <a:endParaRPr lang="en-US" sz="2400" b="1" kern="0" dirty="0">
                    <a:solidFill>
                      <a:srgbClr val="E7E6E6"/>
                    </a:solidFill>
                    <a:latin typeface="Arial" panose="020B0604020202020204" pitchFamily="34" charset="0"/>
                    <a:cs typeface="Arial" panose="020B0604020202020204" pitchFamily="34" charset="0"/>
                  </a:endParaRPr>
                </a:p>
              </p:txBody>
            </p:sp>
          </p:grpSp>
          <p:sp>
            <p:nvSpPr>
              <p:cNvPr id="22" name="AutoShape 38">
                <a:extLst>
                  <a:ext uri="{FF2B5EF4-FFF2-40B4-BE49-F238E27FC236}">
                    <a16:creationId xmlns:a16="http://schemas.microsoft.com/office/drawing/2014/main" id="{169DF225-47F1-25A9-4FBE-C5EF2731FB0C}"/>
                  </a:ext>
                </a:extLst>
              </p:cNvPr>
              <p:cNvSpPr/>
              <p:nvPr/>
            </p:nvSpPr>
            <p:spPr bwMode="auto">
              <a:xfrm>
                <a:off x="8135651" y="2603097"/>
                <a:ext cx="85585" cy="481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solidFill>
                <a:srgbClr val="5B9BD5"/>
              </a:solid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Gill Sans" charset="0"/>
                </a:endParaRPr>
              </a:p>
            </p:txBody>
          </p:sp>
        </p:grpSp>
        <p:grpSp>
          <p:nvGrpSpPr>
            <p:cNvPr id="15" name="Group 14">
              <a:extLst>
                <a:ext uri="{FF2B5EF4-FFF2-40B4-BE49-F238E27FC236}">
                  <a16:creationId xmlns:a16="http://schemas.microsoft.com/office/drawing/2014/main" id="{384D3596-C78A-A3F3-96E1-473737EB0F1A}"/>
                </a:ext>
              </a:extLst>
            </p:cNvPr>
            <p:cNvGrpSpPr/>
            <p:nvPr/>
          </p:nvGrpSpPr>
          <p:grpSpPr>
            <a:xfrm>
              <a:off x="5641101" y="1665311"/>
              <a:ext cx="2778298" cy="2041546"/>
              <a:chOff x="5306699" y="1480710"/>
              <a:chExt cx="4120985" cy="1570007"/>
            </a:xfrm>
          </p:grpSpPr>
          <p:sp>
            <p:nvSpPr>
              <p:cNvPr id="16" name="Rectangle 15">
                <a:extLst>
                  <a:ext uri="{FF2B5EF4-FFF2-40B4-BE49-F238E27FC236}">
                    <a16:creationId xmlns:a16="http://schemas.microsoft.com/office/drawing/2014/main" id="{0262B811-8C1E-6758-90FD-9600EA3ADEBD}"/>
                  </a:ext>
                </a:extLst>
              </p:cNvPr>
              <p:cNvSpPr/>
              <p:nvPr/>
            </p:nvSpPr>
            <p:spPr>
              <a:xfrm>
                <a:off x="5306699" y="1480710"/>
                <a:ext cx="4120985" cy="1570007"/>
              </a:xfrm>
              <a:prstGeom prst="rect">
                <a:avLst/>
              </a:prstGeom>
              <a:solidFill>
                <a:srgbClr val="FFC000">
                  <a:lumMod val="75000"/>
                </a:srgbClr>
              </a:solidFill>
              <a:ln w="12700" cap="flat" cmpd="sng" algn="ctr">
                <a:noFill/>
                <a:prstDash val="solid"/>
                <a:miter lim="800000"/>
              </a:ln>
              <a:effectLst>
                <a:softEdge rad="508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25108443-6B48-F99A-11E9-F8F8E034790E}"/>
                  </a:ext>
                </a:extLst>
              </p:cNvPr>
              <p:cNvSpPr/>
              <p:nvPr/>
            </p:nvSpPr>
            <p:spPr>
              <a:xfrm>
                <a:off x="5408562" y="1917376"/>
                <a:ext cx="691452" cy="474419"/>
              </a:xfrm>
              <a:prstGeom prst="ellipse">
                <a:avLst/>
              </a:prstGeom>
              <a:solidFill>
                <a:srgbClr val="E7E6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8" name="AutoShape 126">
                <a:extLst>
                  <a:ext uri="{FF2B5EF4-FFF2-40B4-BE49-F238E27FC236}">
                    <a16:creationId xmlns:a16="http://schemas.microsoft.com/office/drawing/2014/main" id="{26D6C1BE-782D-78C8-ECF5-8961013B67E0}"/>
                  </a:ext>
                </a:extLst>
              </p:cNvPr>
              <p:cNvSpPr/>
              <p:nvPr/>
            </p:nvSpPr>
            <p:spPr bwMode="auto">
              <a:xfrm>
                <a:off x="5562408" y="1956439"/>
                <a:ext cx="383754" cy="38375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solidFill>
                <a:srgbClr val="FFC000"/>
              </a:solidFill>
              <a:ln>
                <a:noFill/>
              </a:ln>
              <a:effectLst/>
            </p:spPr>
            <p:txBody>
              <a:bodyPr lIns="19050" tIns="19050" rIns="19050" bIns="19050" anchor="ctr"/>
              <a:lstStyle/>
              <a:p>
                <a:pPr marL="0" marR="0" lvl="0" indent="0" algn="ctr" defTabSz="228600" eaLnBrk="1" fontAlgn="base" latinLnBrk="0" hangingPunct="0">
                  <a:lnSpc>
                    <a:spcPct val="100000"/>
                  </a:lnSpc>
                  <a:spcBef>
                    <a:spcPct val="0"/>
                  </a:spcBef>
                  <a:spcAft>
                    <a:spcPct val="0"/>
                  </a:spcAft>
                  <a:buClrTx/>
                  <a:buSzTx/>
                  <a:buFontTx/>
                  <a:buNone/>
                  <a:tabLst/>
                  <a:defRPr/>
                </a:pPr>
                <a:endParaRPr kumimoji="0" lang="en-US" sz="1500" b="0" i="0" u="none" strike="noStrike" kern="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Gill Sans" charset="0"/>
                </a:endParaRPr>
              </a:p>
            </p:txBody>
          </p:sp>
          <p:sp>
            <p:nvSpPr>
              <p:cNvPr id="19" name="TextBox 18">
                <a:extLst>
                  <a:ext uri="{FF2B5EF4-FFF2-40B4-BE49-F238E27FC236}">
                    <a16:creationId xmlns:a16="http://schemas.microsoft.com/office/drawing/2014/main" id="{BEB7D786-B233-6B17-4013-172B1DE6A13A}"/>
                  </a:ext>
                </a:extLst>
              </p:cNvPr>
              <p:cNvSpPr txBox="1"/>
              <p:nvPr/>
            </p:nvSpPr>
            <p:spPr>
              <a:xfrm>
                <a:off x="6429589" y="1522585"/>
                <a:ext cx="2112401" cy="260358"/>
              </a:xfrm>
              <a:prstGeom prst="rect">
                <a:avLst/>
              </a:prstGeom>
              <a:noFill/>
            </p:spPr>
            <p:txBody>
              <a:bodyPr wrap="square" rtlCol="0">
                <a:spAutoFit/>
              </a:bodyPr>
              <a:lstStyle/>
              <a:p>
                <a:r>
                  <a:rPr lang="en-US" sz="1600" b="1" kern="0" dirty="0" err="1">
                    <a:solidFill>
                      <a:prstClr val="white"/>
                    </a:solidFill>
                    <a:latin typeface="Arial" panose="020B0604020202020204" pitchFamily="34" charset="0"/>
                    <a:cs typeface="Arial" panose="020B0604020202020204" pitchFamily="34" charset="0"/>
                  </a:rPr>
                  <a:t>Ditubuhkan</a:t>
                </a:r>
                <a:r>
                  <a:rPr lang="en-US" sz="1600" b="1" kern="0" dirty="0">
                    <a:solidFill>
                      <a:prstClr val="white"/>
                    </a:solidFill>
                    <a:latin typeface="Arial" panose="020B0604020202020204" pitchFamily="34" charset="0"/>
                    <a:cs typeface="Arial" panose="020B0604020202020204" pitchFamily="34" charset="0"/>
                  </a:rPr>
                  <a:t> </a:t>
                </a:r>
                <a:endParaRPr lang="en-MY" sz="1600" b="1" kern="0" dirty="0">
                  <a:solidFill>
                    <a:prstClr val="white"/>
                  </a:solidFill>
                  <a:latin typeface="Arial" panose="020B0604020202020204" pitchFamily="34" charset="0"/>
                  <a:cs typeface="Arial" panose="020B0604020202020204" pitchFamily="34" charset="0"/>
                </a:endParaRPr>
              </a:p>
            </p:txBody>
          </p:sp>
        </p:grpSp>
      </p:grpSp>
      <p:sp>
        <p:nvSpPr>
          <p:cNvPr id="274" name="TextBox 273">
            <a:extLst>
              <a:ext uri="{FF2B5EF4-FFF2-40B4-BE49-F238E27FC236}">
                <a16:creationId xmlns:a16="http://schemas.microsoft.com/office/drawing/2014/main" id="{4E7546FB-1068-231C-4903-995484C9B220}"/>
              </a:ext>
            </a:extLst>
          </p:cNvPr>
          <p:cNvSpPr txBox="1"/>
          <p:nvPr/>
        </p:nvSpPr>
        <p:spPr>
          <a:xfrm>
            <a:off x="1688712" y="1932011"/>
            <a:ext cx="2757639" cy="461665"/>
          </a:xfrm>
          <a:prstGeom prst="rect">
            <a:avLst/>
          </a:prstGeom>
          <a:noFill/>
        </p:spPr>
        <p:txBody>
          <a:bodyPr wrap="square" rtlCol="0">
            <a:spAutoFit/>
          </a:bodyPr>
          <a:lstStyle/>
          <a:p>
            <a:r>
              <a:rPr lang="en-US" sz="2400" b="1" kern="0" dirty="0">
                <a:solidFill>
                  <a:prstClr val="white"/>
                </a:solidFill>
                <a:latin typeface="Arial" panose="020B0604020202020204" pitchFamily="34" charset="0"/>
                <a:cs typeface="Arial" panose="020B0604020202020204" pitchFamily="34" charset="0"/>
              </a:rPr>
              <a:t>April 2024 </a:t>
            </a:r>
            <a:endParaRPr lang="en-MY" sz="2400" b="1" kern="0" dirty="0">
              <a:solidFill>
                <a:prstClr val="white"/>
              </a:solidFill>
              <a:latin typeface="Arial" panose="020B0604020202020204" pitchFamily="34" charset="0"/>
              <a:cs typeface="Arial" panose="020B0604020202020204" pitchFamily="34" charset="0"/>
            </a:endParaRPr>
          </a:p>
        </p:txBody>
      </p:sp>
      <p:sp>
        <p:nvSpPr>
          <p:cNvPr id="275" name="TextBox 274">
            <a:extLst>
              <a:ext uri="{FF2B5EF4-FFF2-40B4-BE49-F238E27FC236}">
                <a16:creationId xmlns:a16="http://schemas.microsoft.com/office/drawing/2014/main" id="{BFC5B50C-1769-61C4-3954-55D9E7E8F529}"/>
              </a:ext>
            </a:extLst>
          </p:cNvPr>
          <p:cNvSpPr txBox="1"/>
          <p:nvPr/>
        </p:nvSpPr>
        <p:spPr>
          <a:xfrm>
            <a:off x="1707373" y="2310524"/>
            <a:ext cx="2307048" cy="1323439"/>
          </a:xfrm>
          <a:prstGeom prst="rect">
            <a:avLst/>
          </a:prstGeom>
          <a:noFill/>
        </p:spPr>
        <p:txBody>
          <a:bodyPr wrap="square" rtlCol="0">
            <a:spAutoFit/>
          </a:bodyPr>
          <a:lstStyle/>
          <a:p>
            <a:r>
              <a:rPr lang="en-US" sz="1600" kern="0" dirty="0" err="1">
                <a:solidFill>
                  <a:prstClr val="white"/>
                </a:solidFill>
                <a:latin typeface="Arial" panose="020B0604020202020204" pitchFamily="34" charset="0"/>
                <a:cs typeface="Arial" panose="020B0604020202020204" pitchFamily="34" charset="0"/>
              </a:rPr>
              <a:t>Perkukuh</a:t>
            </a:r>
            <a:r>
              <a:rPr lang="en-US" sz="1600" kern="0" dirty="0">
                <a:solidFill>
                  <a:prstClr val="white"/>
                </a:solidFill>
                <a:latin typeface="Arial" panose="020B0604020202020204" pitchFamily="34" charset="0"/>
                <a:cs typeface="Arial" panose="020B0604020202020204" pitchFamily="34" charset="0"/>
              </a:rPr>
              <a:t> proses </a:t>
            </a:r>
            <a:r>
              <a:rPr lang="en-US" sz="1600" kern="0" dirty="0" err="1">
                <a:solidFill>
                  <a:prstClr val="white"/>
                </a:solidFill>
                <a:latin typeface="Arial" panose="020B0604020202020204" pitchFamily="34" charset="0"/>
                <a:cs typeface="Arial" panose="020B0604020202020204" pitchFamily="34" charset="0"/>
              </a:rPr>
              <a:t>penjejakan</a:t>
            </a:r>
            <a:r>
              <a:rPr lang="en-US" sz="1600" kern="0" dirty="0">
                <a:solidFill>
                  <a:prstClr val="white"/>
                </a:solidFill>
                <a:latin typeface="Arial" panose="020B0604020202020204" pitchFamily="34" charset="0"/>
                <a:cs typeface="Arial" panose="020B0604020202020204" pitchFamily="34" charset="0"/>
              </a:rPr>
              <a:t> &amp; </a:t>
            </a:r>
            <a:r>
              <a:rPr lang="en-US" sz="1600" kern="0" dirty="0" err="1">
                <a:solidFill>
                  <a:prstClr val="white"/>
                </a:solidFill>
                <a:latin typeface="Arial" panose="020B0604020202020204" pitchFamily="34" charset="0"/>
                <a:cs typeface="Arial" panose="020B0604020202020204" pitchFamily="34" charset="0"/>
              </a:rPr>
              <a:t>pembekuan</a:t>
            </a:r>
            <a:r>
              <a:rPr lang="en-US" sz="1600" kern="0" dirty="0">
                <a:solidFill>
                  <a:prstClr val="white"/>
                </a:solidFill>
                <a:latin typeface="Arial" panose="020B0604020202020204" pitchFamily="34" charset="0"/>
                <a:cs typeface="Arial" panose="020B0604020202020204" pitchFamily="34" charset="0"/>
              </a:rPr>
              <a:t> dana oleh Pusat </a:t>
            </a:r>
            <a:r>
              <a:rPr lang="en-US" sz="1600" kern="0" dirty="0" err="1">
                <a:solidFill>
                  <a:prstClr val="white"/>
                </a:solidFill>
                <a:latin typeface="Arial" panose="020B0604020202020204" pitchFamily="34" charset="0"/>
                <a:cs typeface="Arial" panose="020B0604020202020204" pitchFamily="34" charset="0"/>
              </a:rPr>
              <a:t>Respons</a:t>
            </a:r>
            <a:r>
              <a:rPr lang="en-US" sz="1600" kern="0" dirty="0">
                <a:solidFill>
                  <a:prstClr val="white"/>
                </a:solidFill>
                <a:latin typeface="Arial" panose="020B0604020202020204" pitchFamily="34" charset="0"/>
                <a:cs typeface="Arial" panose="020B0604020202020204" pitchFamily="34" charset="0"/>
              </a:rPr>
              <a:t> Scam </a:t>
            </a:r>
            <a:r>
              <a:rPr lang="en-US" sz="1600" kern="0" dirty="0" err="1">
                <a:solidFill>
                  <a:prstClr val="white"/>
                </a:solidFill>
                <a:latin typeface="Arial" panose="020B0604020202020204" pitchFamily="34" charset="0"/>
                <a:cs typeface="Arial" panose="020B0604020202020204" pitchFamily="34" charset="0"/>
              </a:rPr>
              <a:t>Kebangsaan</a:t>
            </a:r>
            <a:r>
              <a:rPr lang="en-US" sz="1600" kern="0" dirty="0">
                <a:solidFill>
                  <a:prstClr val="white"/>
                </a:solidFill>
                <a:latin typeface="Arial" panose="020B0604020202020204" pitchFamily="34" charset="0"/>
                <a:cs typeface="Arial" panose="020B0604020202020204" pitchFamily="34" charset="0"/>
              </a:rPr>
              <a:t> (NSRC)</a:t>
            </a:r>
            <a:endParaRPr lang="en-MY" sz="1600" kern="0" dirty="0">
              <a:solidFill>
                <a:prstClr val="white"/>
              </a:solidFill>
              <a:latin typeface="Arial" panose="020B0604020202020204" pitchFamily="34" charset="0"/>
              <a:cs typeface="Arial" panose="020B0604020202020204" pitchFamily="34" charset="0"/>
            </a:endParaRPr>
          </a:p>
        </p:txBody>
      </p:sp>
      <p:sp>
        <p:nvSpPr>
          <p:cNvPr id="278" name="TextBox 277">
            <a:extLst>
              <a:ext uri="{FF2B5EF4-FFF2-40B4-BE49-F238E27FC236}">
                <a16:creationId xmlns:a16="http://schemas.microsoft.com/office/drawing/2014/main" id="{5782E662-384A-39D1-EEC4-01E6349C56FC}"/>
              </a:ext>
            </a:extLst>
          </p:cNvPr>
          <p:cNvSpPr txBox="1"/>
          <p:nvPr/>
        </p:nvSpPr>
        <p:spPr>
          <a:xfrm>
            <a:off x="1294792" y="4928602"/>
            <a:ext cx="2566565" cy="584775"/>
          </a:xfrm>
          <a:prstGeom prst="rect">
            <a:avLst/>
          </a:prstGeom>
          <a:noFill/>
        </p:spPr>
        <p:txBody>
          <a:bodyPr wrap="square" rtlCol="0">
            <a:spAutoFit/>
          </a:bodyPr>
          <a:lstStyle/>
          <a:p>
            <a:pPr algn="just"/>
            <a:r>
              <a:rPr lang="en-US" sz="1600" kern="0" dirty="0">
                <a:solidFill>
                  <a:prstClr val="white"/>
                </a:solidFill>
                <a:latin typeface="Arial" panose="020B0604020202020204" pitchFamily="34" charset="0"/>
                <a:cs typeface="Arial" panose="020B0604020202020204" pitchFamily="34" charset="0"/>
              </a:rPr>
              <a:t>BNM, </a:t>
            </a:r>
            <a:r>
              <a:rPr lang="en-US" sz="1600" kern="0" dirty="0" err="1">
                <a:solidFill>
                  <a:prstClr val="white"/>
                </a:solidFill>
                <a:latin typeface="Arial" panose="020B0604020202020204" pitchFamily="34" charset="0"/>
                <a:cs typeface="Arial" panose="020B0604020202020204" pitchFamily="34" charset="0"/>
              </a:rPr>
              <a:t>Paynet</a:t>
            </a:r>
            <a:r>
              <a:rPr lang="en-US" sz="1600" kern="0" dirty="0">
                <a:solidFill>
                  <a:prstClr val="white"/>
                </a:solidFill>
                <a:latin typeface="Arial" panose="020B0604020202020204" pitchFamily="34" charset="0"/>
                <a:cs typeface="Arial" panose="020B0604020202020204" pitchFamily="34" charset="0"/>
              </a:rPr>
              <a:t> &amp; 16 </a:t>
            </a:r>
            <a:r>
              <a:rPr lang="en-US" sz="1600" kern="0" dirty="0" err="1">
                <a:solidFill>
                  <a:prstClr val="white"/>
                </a:solidFill>
                <a:latin typeface="Arial" panose="020B0604020202020204" pitchFamily="34" charset="0"/>
                <a:cs typeface="Arial" panose="020B0604020202020204" pitchFamily="34" charset="0"/>
              </a:rPr>
              <a:t>Institusi</a:t>
            </a:r>
            <a:r>
              <a:rPr lang="en-US" sz="1600" kern="0" dirty="0">
                <a:solidFill>
                  <a:prstClr val="white"/>
                </a:solidFill>
                <a:latin typeface="Arial" panose="020B0604020202020204" pitchFamily="34" charset="0"/>
                <a:cs typeface="Arial" panose="020B0604020202020204" pitchFamily="34" charset="0"/>
              </a:rPr>
              <a:t> </a:t>
            </a:r>
            <a:r>
              <a:rPr lang="en-US" sz="1600" kern="0" dirty="0" err="1">
                <a:solidFill>
                  <a:prstClr val="white"/>
                </a:solidFill>
                <a:latin typeface="Arial" panose="020B0604020202020204" pitchFamily="34" charset="0"/>
                <a:cs typeface="Arial" panose="020B0604020202020204" pitchFamily="34" charset="0"/>
              </a:rPr>
              <a:t>Kewangan</a:t>
            </a:r>
            <a:endParaRPr lang="en-MY" sz="1600" kern="0" dirty="0">
              <a:solidFill>
                <a:prstClr val="white"/>
              </a:solidFill>
              <a:latin typeface="Arial" panose="020B0604020202020204" pitchFamily="34" charset="0"/>
              <a:cs typeface="Arial" panose="020B0604020202020204" pitchFamily="34" charset="0"/>
            </a:endParaRPr>
          </a:p>
        </p:txBody>
      </p:sp>
      <p:sp>
        <p:nvSpPr>
          <p:cNvPr id="279" name="TextBox 278">
            <a:extLst>
              <a:ext uri="{FF2B5EF4-FFF2-40B4-BE49-F238E27FC236}">
                <a16:creationId xmlns:a16="http://schemas.microsoft.com/office/drawing/2014/main" id="{62BB6006-5356-73DA-654F-AFA834BE3F08}"/>
              </a:ext>
            </a:extLst>
          </p:cNvPr>
          <p:cNvSpPr txBox="1"/>
          <p:nvPr/>
        </p:nvSpPr>
        <p:spPr>
          <a:xfrm>
            <a:off x="1290907" y="5646548"/>
            <a:ext cx="2650906" cy="830997"/>
          </a:xfrm>
          <a:prstGeom prst="rect">
            <a:avLst/>
          </a:prstGeom>
          <a:noFill/>
        </p:spPr>
        <p:txBody>
          <a:bodyPr wrap="square" rtlCol="0">
            <a:spAutoFit/>
          </a:bodyPr>
          <a:lstStyle/>
          <a:p>
            <a:pPr algn="just"/>
            <a:r>
              <a:rPr lang="en-US" sz="1600" kern="0" dirty="0">
                <a:solidFill>
                  <a:prstClr val="white"/>
                </a:solidFill>
                <a:latin typeface="Arial" panose="020B0604020202020204" pitchFamily="34" charset="0"/>
                <a:cs typeface="Arial" panose="020B0604020202020204" pitchFamily="34" charset="0"/>
              </a:rPr>
              <a:t>NSRC </a:t>
            </a:r>
            <a:r>
              <a:rPr lang="en-US" sz="1600" kern="0" dirty="0" err="1">
                <a:solidFill>
                  <a:prstClr val="white"/>
                </a:solidFill>
                <a:latin typeface="Arial" panose="020B0604020202020204" pitchFamily="34" charset="0"/>
                <a:cs typeface="Arial" panose="020B0604020202020204" pitchFamily="34" charset="0"/>
              </a:rPr>
              <a:t>Berkolaborasi</a:t>
            </a:r>
            <a:r>
              <a:rPr lang="en-US" sz="1600" kern="0" dirty="0">
                <a:solidFill>
                  <a:prstClr val="white"/>
                </a:solidFill>
                <a:latin typeface="Arial" panose="020B0604020202020204" pitchFamily="34" charset="0"/>
                <a:cs typeface="Arial" panose="020B0604020202020204" pitchFamily="34" charset="0"/>
              </a:rPr>
              <a:t> </a:t>
            </a:r>
            <a:r>
              <a:rPr lang="en-US" sz="1600" kern="0" dirty="0" err="1">
                <a:solidFill>
                  <a:prstClr val="white"/>
                </a:solidFill>
                <a:latin typeface="Arial" panose="020B0604020202020204" pitchFamily="34" charset="0"/>
                <a:cs typeface="Arial" panose="020B0604020202020204" pitchFamily="34" charset="0"/>
              </a:rPr>
              <a:t>bersama</a:t>
            </a:r>
            <a:r>
              <a:rPr lang="en-US" sz="1600" kern="0" dirty="0">
                <a:solidFill>
                  <a:prstClr val="white"/>
                </a:solidFill>
                <a:latin typeface="Arial" panose="020B0604020202020204" pitchFamily="34" charset="0"/>
                <a:cs typeface="Arial" panose="020B0604020202020204" pitchFamily="34" charset="0"/>
              </a:rPr>
              <a:t> NFCC, BNM, PDRM &amp; MCMC</a:t>
            </a:r>
            <a:endParaRPr lang="en-MY" sz="1600" kern="0" dirty="0">
              <a:solidFill>
                <a:prstClr val="white"/>
              </a:solidFill>
              <a:latin typeface="Arial" panose="020B0604020202020204" pitchFamily="34" charset="0"/>
              <a:cs typeface="Arial" panose="020B0604020202020204" pitchFamily="34" charset="0"/>
            </a:endParaRPr>
          </a:p>
        </p:txBody>
      </p:sp>
      <p:cxnSp>
        <p:nvCxnSpPr>
          <p:cNvPr id="283" name="Straight Connector 282">
            <a:extLst>
              <a:ext uri="{FF2B5EF4-FFF2-40B4-BE49-F238E27FC236}">
                <a16:creationId xmlns:a16="http://schemas.microsoft.com/office/drawing/2014/main" id="{8B2FDB68-BE2A-4DA8-19AE-211B70856BE9}"/>
              </a:ext>
            </a:extLst>
          </p:cNvPr>
          <p:cNvCxnSpPr/>
          <p:nvPr/>
        </p:nvCxnSpPr>
        <p:spPr>
          <a:xfrm>
            <a:off x="1133042" y="5574133"/>
            <a:ext cx="2728315"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285" name="Rectangle 284">
            <a:extLst>
              <a:ext uri="{FF2B5EF4-FFF2-40B4-BE49-F238E27FC236}">
                <a16:creationId xmlns:a16="http://schemas.microsoft.com/office/drawing/2014/main" id="{36E9831B-461C-10CA-3351-4C2DBAAA0FA4}"/>
              </a:ext>
            </a:extLst>
          </p:cNvPr>
          <p:cNvSpPr/>
          <p:nvPr/>
        </p:nvSpPr>
        <p:spPr>
          <a:xfrm>
            <a:off x="8541995" y="3348445"/>
            <a:ext cx="2920743" cy="584775"/>
          </a:xfrm>
          <a:prstGeom prst="rect">
            <a:avLst/>
          </a:prstGeom>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0" dirty="0" err="1">
                <a:solidFill>
                  <a:srgbClr val="E7E6E6"/>
                </a:solidFill>
                <a:latin typeface="Arial" panose="020B0604020202020204" pitchFamily="34" charset="0"/>
                <a:cs typeface="Arial" panose="020B0604020202020204" pitchFamily="34" charset="0"/>
              </a:rPr>
              <a:t>Sahkan</a:t>
            </a:r>
            <a:r>
              <a:rPr lang="en-US" sz="1600" kern="0" dirty="0">
                <a:solidFill>
                  <a:srgbClr val="E7E6E6"/>
                </a:solidFill>
                <a:latin typeface="Arial" panose="020B0604020202020204" pitchFamily="34" charset="0"/>
                <a:cs typeface="Arial" panose="020B0604020202020204" pitchFamily="34" charset="0"/>
              </a:rPr>
              <a:t> &amp; </a:t>
            </a:r>
            <a:r>
              <a:rPr lang="en-US" sz="1600" kern="0" dirty="0" err="1">
                <a:solidFill>
                  <a:srgbClr val="E7E6E6"/>
                </a:solidFill>
                <a:latin typeface="Arial" panose="020B0604020202020204" pitchFamily="34" charset="0"/>
                <a:cs typeface="Arial" panose="020B0604020202020204" pitchFamily="34" charset="0"/>
              </a:rPr>
              <a:t>jejak</a:t>
            </a:r>
            <a:r>
              <a:rPr lang="en-US" sz="1600" kern="0" dirty="0">
                <a:solidFill>
                  <a:srgbClr val="E7E6E6"/>
                </a:solidFill>
                <a:latin typeface="Arial" panose="020B0604020202020204" pitchFamily="34" charset="0"/>
                <a:cs typeface="Arial" panose="020B0604020202020204" pitchFamily="34" charset="0"/>
              </a:rPr>
              <a:t> dana yang </a:t>
            </a:r>
            <a:r>
              <a:rPr lang="en-US" sz="1600" kern="0" dirty="0" err="1">
                <a:solidFill>
                  <a:srgbClr val="E7E6E6"/>
                </a:solidFill>
                <a:latin typeface="Arial" panose="020B0604020202020204" pitchFamily="34" charset="0"/>
                <a:cs typeface="Arial" panose="020B0604020202020204" pitchFamily="34" charset="0"/>
              </a:rPr>
              <a:t>dicuri</a:t>
            </a:r>
            <a:endParaRPr lang="en-US" sz="1600" kern="0" dirty="0">
              <a:solidFill>
                <a:srgbClr val="E7E6E6"/>
              </a:solidFill>
              <a:latin typeface="Arial" panose="020B0604020202020204" pitchFamily="34" charset="0"/>
              <a:cs typeface="Arial" panose="020B0604020202020204" pitchFamily="34" charset="0"/>
            </a:endParaRPr>
          </a:p>
        </p:txBody>
      </p:sp>
      <p:sp>
        <p:nvSpPr>
          <p:cNvPr id="286" name="Rectangle 285">
            <a:extLst>
              <a:ext uri="{FF2B5EF4-FFF2-40B4-BE49-F238E27FC236}">
                <a16:creationId xmlns:a16="http://schemas.microsoft.com/office/drawing/2014/main" id="{056107F0-2181-97E8-92F5-B223B00C1846}"/>
              </a:ext>
            </a:extLst>
          </p:cNvPr>
          <p:cNvSpPr/>
          <p:nvPr/>
        </p:nvSpPr>
        <p:spPr>
          <a:xfrm>
            <a:off x="8550433" y="4166945"/>
            <a:ext cx="3205135" cy="584775"/>
          </a:xfrm>
          <a:prstGeom prst="rect">
            <a:avLst/>
          </a:prstGeom>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err="1">
                <a:ln>
                  <a:noFill/>
                </a:ln>
                <a:solidFill>
                  <a:srgbClr val="E7E6E6"/>
                </a:solidFill>
                <a:effectLst/>
                <a:uLnTx/>
                <a:uFillTx/>
                <a:latin typeface="Arial" panose="020B0604020202020204" pitchFamily="34" charset="0"/>
                <a:cs typeface="Arial" panose="020B0604020202020204" pitchFamily="34" charset="0"/>
              </a:rPr>
              <a:t>Perkongsian</a:t>
            </a:r>
            <a:r>
              <a:rPr kumimoji="0" lang="en-US" sz="1600" b="0"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rPr>
              <a:t> </a:t>
            </a:r>
            <a:r>
              <a:rPr kumimoji="0" lang="en-US" sz="1600" b="0" i="0" u="none" strike="noStrike" kern="0" cap="none" spc="0" normalizeH="0" baseline="0" noProof="0" dirty="0" err="1">
                <a:ln>
                  <a:noFill/>
                </a:ln>
                <a:solidFill>
                  <a:srgbClr val="E7E6E6"/>
                </a:solidFill>
                <a:effectLst/>
                <a:uLnTx/>
                <a:uFillTx/>
                <a:latin typeface="Arial" panose="020B0604020202020204" pitchFamily="34" charset="0"/>
                <a:cs typeface="Arial" panose="020B0604020202020204" pitchFamily="34" charset="0"/>
              </a:rPr>
              <a:t>amaran</a:t>
            </a:r>
            <a:r>
              <a:rPr kumimoji="0" lang="en-US" sz="1600" b="0"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rPr>
              <a:t> </a:t>
            </a:r>
            <a:r>
              <a:rPr kumimoji="0" lang="en-US" sz="1600" b="0" i="0" u="none" strike="noStrike" kern="0" cap="none" spc="0" normalizeH="0" baseline="0" noProof="0" dirty="0" err="1">
                <a:ln>
                  <a:noFill/>
                </a:ln>
                <a:solidFill>
                  <a:srgbClr val="E7E6E6"/>
                </a:solidFill>
                <a:effectLst/>
                <a:uLnTx/>
                <a:uFillTx/>
                <a:latin typeface="Arial" panose="020B0604020202020204" pitchFamily="34" charset="0"/>
                <a:cs typeface="Arial" panose="020B0604020202020204" pitchFamily="34" charset="0"/>
              </a:rPr>
              <a:t>awal</a:t>
            </a:r>
            <a:r>
              <a:rPr kumimoji="0" lang="en-US" sz="1600" b="0"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rPr>
              <a:t> </a:t>
            </a:r>
            <a:r>
              <a:rPr kumimoji="0" lang="en-US" sz="1600" b="0" i="0" u="none" strike="noStrike" kern="0" cap="none" spc="0" normalizeH="0" baseline="0" noProof="0" dirty="0" err="1">
                <a:ln>
                  <a:noFill/>
                </a:ln>
                <a:solidFill>
                  <a:srgbClr val="E7E6E6"/>
                </a:solidFill>
                <a:effectLst/>
                <a:uLnTx/>
                <a:uFillTx/>
                <a:latin typeface="Arial" panose="020B0604020202020204" pitchFamily="34" charset="0"/>
                <a:cs typeface="Arial" panose="020B0604020202020204" pitchFamily="34" charset="0"/>
              </a:rPr>
              <a:t>dengan</a:t>
            </a:r>
            <a:r>
              <a:rPr kumimoji="0" lang="en-US" sz="1600" b="0"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rPr>
              <a:t> </a:t>
            </a:r>
            <a:r>
              <a:rPr kumimoji="0" lang="en-US" sz="1600" b="0" i="0" u="none" strike="noStrike" kern="0" cap="none" spc="0" normalizeH="0" baseline="0" noProof="0" dirty="0" err="1">
                <a:ln>
                  <a:noFill/>
                </a:ln>
                <a:solidFill>
                  <a:srgbClr val="E7E6E6"/>
                </a:solidFill>
                <a:effectLst/>
                <a:uLnTx/>
                <a:uFillTx/>
                <a:latin typeface="Arial" panose="020B0604020202020204" pitchFamily="34" charset="0"/>
                <a:cs typeface="Arial" panose="020B0604020202020204" pitchFamily="34" charset="0"/>
              </a:rPr>
              <a:t>institusi</a:t>
            </a:r>
            <a:r>
              <a:rPr kumimoji="0" lang="en-US" sz="1600" b="0"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rPr>
              <a:t> </a:t>
            </a:r>
            <a:r>
              <a:rPr kumimoji="0" lang="en-US" sz="1600" b="0" i="0" u="none" strike="noStrike" kern="0" cap="none" spc="0" normalizeH="0" baseline="0" noProof="0" dirty="0" err="1">
                <a:ln>
                  <a:noFill/>
                </a:ln>
                <a:solidFill>
                  <a:srgbClr val="E7E6E6"/>
                </a:solidFill>
                <a:effectLst/>
                <a:uLnTx/>
                <a:uFillTx/>
                <a:latin typeface="Arial" panose="020B0604020202020204" pitchFamily="34" charset="0"/>
                <a:cs typeface="Arial" panose="020B0604020202020204" pitchFamily="34" charset="0"/>
              </a:rPr>
              <a:t>kewangan</a:t>
            </a:r>
            <a:endParaRPr kumimoji="0" lang="en-US" sz="1600" b="0"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p:txBody>
      </p:sp>
      <p:sp>
        <p:nvSpPr>
          <p:cNvPr id="287" name="Rectangle 286">
            <a:extLst>
              <a:ext uri="{FF2B5EF4-FFF2-40B4-BE49-F238E27FC236}">
                <a16:creationId xmlns:a16="http://schemas.microsoft.com/office/drawing/2014/main" id="{E55D0563-3D81-7316-68F4-955FA55FB4F7}"/>
              </a:ext>
            </a:extLst>
          </p:cNvPr>
          <p:cNvSpPr/>
          <p:nvPr/>
        </p:nvSpPr>
        <p:spPr>
          <a:xfrm>
            <a:off x="8592828" y="5142766"/>
            <a:ext cx="3205135" cy="584775"/>
          </a:xfrm>
          <a:prstGeom prst="rect">
            <a:avLst/>
          </a:prstGeom>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0" dirty="0" err="1">
                <a:solidFill>
                  <a:srgbClr val="E7E6E6"/>
                </a:solidFill>
                <a:latin typeface="Arial" panose="020B0604020202020204" pitchFamily="34" charset="0"/>
                <a:cs typeface="Arial" panose="020B0604020202020204" pitchFamily="34" charset="0"/>
              </a:rPr>
              <a:t>Prosedur</a:t>
            </a:r>
            <a:r>
              <a:rPr lang="en-US" sz="1600" kern="0" dirty="0">
                <a:solidFill>
                  <a:srgbClr val="E7E6E6"/>
                </a:solidFill>
                <a:latin typeface="Arial" panose="020B0604020202020204" pitchFamily="34" charset="0"/>
                <a:cs typeface="Arial" panose="020B0604020202020204" pitchFamily="34" charset="0"/>
              </a:rPr>
              <a:t> </a:t>
            </a:r>
            <a:r>
              <a:rPr lang="en-US" sz="1600" kern="0" dirty="0" err="1">
                <a:solidFill>
                  <a:srgbClr val="E7E6E6"/>
                </a:solidFill>
                <a:latin typeface="Arial" panose="020B0604020202020204" pitchFamily="34" charset="0"/>
                <a:cs typeface="Arial" panose="020B0604020202020204" pitchFamily="34" charset="0"/>
              </a:rPr>
              <a:t>industri</a:t>
            </a:r>
            <a:r>
              <a:rPr lang="en-US" sz="1600" kern="0" dirty="0">
                <a:solidFill>
                  <a:srgbClr val="E7E6E6"/>
                </a:solidFill>
                <a:latin typeface="Arial" panose="020B0604020202020204" pitchFamily="34" charset="0"/>
                <a:cs typeface="Arial" panose="020B0604020202020204" pitchFamily="34" charset="0"/>
              </a:rPr>
              <a:t> </a:t>
            </a:r>
            <a:r>
              <a:rPr lang="en-US" sz="1600" kern="0" dirty="0" err="1">
                <a:solidFill>
                  <a:srgbClr val="E7E6E6"/>
                </a:solidFill>
                <a:latin typeface="Arial" panose="020B0604020202020204" pitchFamily="34" charset="0"/>
                <a:cs typeface="Arial" panose="020B0604020202020204" pitchFamily="34" charset="0"/>
              </a:rPr>
              <a:t>pengendalian</a:t>
            </a:r>
            <a:r>
              <a:rPr lang="en-US" sz="1600" kern="0" dirty="0">
                <a:solidFill>
                  <a:srgbClr val="E7E6E6"/>
                </a:solidFill>
                <a:latin typeface="Arial" panose="020B0604020202020204" pitchFamily="34" charset="0"/>
                <a:cs typeface="Arial" panose="020B0604020202020204" pitchFamily="34" charset="0"/>
              </a:rPr>
              <a:t> </a:t>
            </a:r>
            <a:r>
              <a:rPr lang="en-US" sz="1600" kern="0" dirty="0" err="1">
                <a:solidFill>
                  <a:srgbClr val="E7E6E6"/>
                </a:solidFill>
                <a:latin typeface="Arial" panose="020B0604020202020204" pitchFamily="34" charset="0"/>
                <a:cs typeface="Arial" panose="020B0604020202020204" pitchFamily="34" charset="0"/>
              </a:rPr>
              <a:t>Akaun</a:t>
            </a:r>
            <a:r>
              <a:rPr lang="en-US" sz="1600" kern="0" dirty="0">
                <a:solidFill>
                  <a:srgbClr val="E7E6E6"/>
                </a:solidFill>
                <a:latin typeface="Arial" panose="020B0604020202020204" pitchFamily="34" charset="0"/>
                <a:cs typeface="Arial" panose="020B0604020202020204" pitchFamily="34" charset="0"/>
              </a:rPr>
              <a:t> </a:t>
            </a:r>
            <a:r>
              <a:rPr lang="en-US" sz="1600" kern="0" dirty="0" err="1">
                <a:solidFill>
                  <a:srgbClr val="E7E6E6"/>
                </a:solidFill>
                <a:latin typeface="Arial" panose="020B0604020202020204" pitchFamily="34" charset="0"/>
                <a:cs typeface="Arial" panose="020B0604020202020204" pitchFamily="34" charset="0"/>
              </a:rPr>
              <a:t>Keldai</a:t>
            </a:r>
            <a:r>
              <a:rPr lang="en-US" sz="1600" kern="0" dirty="0">
                <a:solidFill>
                  <a:srgbClr val="E7E6E6"/>
                </a:solidFill>
                <a:latin typeface="Arial" panose="020B0604020202020204" pitchFamily="34" charset="0"/>
                <a:cs typeface="Arial" panose="020B0604020202020204" pitchFamily="34" charset="0"/>
              </a:rPr>
              <a:t>.</a:t>
            </a:r>
            <a:endParaRPr kumimoji="0" lang="en-US" sz="1600" b="0" i="0" u="none" strike="noStrike" kern="0" cap="none" spc="0" normalizeH="0" baseline="0" noProof="0" dirty="0">
              <a:ln>
                <a:noFill/>
              </a:ln>
              <a:solidFill>
                <a:srgbClr val="E7E6E6"/>
              </a:solidFill>
              <a:effectLst/>
              <a:uLnTx/>
              <a:uFillTx/>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331ADD0A-4BE3-8FBF-F510-26B71D641FB3}"/>
              </a:ext>
            </a:extLst>
          </p:cNvPr>
          <p:cNvSpPr txBox="1"/>
          <p:nvPr/>
        </p:nvSpPr>
        <p:spPr>
          <a:xfrm>
            <a:off x="4807344" y="3400898"/>
            <a:ext cx="2327476" cy="892552"/>
          </a:xfrm>
          <a:prstGeom prst="rect">
            <a:avLst/>
          </a:prstGeom>
          <a:noFill/>
        </p:spPr>
        <p:txBody>
          <a:bodyPr wrap="square" rtlCol="0">
            <a:spAutoFit/>
          </a:bodyPr>
          <a:lstStyle/>
          <a:p>
            <a:r>
              <a:rPr lang="en-US" sz="1600" kern="0" dirty="0" err="1">
                <a:solidFill>
                  <a:prstClr val="white"/>
                </a:solidFill>
                <a:latin typeface="Arial" panose="020B0604020202020204" pitchFamily="34" charset="0"/>
                <a:cs typeface="Arial" panose="020B0604020202020204" pitchFamily="34" charset="0"/>
              </a:rPr>
              <a:t>Jumlah</a:t>
            </a:r>
            <a:r>
              <a:rPr lang="en-US" sz="1600" kern="0" dirty="0">
                <a:solidFill>
                  <a:prstClr val="white"/>
                </a:solidFill>
                <a:latin typeface="Arial" panose="020B0604020202020204" pitchFamily="34" charset="0"/>
                <a:cs typeface="Arial" panose="020B0604020202020204" pitchFamily="34" charset="0"/>
              </a:rPr>
              <a:t> Dana </a:t>
            </a:r>
            <a:r>
              <a:rPr lang="en-US" sz="1600" kern="0" dirty="0" err="1">
                <a:solidFill>
                  <a:prstClr val="white"/>
                </a:solidFill>
                <a:latin typeface="Arial" panose="020B0604020202020204" pitchFamily="34" charset="0"/>
                <a:cs typeface="Arial" panose="020B0604020202020204" pitchFamily="34" charset="0"/>
              </a:rPr>
              <a:t>dibekukan</a:t>
            </a:r>
            <a:r>
              <a:rPr lang="en-US" sz="1600" kern="0" dirty="0">
                <a:solidFill>
                  <a:prstClr val="white"/>
                </a:solidFill>
                <a:latin typeface="Arial" panose="020B0604020202020204" pitchFamily="34" charset="0"/>
                <a:cs typeface="Arial" panose="020B0604020202020204" pitchFamily="34" charset="0"/>
              </a:rPr>
              <a:t> </a:t>
            </a:r>
            <a:r>
              <a:rPr lang="en-US" sz="1600" kern="0" dirty="0" err="1">
                <a:solidFill>
                  <a:prstClr val="white"/>
                </a:solidFill>
                <a:latin typeface="Arial" panose="020B0604020202020204" pitchFamily="34" charset="0"/>
                <a:cs typeface="Arial" panose="020B0604020202020204" pitchFamily="34" charset="0"/>
              </a:rPr>
              <a:t>meningkat</a:t>
            </a:r>
            <a:r>
              <a:rPr lang="en-US" sz="1600" kern="0" dirty="0">
                <a:solidFill>
                  <a:prstClr val="white"/>
                </a:solidFill>
                <a:latin typeface="Arial" panose="020B0604020202020204" pitchFamily="34" charset="0"/>
                <a:cs typeface="Arial" panose="020B0604020202020204" pitchFamily="34" charset="0"/>
              </a:rPr>
              <a:t> </a:t>
            </a:r>
            <a:r>
              <a:rPr lang="en-US" sz="2000" b="1" kern="0" dirty="0">
                <a:solidFill>
                  <a:prstClr val="white"/>
                </a:solidFill>
                <a:latin typeface="Arial" panose="020B0604020202020204" pitchFamily="34" charset="0"/>
                <a:cs typeface="Arial" panose="020B0604020202020204" pitchFamily="34" charset="0"/>
              </a:rPr>
              <a:t>28%</a:t>
            </a:r>
            <a:endParaRPr lang="en-MY" sz="2000" b="1" kern="0" dirty="0">
              <a:solidFill>
                <a:prstClr val="white"/>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1A49D8E3-FAFF-6071-DE3D-049E11E22B34}"/>
              </a:ext>
            </a:extLst>
          </p:cNvPr>
          <p:cNvSpPr txBox="1"/>
          <p:nvPr/>
        </p:nvSpPr>
        <p:spPr>
          <a:xfrm>
            <a:off x="4797409" y="4477479"/>
            <a:ext cx="2327476" cy="1138773"/>
          </a:xfrm>
          <a:prstGeom prst="rect">
            <a:avLst/>
          </a:prstGeom>
          <a:noFill/>
        </p:spPr>
        <p:txBody>
          <a:bodyPr wrap="square" rtlCol="0">
            <a:spAutoFit/>
          </a:bodyPr>
          <a:lstStyle/>
          <a:p>
            <a:r>
              <a:rPr lang="en-US" sz="1600" kern="0" dirty="0" err="1">
                <a:solidFill>
                  <a:prstClr val="white"/>
                </a:solidFill>
                <a:latin typeface="Arial" panose="020B0604020202020204" pitchFamily="34" charset="0"/>
                <a:cs typeface="Arial" panose="020B0604020202020204" pitchFamily="34" charset="0"/>
              </a:rPr>
              <a:t>Keupayaan</a:t>
            </a:r>
            <a:r>
              <a:rPr lang="en-US" sz="1600" kern="0" dirty="0">
                <a:solidFill>
                  <a:prstClr val="white"/>
                </a:solidFill>
                <a:latin typeface="Arial" panose="020B0604020202020204" pitchFamily="34" charset="0"/>
                <a:cs typeface="Arial" panose="020B0604020202020204" pitchFamily="34" charset="0"/>
              </a:rPr>
              <a:t> </a:t>
            </a:r>
            <a:r>
              <a:rPr lang="en-US" sz="1600" kern="0" dirty="0" err="1">
                <a:solidFill>
                  <a:prstClr val="white"/>
                </a:solidFill>
                <a:latin typeface="Arial" panose="020B0604020202020204" pitchFamily="34" charset="0"/>
                <a:cs typeface="Arial" panose="020B0604020202020204" pitchFamily="34" charset="0"/>
              </a:rPr>
              <a:t>institusi</a:t>
            </a:r>
            <a:r>
              <a:rPr lang="en-US" sz="1600" kern="0" dirty="0">
                <a:solidFill>
                  <a:prstClr val="white"/>
                </a:solidFill>
                <a:latin typeface="Arial" panose="020B0604020202020204" pitchFamily="34" charset="0"/>
                <a:cs typeface="Arial" panose="020B0604020202020204" pitchFamily="34" charset="0"/>
              </a:rPr>
              <a:t> </a:t>
            </a:r>
            <a:r>
              <a:rPr lang="en-US" sz="1600" kern="0" dirty="0" err="1">
                <a:solidFill>
                  <a:prstClr val="white"/>
                </a:solidFill>
                <a:latin typeface="Arial" panose="020B0604020202020204" pitchFamily="34" charset="0"/>
                <a:cs typeface="Arial" panose="020B0604020202020204" pitchFamily="34" charset="0"/>
              </a:rPr>
              <a:t>kewangan</a:t>
            </a:r>
            <a:r>
              <a:rPr lang="en-US" sz="1600" kern="0" dirty="0">
                <a:solidFill>
                  <a:prstClr val="white"/>
                </a:solidFill>
                <a:latin typeface="Arial" panose="020B0604020202020204" pitchFamily="34" charset="0"/>
                <a:cs typeface="Arial" panose="020B0604020202020204" pitchFamily="34" charset="0"/>
              </a:rPr>
              <a:t> </a:t>
            </a:r>
            <a:r>
              <a:rPr lang="en-US" sz="1600" kern="0" dirty="0" err="1">
                <a:solidFill>
                  <a:prstClr val="white"/>
                </a:solidFill>
                <a:latin typeface="Arial" panose="020B0604020202020204" pitchFamily="34" charset="0"/>
                <a:cs typeface="Arial" panose="020B0604020202020204" pitchFamily="34" charset="0"/>
              </a:rPr>
              <a:t>kenal</a:t>
            </a:r>
            <a:r>
              <a:rPr lang="en-US" sz="1600" kern="0" dirty="0">
                <a:solidFill>
                  <a:prstClr val="white"/>
                </a:solidFill>
                <a:latin typeface="Arial" panose="020B0604020202020204" pitchFamily="34" charset="0"/>
                <a:cs typeface="Arial" panose="020B0604020202020204" pitchFamily="34" charset="0"/>
              </a:rPr>
              <a:t> </a:t>
            </a:r>
            <a:r>
              <a:rPr lang="en-US" sz="1600" kern="0" dirty="0" err="1">
                <a:solidFill>
                  <a:prstClr val="white"/>
                </a:solidFill>
                <a:latin typeface="Arial" panose="020B0604020202020204" pitchFamily="34" charset="0"/>
                <a:cs typeface="Arial" panose="020B0604020202020204" pitchFamily="34" charset="0"/>
              </a:rPr>
              <a:t>pasti</a:t>
            </a:r>
            <a:r>
              <a:rPr lang="en-US" sz="1600" kern="0" dirty="0">
                <a:solidFill>
                  <a:prstClr val="white"/>
                </a:solidFill>
                <a:latin typeface="Arial" panose="020B0604020202020204" pitchFamily="34" charset="0"/>
                <a:cs typeface="Arial" panose="020B0604020202020204" pitchFamily="34" charset="0"/>
              </a:rPr>
              <a:t> </a:t>
            </a:r>
            <a:r>
              <a:rPr lang="en-US" sz="1600" kern="0" dirty="0" err="1">
                <a:solidFill>
                  <a:prstClr val="white"/>
                </a:solidFill>
                <a:latin typeface="Arial" panose="020B0604020202020204" pitchFamily="34" charset="0"/>
                <a:cs typeface="Arial" panose="020B0604020202020204" pitchFamily="34" charset="0"/>
              </a:rPr>
              <a:t>akaun</a:t>
            </a:r>
            <a:r>
              <a:rPr lang="en-US" sz="1600" kern="0" dirty="0">
                <a:solidFill>
                  <a:prstClr val="white"/>
                </a:solidFill>
                <a:latin typeface="Arial" panose="020B0604020202020204" pitchFamily="34" charset="0"/>
                <a:cs typeface="Arial" panose="020B0604020202020204" pitchFamily="34" charset="0"/>
              </a:rPr>
              <a:t> </a:t>
            </a:r>
            <a:r>
              <a:rPr lang="en-US" sz="1600" kern="0" dirty="0" err="1">
                <a:solidFill>
                  <a:prstClr val="white"/>
                </a:solidFill>
                <a:latin typeface="Arial" panose="020B0604020202020204" pitchFamily="34" charset="0"/>
                <a:cs typeface="Arial" panose="020B0604020202020204" pitchFamily="34" charset="0"/>
              </a:rPr>
              <a:t>keldai</a:t>
            </a:r>
            <a:r>
              <a:rPr lang="en-US" sz="1600" kern="0" dirty="0">
                <a:solidFill>
                  <a:prstClr val="white"/>
                </a:solidFill>
                <a:latin typeface="Arial" panose="020B0604020202020204" pitchFamily="34" charset="0"/>
                <a:cs typeface="Arial" panose="020B0604020202020204" pitchFamily="34" charset="0"/>
              </a:rPr>
              <a:t> </a:t>
            </a:r>
            <a:r>
              <a:rPr lang="en-US" sz="1600" kern="0" dirty="0" err="1">
                <a:solidFill>
                  <a:prstClr val="white"/>
                </a:solidFill>
                <a:latin typeface="Arial" panose="020B0604020202020204" pitchFamily="34" charset="0"/>
                <a:cs typeface="Arial" panose="020B0604020202020204" pitchFamily="34" charset="0"/>
              </a:rPr>
              <a:t>meningkat</a:t>
            </a:r>
            <a:r>
              <a:rPr lang="en-US" sz="1600" kern="0" dirty="0">
                <a:solidFill>
                  <a:prstClr val="white"/>
                </a:solidFill>
                <a:latin typeface="Arial" panose="020B0604020202020204" pitchFamily="34" charset="0"/>
                <a:cs typeface="Arial" panose="020B0604020202020204" pitchFamily="34" charset="0"/>
              </a:rPr>
              <a:t> </a:t>
            </a:r>
            <a:r>
              <a:rPr lang="en-US" sz="2000" b="1" kern="0" dirty="0">
                <a:solidFill>
                  <a:prstClr val="white"/>
                </a:solidFill>
                <a:latin typeface="Arial" panose="020B0604020202020204" pitchFamily="34" charset="0"/>
                <a:cs typeface="Arial" panose="020B0604020202020204" pitchFamily="34" charset="0"/>
              </a:rPr>
              <a:t>14%</a:t>
            </a:r>
            <a:endParaRPr lang="en-MY" sz="2000" b="1" kern="0" dirty="0">
              <a:solidFill>
                <a:prstClr val="white"/>
              </a:solidFill>
              <a:latin typeface="Arial" panose="020B0604020202020204" pitchFamily="34" charset="0"/>
              <a:cs typeface="Arial" panose="020B0604020202020204" pitchFamily="34" charset="0"/>
            </a:endParaRPr>
          </a:p>
        </p:txBody>
      </p:sp>
      <p:cxnSp>
        <p:nvCxnSpPr>
          <p:cNvPr id="34" name="Straight Connector 33">
            <a:extLst>
              <a:ext uri="{FF2B5EF4-FFF2-40B4-BE49-F238E27FC236}">
                <a16:creationId xmlns:a16="http://schemas.microsoft.com/office/drawing/2014/main" id="{19B38B8E-FE52-41C7-6473-1775EF343121}"/>
              </a:ext>
            </a:extLst>
          </p:cNvPr>
          <p:cNvCxnSpPr/>
          <p:nvPr/>
        </p:nvCxnSpPr>
        <p:spPr>
          <a:xfrm>
            <a:off x="4683153" y="3373301"/>
            <a:ext cx="2728315"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1BC876F-7E17-21BD-B4CA-AA609829112B}"/>
              </a:ext>
            </a:extLst>
          </p:cNvPr>
          <p:cNvCxnSpPr/>
          <p:nvPr/>
        </p:nvCxnSpPr>
        <p:spPr>
          <a:xfrm>
            <a:off x="4674342" y="4369357"/>
            <a:ext cx="2728315"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37A12C9-002A-02E6-68AB-2B1ECB8D2C3A}"/>
              </a:ext>
            </a:extLst>
          </p:cNvPr>
          <p:cNvCxnSpPr/>
          <p:nvPr/>
        </p:nvCxnSpPr>
        <p:spPr>
          <a:xfrm>
            <a:off x="4696407" y="5676948"/>
            <a:ext cx="2728315"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37" name="Picture 2">
            <a:extLst>
              <a:ext uri="{FF2B5EF4-FFF2-40B4-BE49-F238E27FC236}">
                <a16:creationId xmlns:a16="http://schemas.microsoft.com/office/drawing/2014/main" id="{0B28CCBC-62AB-9991-D615-FA9D98DFEB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3970" y="5709053"/>
            <a:ext cx="998337" cy="731211"/>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Connector 38">
            <a:extLst>
              <a:ext uri="{FF2B5EF4-FFF2-40B4-BE49-F238E27FC236}">
                <a16:creationId xmlns:a16="http://schemas.microsoft.com/office/drawing/2014/main" id="{8E4C450C-00A3-53FC-11DC-AF065E49A013}"/>
              </a:ext>
            </a:extLst>
          </p:cNvPr>
          <p:cNvCxnSpPr/>
          <p:nvPr/>
        </p:nvCxnSpPr>
        <p:spPr>
          <a:xfrm>
            <a:off x="8596927" y="3198044"/>
            <a:ext cx="2728315"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18B24F2-8BFF-33AC-DF35-67B78B0C3C5C}"/>
              </a:ext>
            </a:extLst>
          </p:cNvPr>
          <p:cNvCxnSpPr/>
          <p:nvPr/>
        </p:nvCxnSpPr>
        <p:spPr>
          <a:xfrm>
            <a:off x="8592827" y="4089554"/>
            <a:ext cx="2728315"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202F046-BDC8-F267-EDC1-0DEC3715229F}"/>
              </a:ext>
            </a:extLst>
          </p:cNvPr>
          <p:cNvCxnSpPr/>
          <p:nvPr/>
        </p:nvCxnSpPr>
        <p:spPr>
          <a:xfrm>
            <a:off x="8592828" y="5000031"/>
            <a:ext cx="2728315"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42" name="TextBox 41">
            <a:hlinkClick r:id="rId4"/>
            <a:extLst>
              <a:ext uri="{FF2B5EF4-FFF2-40B4-BE49-F238E27FC236}">
                <a16:creationId xmlns:a16="http://schemas.microsoft.com/office/drawing/2014/main" id="{6E8ACB68-99BB-673E-2495-A3E1583744F3}"/>
              </a:ext>
            </a:extLst>
          </p:cNvPr>
          <p:cNvSpPr txBox="1"/>
          <p:nvPr/>
        </p:nvSpPr>
        <p:spPr>
          <a:xfrm>
            <a:off x="4249805" y="5792042"/>
            <a:ext cx="2411804" cy="584775"/>
          </a:xfrm>
          <a:prstGeom prst="rect">
            <a:avLst/>
          </a:prstGeom>
          <a:noFill/>
          <a:ln w="6350" cap="flat" cmpd="sng" algn="ctr">
            <a:noFill/>
            <a:prstDash val="solid"/>
            <a:miter lim="800000"/>
          </a:ln>
          <a:effectLst/>
        </p:spPr>
        <p:style>
          <a:lnRef idx="1">
            <a:schemeClr val="accent2"/>
          </a:lnRef>
          <a:fillRef idx="3">
            <a:schemeClr val="accent2"/>
          </a:fillRef>
          <a:effectRef idx="2">
            <a:schemeClr val="accent2"/>
          </a:effectRef>
          <a:fontRef idx="minor">
            <a:schemeClr val="lt1"/>
          </a:fontRef>
        </p:style>
        <p:txBody>
          <a:bodyPr wrap="square">
            <a:spAutoFit/>
          </a:bodyPr>
          <a:lstStyle/>
          <a:p>
            <a:r>
              <a:rPr lang="en-MY" sz="1600" dirty="0">
                <a:solidFill>
                  <a:schemeClr val="accent5"/>
                </a:solidFill>
              </a:rPr>
              <a:t>https://www.youtube.com/watch?v=ve0nbeNrwZg</a:t>
            </a:r>
          </a:p>
        </p:txBody>
      </p:sp>
    </p:spTree>
    <p:extLst>
      <p:ext uri="{BB962C8B-B14F-4D97-AF65-F5344CB8AC3E}">
        <p14:creationId xmlns:p14="http://schemas.microsoft.com/office/powerpoint/2010/main" val="9477255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15"/>
                                        </p:tgtEl>
                                        <p:attrNameLst>
                                          <p:attrName>style.visibility</p:attrName>
                                        </p:attrNameLst>
                                      </p:cBhvr>
                                      <p:to>
                                        <p:strVal val="visible"/>
                                      </p:to>
                                    </p:set>
                                    <p:animEffect transition="in" filter="fade">
                                      <p:cBhvr>
                                        <p:cTn id="7" dur="1000"/>
                                        <p:tgtEl>
                                          <p:spTgt spid="215"/>
                                        </p:tgtEl>
                                      </p:cBhvr>
                                    </p:animEffect>
                                    <p:anim calcmode="lin" valueType="num">
                                      <p:cBhvr>
                                        <p:cTn id="8" dur="1000" fill="hold"/>
                                        <p:tgtEl>
                                          <p:spTgt spid="215"/>
                                        </p:tgtEl>
                                        <p:attrNameLst>
                                          <p:attrName>ppt_x</p:attrName>
                                        </p:attrNameLst>
                                      </p:cBhvr>
                                      <p:tavLst>
                                        <p:tav tm="0">
                                          <p:val>
                                            <p:strVal val="#ppt_x"/>
                                          </p:val>
                                        </p:tav>
                                        <p:tav tm="100000">
                                          <p:val>
                                            <p:strVal val="#ppt_x"/>
                                          </p:val>
                                        </p:tav>
                                      </p:tavLst>
                                    </p:anim>
                                    <p:anim calcmode="lin" valueType="num">
                                      <p:cBhvr>
                                        <p:cTn id="9" dur="900" decel="100000" fill="hold"/>
                                        <p:tgtEl>
                                          <p:spTgt spid="2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004A013D-4A56-44E7-9E11-7B0D73193E91}" type="slidenum">
              <a:rPr lang="en-IN" smtClean="0"/>
              <a:pPr/>
              <a:t>4</a:t>
            </a:fld>
            <a:endParaRPr lang="en-IN" dirty="0"/>
          </a:p>
        </p:txBody>
      </p:sp>
      <p:sp>
        <p:nvSpPr>
          <p:cNvPr id="44" name="Oval 6"/>
          <p:cNvSpPr>
            <a:spLocks noChangeArrowheads="1"/>
          </p:cNvSpPr>
          <p:nvPr/>
        </p:nvSpPr>
        <p:spPr bwMode="auto">
          <a:xfrm>
            <a:off x="4473713" y="2224553"/>
            <a:ext cx="3457575" cy="3460750"/>
          </a:xfrm>
          <a:prstGeom prst="ellipse">
            <a:avLst/>
          </a:prstGeom>
          <a:noFill/>
          <a:ln w="19050" cap="flat">
            <a:solidFill>
              <a:srgbClr val="FFFFFF">
                <a:lumMod val="85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45" name="Freeform 7"/>
          <p:cNvSpPr>
            <a:spLocks noEditPoints="1"/>
          </p:cNvSpPr>
          <p:nvPr/>
        </p:nvSpPr>
        <p:spPr bwMode="auto">
          <a:xfrm>
            <a:off x="3030676" y="4594690"/>
            <a:ext cx="1423988" cy="38100"/>
          </a:xfrm>
          <a:custGeom>
            <a:avLst/>
            <a:gdLst>
              <a:gd name="T0" fmla="*/ 369 w 374"/>
              <a:gd name="T1" fmla="*/ 0 h 10"/>
              <a:gd name="T2" fmla="*/ 374 w 374"/>
              <a:gd name="T3" fmla="*/ 5 h 10"/>
              <a:gd name="T4" fmla="*/ 369 w 374"/>
              <a:gd name="T5" fmla="*/ 10 h 10"/>
              <a:gd name="T6" fmla="*/ 364 w 374"/>
              <a:gd name="T7" fmla="*/ 5 h 10"/>
              <a:gd name="T8" fmla="*/ 341 w 374"/>
              <a:gd name="T9" fmla="*/ 0 h 10"/>
              <a:gd name="T10" fmla="*/ 346 w 374"/>
              <a:gd name="T11" fmla="*/ 5 h 10"/>
              <a:gd name="T12" fmla="*/ 341 w 374"/>
              <a:gd name="T13" fmla="*/ 10 h 10"/>
              <a:gd name="T14" fmla="*/ 336 w 374"/>
              <a:gd name="T15" fmla="*/ 5 h 10"/>
              <a:gd name="T16" fmla="*/ 313 w 374"/>
              <a:gd name="T17" fmla="*/ 0 h 10"/>
              <a:gd name="T18" fmla="*/ 318 w 374"/>
              <a:gd name="T19" fmla="*/ 5 h 10"/>
              <a:gd name="T20" fmla="*/ 313 w 374"/>
              <a:gd name="T21" fmla="*/ 10 h 10"/>
              <a:gd name="T22" fmla="*/ 308 w 374"/>
              <a:gd name="T23" fmla="*/ 5 h 10"/>
              <a:gd name="T24" fmla="*/ 285 w 374"/>
              <a:gd name="T25" fmla="*/ 0 h 10"/>
              <a:gd name="T26" fmla="*/ 290 w 374"/>
              <a:gd name="T27" fmla="*/ 5 h 10"/>
              <a:gd name="T28" fmla="*/ 285 w 374"/>
              <a:gd name="T29" fmla="*/ 10 h 10"/>
              <a:gd name="T30" fmla="*/ 280 w 374"/>
              <a:gd name="T31" fmla="*/ 5 h 10"/>
              <a:gd name="T32" fmla="*/ 257 w 374"/>
              <a:gd name="T33" fmla="*/ 0 h 10"/>
              <a:gd name="T34" fmla="*/ 262 w 374"/>
              <a:gd name="T35" fmla="*/ 5 h 10"/>
              <a:gd name="T36" fmla="*/ 257 w 374"/>
              <a:gd name="T37" fmla="*/ 10 h 10"/>
              <a:gd name="T38" fmla="*/ 252 w 374"/>
              <a:gd name="T39" fmla="*/ 5 h 10"/>
              <a:gd name="T40" fmla="*/ 229 w 374"/>
              <a:gd name="T41" fmla="*/ 0 h 10"/>
              <a:gd name="T42" fmla="*/ 234 w 374"/>
              <a:gd name="T43" fmla="*/ 5 h 10"/>
              <a:gd name="T44" fmla="*/ 229 w 374"/>
              <a:gd name="T45" fmla="*/ 10 h 10"/>
              <a:gd name="T46" fmla="*/ 224 w 374"/>
              <a:gd name="T47" fmla="*/ 5 h 10"/>
              <a:gd name="T48" fmla="*/ 201 w 374"/>
              <a:gd name="T49" fmla="*/ 0 h 10"/>
              <a:gd name="T50" fmla="*/ 206 w 374"/>
              <a:gd name="T51" fmla="*/ 5 h 10"/>
              <a:gd name="T52" fmla="*/ 201 w 374"/>
              <a:gd name="T53" fmla="*/ 10 h 10"/>
              <a:gd name="T54" fmla="*/ 196 w 374"/>
              <a:gd name="T55" fmla="*/ 5 h 10"/>
              <a:gd name="T56" fmla="*/ 173 w 374"/>
              <a:gd name="T57" fmla="*/ 0 h 10"/>
              <a:gd name="T58" fmla="*/ 178 w 374"/>
              <a:gd name="T59" fmla="*/ 5 h 10"/>
              <a:gd name="T60" fmla="*/ 173 w 374"/>
              <a:gd name="T61" fmla="*/ 10 h 10"/>
              <a:gd name="T62" fmla="*/ 168 w 374"/>
              <a:gd name="T63" fmla="*/ 5 h 10"/>
              <a:gd name="T64" fmla="*/ 145 w 374"/>
              <a:gd name="T65" fmla="*/ 0 h 10"/>
              <a:gd name="T66" fmla="*/ 150 w 374"/>
              <a:gd name="T67" fmla="*/ 5 h 10"/>
              <a:gd name="T68" fmla="*/ 145 w 374"/>
              <a:gd name="T69" fmla="*/ 10 h 10"/>
              <a:gd name="T70" fmla="*/ 140 w 374"/>
              <a:gd name="T71" fmla="*/ 5 h 10"/>
              <a:gd name="T72" fmla="*/ 117 w 374"/>
              <a:gd name="T73" fmla="*/ 0 h 10"/>
              <a:gd name="T74" fmla="*/ 122 w 374"/>
              <a:gd name="T75" fmla="*/ 5 h 10"/>
              <a:gd name="T76" fmla="*/ 117 w 374"/>
              <a:gd name="T77" fmla="*/ 10 h 10"/>
              <a:gd name="T78" fmla="*/ 112 w 374"/>
              <a:gd name="T79" fmla="*/ 5 h 10"/>
              <a:gd name="T80" fmla="*/ 89 w 374"/>
              <a:gd name="T81" fmla="*/ 0 h 10"/>
              <a:gd name="T82" fmla="*/ 94 w 374"/>
              <a:gd name="T83" fmla="*/ 5 h 10"/>
              <a:gd name="T84" fmla="*/ 89 w 374"/>
              <a:gd name="T85" fmla="*/ 10 h 10"/>
              <a:gd name="T86" fmla="*/ 84 w 374"/>
              <a:gd name="T87" fmla="*/ 5 h 10"/>
              <a:gd name="T88" fmla="*/ 61 w 374"/>
              <a:gd name="T89" fmla="*/ 0 h 10"/>
              <a:gd name="T90" fmla="*/ 66 w 374"/>
              <a:gd name="T91" fmla="*/ 5 h 10"/>
              <a:gd name="T92" fmla="*/ 61 w 374"/>
              <a:gd name="T93" fmla="*/ 10 h 10"/>
              <a:gd name="T94" fmla="*/ 56 w 374"/>
              <a:gd name="T95" fmla="*/ 5 h 10"/>
              <a:gd name="T96" fmla="*/ 33 w 374"/>
              <a:gd name="T97" fmla="*/ 0 h 10"/>
              <a:gd name="T98" fmla="*/ 38 w 374"/>
              <a:gd name="T99" fmla="*/ 5 h 10"/>
              <a:gd name="T100" fmla="*/ 33 w 374"/>
              <a:gd name="T101" fmla="*/ 10 h 10"/>
              <a:gd name="T102" fmla="*/ 28 w 374"/>
              <a:gd name="T103" fmla="*/ 5 h 10"/>
              <a:gd name="T104" fmla="*/ 5 w 374"/>
              <a:gd name="T105" fmla="*/ 0 h 10"/>
              <a:gd name="T106" fmla="*/ 10 w 374"/>
              <a:gd name="T107" fmla="*/ 5 h 10"/>
              <a:gd name="T108" fmla="*/ 5 w 374"/>
              <a:gd name="T109" fmla="*/ 10 h 10"/>
              <a:gd name="T110" fmla="*/ 0 w 374"/>
              <a:gd name="T111"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4" h="10">
                <a:moveTo>
                  <a:pt x="364" y="5"/>
                </a:moveTo>
                <a:cubicBezTo>
                  <a:pt x="364" y="3"/>
                  <a:pt x="366" y="0"/>
                  <a:pt x="369" y="0"/>
                </a:cubicBezTo>
                <a:cubicBezTo>
                  <a:pt x="369" y="0"/>
                  <a:pt x="369" y="0"/>
                  <a:pt x="369" y="0"/>
                </a:cubicBezTo>
                <a:cubicBezTo>
                  <a:pt x="372" y="0"/>
                  <a:pt x="374" y="3"/>
                  <a:pt x="374" y="5"/>
                </a:cubicBezTo>
                <a:cubicBezTo>
                  <a:pt x="374" y="5"/>
                  <a:pt x="374" y="5"/>
                  <a:pt x="374" y="5"/>
                </a:cubicBezTo>
                <a:cubicBezTo>
                  <a:pt x="374" y="8"/>
                  <a:pt x="372" y="10"/>
                  <a:pt x="369" y="10"/>
                </a:cubicBezTo>
                <a:cubicBezTo>
                  <a:pt x="369" y="10"/>
                  <a:pt x="369" y="10"/>
                  <a:pt x="369" y="10"/>
                </a:cubicBezTo>
                <a:cubicBezTo>
                  <a:pt x="366" y="10"/>
                  <a:pt x="364" y="8"/>
                  <a:pt x="364" y="5"/>
                </a:cubicBezTo>
                <a:close/>
                <a:moveTo>
                  <a:pt x="336" y="5"/>
                </a:moveTo>
                <a:cubicBezTo>
                  <a:pt x="336" y="3"/>
                  <a:pt x="338" y="0"/>
                  <a:pt x="341" y="0"/>
                </a:cubicBezTo>
                <a:cubicBezTo>
                  <a:pt x="341" y="0"/>
                  <a:pt x="341" y="0"/>
                  <a:pt x="341" y="0"/>
                </a:cubicBezTo>
                <a:cubicBezTo>
                  <a:pt x="344" y="0"/>
                  <a:pt x="346" y="3"/>
                  <a:pt x="346" y="5"/>
                </a:cubicBezTo>
                <a:cubicBezTo>
                  <a:pt x="346" y="5"/>
                  <a:pt x="346" y="5"/>
                  <a:pt x="346" y="5"/>
                </a:cubicBezTo>
                <a:cubicBezTo>
                  <a:pt x="346" y="8"/>
                  <a:pt x="344" y="10"/>
                  <a:pt x="341" y="10"/>
                </a:cubicBezTo>
                <a:cubicBezTo>
                  <a:pt x="341" y="10"/>
                  <a:pt x="341" y="10"/>
                  <a:pt x="341" y="10"/>
                </a:cubicBezTo>
                <a:cubicBezTo>
                  <a:pt x="338" y="10"/>
                  <a:pt x="336" y="8"/>
                  <a:pt x="336" y="5"/>
                </a:cubicBezTo>
                <a:close/>
                <a:moveTo>
                  <a:pt x="308" y="5"/>
                </a:moveTo>
                <a:cubicBezTo>
                  <a:pt x="308" y="3"/>
                  <a:pt x="310" y="0"/>
                  <a:pt x="313" y="0"/>
                </a:cubicBezTo>
                <a:cubicBezTo>
                  <a:pt x="313" y="0"/>
                  <a:pt x="313" y="0"/>
                  <a:pt x="313" y="0"/>
                </a:cubicBezTo>
                <a:cubicBezTo>
                  <a:pt x="316" y="0"/>
                  <a:pt x="318" y="3"/>
                  <a:pt x="318" y="5"/>
                </a:cubicBezTo>
                <a:cubicBezTo>
                  <a:pt x="318" y="5"/>
                  <a:pt x="318" y="5"/>
                  <a:pt x="318" y="5"/>
                </a:cubicBezTo>
                <a:cubicBezTo>
                  <a:pt x="318" y="8"/>
                  <a:pt x="316" y="10"/>
                  <a:pt x="313" y="10"/>
                </a:cubicBezTo>
                <a:cubicBezTo>
                  <a:pt x="313" y="10"/>
                  <a:pt x="313" y="10"/>
                  <a:pt x="313" y="10"/>
                </a:cubicBezTo>
                <a:cubicBezTo>
                  <a:pt x="310" y="10"/>
                  <a:pt x="308" y="8"/>
                  <a:pt x="308" y="5"/>
                </a:cubicBezTo>
                <a:close/>
                <a:moveTo>
                  <a:pt x="280" y="5"/>
                </a:moveTo>
                <a:cubicBezTo>
                  <a:pt x="280" y="3"/>
                  <a:pt x="282" y="0"/>
                  <a:pt x="285" y="0"/>
                </a:cubicBezTo>
                <a:cubicBezTo>
                  <a:pt x="285" y="0"/>
                  <a:pt x="285" y="0"/>
                  <a:pt x="285" y="0"/>
                </a:cubicBezTo>
                <a:cubicBezTo>
                  <a:pt x="288" y="0"/>
                  <a:pt x="290" y="3"/>
                  <a:pt x="290" y="5"/>
                </a:cubicBezTo>
                <a:cubicBezTo>
                  <a:pt x="290" y="5"/>
                  <a:pt x="290" y="5"/>
                  <a:pt x="290" y="5"/>
                </a:cubicBezTo>
                <a:cubicBezTo>
                  <a:pt x="290" y="8"/>
                  <a:pt x="288" y="10"/>
                  <a:pt x="285" y="10"/>
                </a:cubicBezTo>
                <a:cubicBezTo>
                  <a:pt x="285" y="10"/>
                  <a:pt x="285" y="10"/>
                  <a:pt x="285" y="10"/>
                </a:cubicBezTo>
                <a:cubicBezTo>
                  <a:pt x="282" y="10"/>
                  <a:pt x="280" y="8"/>
                  <a:pt x="280" y="5"/>
                </a:cubicBezTo>
                <a:close/>
                <a:moveTo>
                  <a:pt x="252" y="5"/>
                </a:moveTo>
                <a:cubicBezTo>
                  <a:pt x="252" y="3"/>
                  <a:pt x="254" y="0"/>
                  <a:pt x="257" y="0"/>
                </a:cubicBezTo>
                <a:cubicBezTo>
                  <a:pt x="257" y="0"/>
                  <a:pt x="257" y="0"/>
                  <a:pt x="257" y="0"/>
                </a:cubicBezTo>
                <a:cubicBezTo>
                  <a:pt x="260" y="0"/>
                  <a:pt x="262" y="3"/>
                  <a:pt x="262" y="5"/>
                </a:cubicBezTo>
                <a:cubicBezTo>
                  <a:pt x="262" y="5"/>
                  <a:pt x="262" y="5"/>
                  <a:pt x="262" y="5"/>
                </a:cubicBezTo>
                <a:cubicBezTo>
                  <a:pt x="262" y="8"/>
                  <a:pt x="260" y="10"/>
                  <a:pt x="257" y="10"/>
                </a:cubicBezTo>
                <a:cubicBezTo>
                  <a:pt x="257" y="10"/>
                  <a:pt x="257" y="10"/>
                  <a:pt x="257" y="10"/>
                </a:cubicBezTo>
                <a:cubicBezTo>
                  <a:pt x="254" y="10"/>
                  <a:pt x="252" y="8"/>
                  <a:pt x="252" y="5"/>
                </a:cubicBezTo>
                <a:close/>
                <a:moveTo>
                  <a:pt x="224" y="5"/>
                </a:moveTo>
                <a:cubicBezTo>
                  <a:pt x="224" y="3"/>
                  <a:pt x="226" y="0"/>
                  <a:pt x="229" y="0"/>
                </a:cubicBezTo>
                <a:cubicBezTo>
                  <a:pt x="229" y="0"/>
                  <a:pt x="229" y="0"/>
                  <a:pt x="229" y="0"/>
                </a:cubicBezTo>
                <a:cubicBezTo>
                  <a:pt x="232" y="0"/>
                  <a:pt x="234" y="3"/>
                  <a:pt x="234" y="5"/>
                </a:cubicBezTo>
                <a:cubicBezTo>
                  <a:pt x="234" y="5"/>
                  <a:pt x="234" y="5"/>
                  <a:pt x="234" y="5"/>
                </a:cubicBezTo>
                <a:cubicBezTo>
                  <a:pt x="234" y="8"/>
                  <a:pt x="232" y="10"/>
                  <a:pt x="229" y="10"/>
                </a:cubicBezTo>
                <a:cubicBezTo>
                  <a:pt x="229" y="10"/>
                  <a:pt x="229" y="10"/>
                  <a:pt x="229" y="10"/>
                </a:cubicBezTo>
                <a:cubicBezTo>
                  <a:pt x="226" y="10"/>
                  <a:pt x="224" y="8"/>
                  <a:pt x="224" y="5"/>
                </a:cubicBezTo>
                <a:close/>
                <a:moveTo>
                  <a:pt x="196" y="5"/>
                </a:moveTo>
                <a:cubicBezTo>
                  <a:pt x="196" y="3"/>
                  <a:pt x="198" y="0"/>
                  <a:pt x="201" y="0"/>
                </a:cubicBezTo>
                <a:cubicBezTo>
                  <a:pt x="201" y="0"/>
                  <a:pt x="201" y="0"/>
                  <a:pt x="201" y="0"/>
                </a:cubicBezTo>
                <a:cubicBezTo>
                  <a:pt x="204" y="0"/>
                  <a:pt x="206" y="3"/>
                  <a:pt x="206" y="5"/>
                </a:cubicBezTo>
                <a:cubicBezTo>
                  <a:pt x="206" y="5"/>
                  <a:pt x="206" y="5"/>
                  <a:pt x="206" y="5"/>
                </a:cubicBezTo>
                <a:cubicBezTo>
                  <a:pt x="206" y="8"/>
                  <a:pt x="204" y="10"/>
                  <a:pt x="201" y="10"/>
                </a:cubicBezTo>
                <a:cubicBezTo>
                  <a:pt x="201" y="10"/>
                  <a:pt x="201" y="10"/>
                  <a:pt x="201" y="10"/>
                </a:cubicBezTo>
                <a:cubicBezTo>
                  <a:pt x="198" y="10"/>
                  <a:pt x="196" y="8"/>
                  <a:pt x="196" y="5"/>
                </a:cubicBezTo>
                <a:close/>
                <a:moveTo>
                  <a:pt x="168" y="5"/>
                </a:moveTo>
                <a:cubicBezTo>
                  <a:pt x="168" y="3"/>
                  <a:pt x="170" y="0"/>
                  <a:pt x="173" y="0"/>
                </a:cubicBezTo>
                <a:cubicBezTo>
                  <a:pt x="173" y="0"/>
                  <a:pt x="173" y="0"/>
                  <a:pt x="173" y="0"/>
                </a:cubicBezTo>
                <a:cubicBezTo>
                  <a:pt x="176" y="0"/>
                  <a:pt x="178" y="3"/>
                  <a:pt x="178" y="5"/>
                </a:cubicBezTo>
                <a:cubicBezTo>
                  <a:pt x="178" y="5"/>
                  <a:pt x="178" y="5"/>
                  <a:pt x="178" y="5"/>
                </a:cubicBezTo>
                <a:cubicBezTo>
                  <a:pt x="178" y="8"/>
                  <a:pt x="176" y="10"/>
                  <a:pt x="173" y="10"/>
                </a:cubicBezTo>
                <a:cubicBezTo>
                  <a:pt x="173" y="10"/>
                  <a:pt x="173" y="10"/>
                  <a:pt x="173" y="10"/>
                </a:cubicBezTo>
                <a:cubicBezTo>
                  <a:pt x="170" y="10"/>
                  <a:pt x="168" y="8"/>
                  <a:pt x="168" y="5"/>
                </a:cubicBezTo>
                <a:close/>
                <a:moveTo>
                  <a:pt x="140" y="5"/>
                </a:moveTo>
                <a:cubicBezTo>
                  <a:pt x="140" y="3"/>
                  <a:pt x="142" y="0"/>
                  <a:pt x="145" y="0"/>
                </a:cubicBezTo>
                <a:cubicBezTo>
                  <a:pt x="145" y="0"/>
                  <a:pt x="145" y="0"/>
                  <a:pt x="145" y="0"/>
                </a:cubicBezTo>
                <a:cubicBezTo>
                  <a:pt x="148" y="0"/>
                  <a:pt x="150" y="3"/>
                  <a:pt x="150" y="5"/>
                </a:cubicBezTo>
                <a:cubicBezTo>
                  <a:pt x="150" y="5"/>
                  <a:pt x="150" y="5"/>
                  <a:pt x="150" y="5"/>
                </a:cubicBezTo>
                <a:cubicBezTo>
                  <a:pt x="150" y="8"/>
                  <a:pt x="148" y="10"/>
                  <a:pt x="145" y="10"/>
                </a:cubicBezTo>
                <a:cubicBezTo>
                  <a:pt x="145" y="10"/>
                  <a:pt x="145" y="10"/>
                  <a:pt x="145" y="10"/>
                </a:cubicBezTo>
                <a:cubicBezTo>
                  <a:pt x="142" y="10"/>
                  <a:pt x="140" y="8"/>
                  <a:pt x="140" y="5"/>
                </a:cubicBezTo>
                <a:close/>
                <a:moveTo>
                  <a:pt x="112" y="5"/>
                </a:moveTo>
                <a:cubicBezTo>
                  <a:pt x="112" y="3"/>
                  <a:pt x="114" y="0"/>
                  <a:pt x="117" y="0"/>
                </a:cubicBezTo>
                <a:cubicBezTo>
                  <a:pt x="117" y="0"/>
                  <a:pt x="117" y="0"/>
                  <a:pt x="117" y="0"/>
                </a:cubicBezTo>
                <a:cubicBezTo>
                  <a:pt x="120" y="0"/>
                  <a:pt x="122" y="3"/>
                  <a:pt x="122" y="5"/>
                </a:cubicBezTo>
                <a:cubicBezTo>
                  <a:pt x="122" y="5"/>
                  <a:pt x="122" y="5"/>
                  <a:pt x="122" y="5"/>
                </a:cubicBezTo>
                <a:cubicBezTo>
                  <a:pt x="122" y="8"/>
                  <a:pt x="120" y="10"/>
                  <a:pt x="117" y="10"/>
                </a:cubicBezTo>
                <a:cubicBezTo>
                  <a:pt x="117" y="10"/>
                  <a:pt x="117" y="10"/>
                  <a:pt x="117" y="10"/>
                </a:cubicBezTo>
                <a:cubicBezTo>
                  <a:pt x="114" y="10"/>
                  <a:pt x="112" y="8"/>
                  <a:pt x="112" y="5"/>
                </a:cubicBezTo>
                <a:close/>
                <a:moveTo>
                  <a:pt x="84" y="5"/>
                </a:moveTo>
                <a:cubicBezTo>
                  <a:pt x="84" y="3"/>
                  <a:pt x="86" y="0"/>
                  <a:pt x="89" y="0"/>
                </a:cubicBezTo>
                <a:cubicBezTo>
                  <a:pt x="89" y="0"/>
                  <a:pt x="89" y="0"/>
                  <a:pt x="89" y="0"/>
                </a:cubicBezTo>
                <a:cubicBezTo>
                  <a:pt x="92" y="0"/>
                  <a:pt x="94" y="3"/>
                  <a:pt x="94" y="5"/>
                </a:cubicBezTo>
                <a:cubicBezTo>
                  <a:pt x="94" y="5"/>
                  <a:pt x="94" y="5"/>
                  <a:pt x="94" y="5"/>
                </a:cubicBezTo>
                <a:cubicBezTo>
                  <a:pt x="94" y="8"/>
                  <a:pt x="92" y="10"/>
                  <a:pt x="89" y="10"/>
                </a:cubicBezTo>
                <a:cubicBezTo>
                  <a:pt x="89" y="10"/>
                  <a:pt x="89" y="10"/>
                  <a:pt x="89" y="10"/>
                </a:cubicBezTo>
                <a:cubicBezTo>
                  <a:pt x="86" y="10"/>
                  <a:pt x="84" y="8"/>
                  <a:pt x="84" y="5"/>
                </a:cubicBezTo>
                <a:close/>
                <a:moveTo>
                  <a:pt x="56" y="5"/>
                </a:moveTo>
                <a:cubicBezTo>
                  <a:pt x="56" y="3"/>
                  <a:pt x="58" y="0"/>
                  <a:pt x="61" y="0"/>
                </a:cubicBezTo>
                <a:cubicBezTo>
                  <a:pt x="61" y="0"/>
                  <a:pt x="61" y="0"/>
                  <a:pt x="61" y="0"/>
                </a:cubicBezTo>
                <a:cubicBezTo>
                  <a:pt x="64" y="0"/>
                  <a:pt x="66" y="3"/>
                  <a:pt x="66" y="5"/>
                </a:cubicBezTo>
                <a:cubicBezTo>
                  <a:pt x="66" y="5"/>
                  <a:pt x="66" y="5"/>
                  <a:pt x="66" y="5"/>
                </a:cubicBezTo>
                <a:cubicBezTo>
                  <a:pt x="66" y="8"/>
                  <a:pt x="64" y="10"/>
                  <a:pt x="61" y="10"/>
                </a:cubicBezTo>
                <a:cubicBezTo>
                  <a:pt x="61" y="10"/>
                  <a:pt x="61" y="10"/>
                  <a:pt x="61" y="10"/>
                </a:cubicBezTo>
                <a:cubicBezTo>
                  <a:pt x="58" y="10"/>
                  <a:pt x="56" y="8"/>
                  <a:pt x="56" y="5"/>
                </a:cubicBezTo>
                <a:close/>
                <a:moveTo>
                  <a:pt x="28" y="5"/>
                </a:moveTo>
                <a:cubicBezTo>
                  <a:pt x="28" y="3"/>
                  <a:pt x="30" y="0"/>
                  <a:pt x="33" y="0"/>
                </a:cubicBezTo>
                <a:cubicBezTo>
                  <a:pt x="33" y="0"/>
                  <a:pt x="33" y="0"/>
                  <a:pt x="33" y="0"/>
                </a:cubicBezTo>
                <a:cubicBezTo>
                  <a:pt x="36" y="0"/>
                  <a:pt x="38" y="3"/>
                  <a:pt x="38" y="5"/>
                </a:cubicBezTo>
                <a:cubicBezTo>
                  <a:pt x="38" y="5"/>
                  <a:pt x="38" y="5"/>
                  <a:pt x="38" y="5"/>
                </a:cubicBezTo>
                <a:cubicBezTo>
                  <a:pt x="38" y="8"/>
                  <a:pt x="36" y="10"/>
                  <a:pt x="33" y="10"/>
                </a:cubicBezTo>
                <a:cubicBezTo>
                  <a:pt x="33" y="10"/>
                  <a:pt x="33" y="10"/>
                  <a:pt x="33" y="10"/>
                </a:cubicBezTo>
                <a:cubicBezTo>
                  <a:pt x="30" y="10"/>
                  <a:pt x="28" y="8"/>
                  <a:pt x="28" y="5"/>
                </a:cubicBezTo>
                <a:close/>
                <a:moveTo>
                  <a:pt x="0" y="5"/>
                </a:moveTo>
                <a:cubicBezTo>
                  <a:pt x="0" y="3"/>
                  <a:pt x="2" y="0"/>
                  <a:pt x="5" y="0"/>
                </a:cubicBezTo>
                <a:cubicBezTo>
                  <a:pt x="5" y="0"/>
                  <a:pt x="5" y="0"/>
                  <a:pt x="5" y="0"/>
                </a:cubicBezTo>
                <a:cubicBezTo>
                  <a:pt x="8" y="0"/>
                  <a:pt x="10" y="3"/>
                  <a:pt x="10" y="5"/>
                </a:cubicBezTo>
                <a:cubicBezTo>
                  <a:pt x="10" y="5"/>
                  <a:pt x="10" y="5"/>
                  <a:pt x="10" y="5"/>
                </a:cubicBezTo>
                <a:cubicBezTo>
                  <a:pt x="10" y="8"/>
                  <a:pt x="8" y="10"/>
                  <a:pt x="5" y="10"/>
                </a:cubicBezTo>
                <a:cubicBezTo>
                  <a:pt x="5" y="10"/>
                  <a:pt x="5" y="10"/>
                  <a:pt x="5" y="10"/>
                </a:cubicBezTo>
                <a:cubicBezTo>
                  <a:pt x="2" y="10"/>
                  <a:pt x="0" y="8"/>
                  <a:pt x="0" y="5"/>
                </a:cubicBezTo>
                <a:close/>
              </a:path>
            </a:pathLst>
          </a:custGeom>
          <a:solidFill>
            <a:srgbClr val="47486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46" name="Freeform 8"/>
          <p:cNvSpPr>
            <a:spLocks noEditPoints="1"/>
          </p:cNvSpPr>
          <p:nvPr/>
        </p:nvSpPr>
        <p:spPr bwMode="auto">
          <a:xfrm>
            <a:off x="3714888" y="5669428"/>
            <a:ext cx="1752600" cy="442913"/>
          </a:xfrm>
          <a:custGeom>
            <a:avLst/>
            <a:gdLst>
              <a:gd name="T0" fmla="*/ 369 w 460"/>
              <a:gd name="T1" fmla="*/ 106 h 116"/>
              <a:gd name="T2" fmla="*/ 369 w 460"/>
              <a:gd name="T3" fmla="*/ 116 h 116"/>
              <a:gd name="T4" fmla="*/ 336 w 460"/>
              <a:gd name="T5" fmla="*/ 111 h 116"/>
              <a:gd name="T6" fmla="*/ 346 w 460"/>
              <a:gd name="T7" fmla="*/ 111 h 116"/>
              <a:gd name="T8" fmla="*/ 341 w 460"/>
              <a:gd name="T9" fmla="*/ 116 h 116"/>
              <a:gd name="T10" fmla="*/ 313 w 460"/>
              <a:gd name="T11" fmla="*/ 106 h 116"/>
              <a:gd name="T12" fmla="*/ 318 w 460"/>
              <a:gd name="T13" fmla="*/ 111 h 116"/>
              <a:gd name="T14" fmla="*/ 308 w 460"/>
              <a:gd name="T15" fmla="*/ 111 h 116"/>
              <a:gd name="T16" fmla="*/ 285 w 460"/>
              <a:gd name="T17" fmla="*/ 106 h 116"/>
              <a:gd name="T18" fmla="*/ 285 w 460"/>
              <a:gd name="T19" fmla="*/ 116 h 116"/>
              <a:gd name="T20" fmla="*/ 252 w 460"/>
              <a:gd name="T21" fmla="*/ 111 h 116"/>
              <a:gd name="T22" fmla="*/ 262 w 460"/>
              <a:gd name="T23" fmla="*/ 111 h 116"/>
              <a:gd name="T24" fmla="*/ 257 w 460"/>
              <a:gd name="T25" fmla="*/ 116 h 116"/>
              <a:gd name="T26" fmla="*/ 229 w 460"/>
              <a:gd name="T27" fmla="*/ 106 h 116"/>
              <a:gd name="T28" fmla="*/ 234 w 460"/>
              <a:gd name="T29" fmla="*/ 111 h 116"/>
              <a:gd name="T30" fmla="*/ 224 w 460"/>
              <a:gd name="T31" fmla="*/ 111 h 116"/>
              <a:gd name="T32" fmla="*/ 201 w 460"/>
              <a:gd name="T33" fmla="*/ 106 h 116"/>
              <a:gd name="T34" fmla="*/ 201 w 460"/>
              <a:gd name="T35" fmla="*/ 116 h 116"/>
              <a:gd name="T36" fmla="*/ 168 w 460"/>
              <a:gd name="T37" fmla="*/ 111 h 116"/>
              <a:gd name="T38" fmla="*/ 178 w 460"/>
              <a:gd name="T39" fmla="*/ 111 h 116"/>
              <a:gd name="T40" fmla="*/ 173 w 460"/>
              <a:gd name="T41" fmla="*/ 116 h 116"/>
              <a:gd name="T42" fmla="*/ 145 w 460"/>
              <a:gd name="T43" fmla="*/ 106 h 116"/>
              <a:gd name="T44" fmla="*/ 150 w 460"/>
              <a:gd name="T45" fmla="*/ 111 h 116"/>
              <a:gd name="T46" fmla="*/ 140 w 460"/>
              <a:gd name="T47" fmla="*/ 111 h 116"/>
              <a:gd name="T48" fmla="*/ 117 w 460"/>
              <a:gd name="T49" fmla="*/ 106 h 116"/>
              <a:gd name="T50" fmla="*/ 117 w 460"/>
              <a:gd name="T51" fmla="*/ 116 h 116"/>
              <a:gd name="T52" fmla="*/ 84 w 460"/>
              <a:gd name="T53" fmla="*/ 111 h 116"/>
              <a:gd name="T54" fmla="*/ 94 w 460"/>
              <a:gd name="T55" fmla="*/ 111 h 116"/>
              <a:gd name="T56" fmla="*/ 89 w 460"/>
              <a:gd name="T57" fmla="*/ 116 h 116"/>
              <a:gd name="T58" fmla="*/ 61 w 460"/>
              <a:gd name="T59" fmla="*/ 106 h 116"/>
              <a:gd name="T60" fmla="*/ 66 w 460"/>
              <a:gd name="T61" fmla="*/ 111 h 116"/>
              <a:gd name="T62" fmla="*/ 56 w 460"/>
              <a:gd name="T63" fmla="*/ 111 h 116"/>
              <a:gd name="T64" fmla="*/ 33 w 460"/>
              <a:gd name="T65" fmla="*/ 106 h 116"/>
              <a:gd name="T66" fmla="*/ 33 w 460"/>
              <a:gd name="T67" fmla="*/ 116 h 116"/>
              <a:gd name="T68" fmla="*/ 0 w 460"/>
              <a:gd name="T69" fmla="*/ 111 h 116"/>
              <a:gd name="T70" fmla="*/ 10 w 460"/>
              <a:gd name="T71" fmla="*/ 111 h 116"/>
              <a:gd name="T72" fmla="*/ 5 w 460"/>
              <a:gd name="T73" fmla="*/ 116 h 116"/>
              <a:gd name="T74" fmla="*/ 387 w 460"/>
              <a:gd name="T75" fmla="*/ 96 h 116"/>
              <a:gd name="T76" fmla="*/ 393 w 460"/>
              <a:gd name="T77" fmla="*/ 94 h 116"/>
              <a:gd name="T78" fmla="*/ 391 w 460"/>
              <a:gd name="T79" fmla="*/ 103 h 116"/>
              <a:gd name="T80" fmla="*/ 404 w 460"/>
              <a:gd name="T81" fmla="*/ 79 h 116"/>
              <a:gd name="T82" fmla="*/ 409 w 460"/>
              <a:gd name="T83" fmla="*/ 71 h 116"/>
              <a:gd name="T84" fmla="*/ 411 w 460"/>
              <a:gd name="T85" fmla="*/ 78 h 116"/>
              <a:gd name="T86" fmla="*/ 404 w 460"/>
              <a:gd name="T87" fmla="*/ 79 h 116"/>
              <a:gd name="T88" fmla="*/ 418 w 460"/>
              <a:gd name="T89" fmla="*/ 49 h 116"/>
              <a:gd name="T90" fmla="*/ 426 w 460"/>
              <a:gd name="T91" fmla="*/ 55 h 116"/>
              <a:gd name="T92" fmla="*/ 422 w 460"/>
              <a:gd name="T93" fmla="*/ 57 h 116"/>
              <a:gd name="T94" fmla="*/ 434 w 460"/>
              <a:gd name="T95" fmla="*/ 26 h 116"/>
              <a:gd name="T96" fmla="*/ 441 w 460"/>
              <a:gd name="T97" fmla="*/ 25 h 116"/>
              <a:gd name="T98" fmla="*/ 438 w 460"/>
              <a:gd name="T99" fmla="*/ 34 h 116"/>
              <a:gd name="T100" fmla="*/ 451 w 460"/>
              <a:gd name="T101" fmla="*/ 10 h 116"/>
              <a:gd name="T102" fmla="*/ 457 w 460"/>
              <a:gd name="T103" fmla="*/ 2 h 116"/>
              <a:gd name="T104" fmla="*/ 458 w 460"/>
              <a:gd name="T105" fmla="*/ 9 h 116"/>
              <a:gd name="T106" fmla="*/ 451 w 460"/>
              <a:gd name="T107" fmla="*/ 1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0" h="116">
                <a:moveTo>
                  <a:pt x="364" y="111"/>
                </a:moveTo>
                <a:cubicBezTo>
                  <a:pt x="364" y="108"/>
                  <a:pt x="367" y="106"/>
                  <a:pt x="369" y="106"/>
                </a:cubicBezTo>
                <a:cubicBezTo>
                  <a:pt x="369" y="106"/>
                  <a:pt x="369" y="106"/>
                  <a:pt x="369" y="106"/>
                </a:cubicBezTo>
                <a:cubicBezTo>
                  <a:pt x="372" y="106"/>
                  <a:pt x="374" y="108"/>
                  <a:pt x="374" y="111"/>
                </a:cubicBezTo>
                <a:cubicBezTo>
                  <a:pt x="374" y="111"/>
                  <a:pt x="374" y="111"/>
                  <a:pt x="374" y="111"/>
                </a:cubicBezTo>
                <a:cubicBezTo>
                  <a:pt x="374" y="114"/>
                  <a:pt x="372" y="116"/>
                  <a:pt x="369" y="116"/>
                </a:cubicBezTo>
                <a:cubicBezTo>
                  <a:pt x="369" y="116"/>
                  <a:pt x="369" y="116"/>
                  <a:pt x="369" y="116"/>
                </a:cubicBezTo>
                <a:cubicBezTo>
                  <a:pt x="367" y="116"/>
                  <a:pt x="364" y="114"/>
                  <a:pt x="364" y="111"/>
                </a:cubicBezTo>
                <a:close/>
                <a:moveTo>
                  <a:pt x="336" y="111"/>
                </a:moveTo>
                <a:cubicBezTo>
                  <a:pt x="336" y="108"/>
                  <a:pt x="339" y="106"/>
                  <a:pt x="341" y="106"/>
                </a:cubicBezTo>
                <a:cubicBezTo>
                  <a:pt x="341" y="106"/>
                  <a:pt x="341" y="106"/>
                  <a:pt x="341" y="106"/>
                </a:cubicBezTo>
                <a:cubicBezTo>
                  <a:pt x="344" y="106"/>
                  <a:pt x="346" y="108"/>
                  <a:pt x="346" y="111"/>
                </a:cubicBezTo>
                <a:cubicBezTo>
                  <a:pt x="346" y="111"/>
                  <a:pt x="346" y="111"/>
                  <a:pt x="346" y="111"/>
                </a:cubicBezTo>
                <a:cubicBezTo>
                  <a:pt x="346" y="114"/>
                  <a:pt x="344" y="116"/>
                  <a:pt x="341" y="116"/>
                </a:cubicBezTo>
                <a:cubicBezTo>
                  <a:pt x="341" y="116"/>
                  <a:pt x="341" y="116"/>
                  <a:pt x="341" y="116"/>
                </a:cubicBezTo>
                <a:cubicBezTo>
                  <a:pt x="339" y="116"/>
                  <a:pt x="336" y="114"/>
                  <a:pt x="336" y="111"/>
                </a:cubicBezTo>
                <a:close/>
                <a:moveTo>
                  <a:pt x="308" y="111"/>
                </a:moveTo>
                <a:cubicBezTo>
                  <a:pt x="308" y="108"/>
                  <a:pt x="311" y="106"/>
                  <a:pt x="313" y="106"/>
                </a:cubicBezTo>
                <a:cubicBezTo>
                  <a:pt x="313" y="106"/>
                  <a:pt x="313" y="106"/>
                  <a:pt x="313" y="106"/>
                </a:cubicBezTo>
                <a:cubicBezTo>
                  <a:pt x="316" y="106"/>
                  <a:pt x="318" y="108"/>
                  <a:pt x="318" y="111"/>
                </a:cubicBezTo>
                <a:cubicBezTo>
                  <a:pt x="318" y="111"/>
                  <a:pt x="318" y="111"/>
                  <a:pt x="318" y="111"/>
                </a:cubicBezTo>
                <a:cubicBezTo>
                  <a:pt x="318" y="114"/>
                  <a:pt x="316" y="116"/>
                  <a:pt x="313" y="116"/>
                </a:cubicBezTo>
                <a:cubicBezTo>
                  <a:pt x="313" y="116"/>
                  <a:pt x="313" y="116"/>
                  <a:pt x="313" y="116"/>
                </a:cubicBezTo>
                <a:cubicBezTo>
                  <a:pt x="311" y="116"/>
                  <a:pt x="308" y="114"/>
                  <a:pt x="308" y="111"/>
                </a:cubicBezTo>
                <a:close/>
                <a:moveTo>
                  <a:pt x="280" y="111"/>
                </a:moveTo>
                <a:cubicBezTo>
                  <a:pt x="280" y="108"/>
                  <a:pt x="283" y="106"/>
                  <a:pt x="285" y="106"/>
                </a:cubicBezTo>
                <a:cubicBezTo>
                  <a:pt x="285" y="106"/>
                  <a:pt x="285" y="106"/>
                  <a:pt x="285" y="106"/>
                </a:cubicBezTo>
                <a:cubicBezTo>
                  <a:pt x="288" y="106"/>
                  <a:pt x="290" y="108"/>
                  <a:pt x="290" y="111"/>
                </a:cubicBezTo>
                <a:cubicBezTo>
                  <a:pt x="290" y="111"/>
                  <a:pt x="290" y="111"/>
                  <a:pt x="290" y="111"/>
                </a:cubicBezTo>
                <a:cubicBezTo>
                  <a:pt x="290" y="114"/>
                  <a:pt x="288" y="116"/>
                  <a:pt x="285" y="116"/>
                </a:cubicBezTo>
                <a:cubicBezTo>
                  <a:pt x="285" y="116"/>
                  <a:pt x="285" y="116"/>
                  <a:pt x="285" y="116"/>
                </a:cubicBezTo>
                <a:cubicBezTo>
                  <a:pt x="283" y="116"/>
                  <a:pt x="280" y="114"/>
                  <a:pt x="280" y="111"/>
                </a:cubicBezTo>
                <a:close/>
                <a:moveTo>
                  <a:pt x="252" y="111"/>
                </a:moveTo>
                <a:cubicBezTo>
                  <a:pt x="252" y="108"/>
                  <a:pt x="255" y="106"/>
                  <a:pt x="257" y="106"/>
                </a:cubicBezTo>
                <a:cubicBezTo>
                  <a:pt x="257" y="106"/>
                  <a:pt x="257" y="106"/>
                  <a:pt x="257" y="106"/>
                </a:cubicBezTo>
                <a:cubicBezTo>
                  <a:pt x="260" y="106"/>
                  <a:pt x="262" y="108"/>
                  <a:pt x="262" y="111"/>
                </a:cubicBezTo>
                <a:cubicBezTo>
                  <a:pt x="262" y="111"/>
                  <a:pt x="262" y="111"/>
                  <a:pt x="262" y="111"/>
                </a:cubicBezTo>
                <a:cubicBezTo>
                  <a:pt x="262" y="114"/>
                  <a:pt x="260" y="116"/>
                  <a:pt x="257" y="116"/>
                </a:cubicBezTo>
                <a:cubicBezTo>
                  <a:pt x="257" y="116"/>
                  <a:pt x="257" y="116"/>
                  <a:pt x="257" y="116"/>
                </a:cubicBezTo>
                <a:cubicBezTo>
                  <a:pt x="255" y="116"/>
                  <a:pt x="252" y="114"/>
                  <a:pt x="252" y="111"/>
                </a:cubicBezTo>
                <a:close/>
                <a:moveTo>
                  <a:pt x="224" y="111"/>
                </a:moveTo>
                <a:cubicBezTo>
                  <a:pt x="224" y="108"/>
                  <a:pt x="227" y="106"/>
                  <a:pt x="229" y="106"/>
                </a:cubicBezTo>
                <a:cubicBezTo>
                  <a:pt x="229" y="106"/>
                  <a:pt x="229" y="106"/>
                  <a:pt x="229" y="106"/>
                </a:cubicBezTo>
                <a:cubicBezTo>
                  <a:pt x="232" y="106"/>
                  <a:pt x="234" y="108"/>
                  <a:pt x="234" y="111"/>
                </a:cubicBezTo>
                <a:cubicBezTo>
                  <a:pt x="234" y="111"/>
                  <a:pt x="234" y="111"/>
                  <a:pt x="234" y="111"/>
                </a:cubicBezTo>
                <a:cubicBezTo>
                  <a:pt x="234" y="114"/>
                  <a:pt x="232" y="116"/>
                  <a:pt x="229" y="116"/>
                </a:cubicBezTo>
                <a:cubicBezTo>
                  <a:pt x="229" y="116"/>
                  <a:pt x="229" y="116"/>
                  <a:pt x="229" y="116"/>
                </a:cubicBezTo>
                <a:cubicBezTo>
                  <a:pt x="227" y="116"/>
                  <a:pt x="224" y="114"/>
                  <a:pt x="224" y="111"/>
                </a:cubicBezTo>
                <a:close/>
                <a:moveTo>
                  <a:pt x="196" y="111"/>
                </a:moveTo>
                <a:cubicBezTo>
                  <a:pt x="196" y="108"/>
                  <a:pt x="199" y="106"/>
                  <a:pt x="201" y="106"/>
                </a:cubicBezTo>
                <a:cubicBezTo>
                  <a:pt x="201" y="106"/>
                  <a:pt x="201" y="106"/>
                  <a:pt x="201" y="106"/>
                </a:cubicBezTo>
                <a:cubicBezTo>
                  <a:pt x="204" y="106"/>
                  <a:pt x="206" y="108"/>
                  <a:pt x="206" y="111"/>
                </a:cubicBezTo>
                <a:cubicBezTo>
                  <a:pt x="206" y="111"/>
                  <a:pt x="206" y="111"/>
                  <a:pt x="206" y="111"/>
                </a:cubicBezTo>
                <a:cubicBezTo>
                  <a:pt x="206" y="114"/>
                  <a:pt x="204" y="116"/>
                  <a:pt x="201" y="116"/>
                </a:cubicBezTo>
                <a:cubicBezTo>
                  <a:pt x="201" y="116"/>
                  <a:pt x="201" y="116"/>
                  <a:pt x="201" y="116"/>
                </a:cubicBezTo>
                <a:cubicBezTo>
                  <a:pt x="199" y="116"/>
                  <a:pt x="196" y="114"/>
                  <a:pt x="196" y="111"/>
                </a:cubicBezTo>
                <a:close/>
                <a:moveTo>
                  <a:pt x="168" y="111"/>
                </a:moveTo>
                <a:cubicBezTo>
                  <a:pt x="168" y="108"/>
                  <a:pt x="171" y="106"/>
                  <a:pt x="173" y="106"/>
                </a:cubicBezTo>
                <a:cubicBezTo>
                  <a:pt x="173" y="106"/>
                  <a:pt x="173" y="106"/>
                  <a:pt x="173" y="106"/>
                </a:cubicBezTo>
                <a:cubicBezTo>
                  <a:pt x="176" y="106"/>
                  <a:pt x="178" y="108"/>
                  <a:pt x="178" y="111"/>
                </a:cubicBezTo>
                <a:cubicBezTo>
                  <a:pt x="178" y="111"/>
                  <a:pt x="178" y="111"/>
                  <a:pt x="178" y="111"/>
                </a:cubicBezTo>
                <a:cubicBezTo>
                  <a:pt x="178" y="114"/>
                  <a:pt x="176" y="116"/>
                  <a:pt x="173" y="116"/>
                </a:cubicBezTo>
                <a:cubicBezTo>
                  <a:pt x="173" y="116"/>
                  <a:pt x="173" y="116"/>
                  <a:pt x="173" y="116"/>
                </a:cubicBezTo>
                <a:cubicBezTo>
                  <a:pt x="171" y="116"/>
                  <a:pt x="168" y="114"/>
                  <a:pt x="168" y="111"/>
                </a:cubicBezTo>
                <a:close/>
                <a:moveTo>
                  <a:pt x="140" y="111"/>
                </a:moveTo>
                <a:cubicBezTo>
                  <a:pt x="140" y="108"/>
                  <a:pt x="143" y="106"/>
                  <a:pt x="145" y="106"/>
                </a:cubicBezTo>
                <a:cubicBezTo>
                  <a:pt x="145" y="106"/>
                  <a:pt x="145" y="106"/>
                  <a:pt x="145" y="106"/>
                </a:cubicBezTo>
                <a:cubicBezTo>
                  <a:pt x="148" y="106"/>
                  <a:pt x="150" y="108"/>
                  <a:pt x="150" y="111"/>
                </a:cubicBezTo>
                <a:cubicBezTo>
                  <a:pt x="150" y="111"/>
                  <a:pt x="150" y="111"/>
                  <a:pt x="150" y="111"/>
                </a:cubicBezTo>
                <a:cubicBezTo>
                  <a:pt x="150" y="114"/>
                  <a:pt x="148" y="116"/>
                  <a:pt x="145" y="116"/>
                </a:cubicBezTo>
                <a:cubicBezTo>
                  <a:pt x="145" y="116"/>
                  <a:pt x="145" y="116"/>
                  <a:pt x="145" y="116"/>
                </a:cubicBezTo>
                <a:cubicBezTo>
                  <a:pt x="143" y="116"/>
                  <a:pt x="140" y="114"/>
                  <a:pt x="140" y="111"/>
                </a:cubicBezTo>
                <a:close/>
                <a:moveTo>
                  <a:pt x="112" y="111"/>
                </a:moveTo>
                <a:cubicBezTo>
                  <a:pt x="112" y="108"/>
                  <a:pt x="115" y="106"/>
                  <a:pt x="117" y="106"/>
                </a:cubicBezTo>
                <a:cubicBezTo>
                  <a:pt x="117" y="106"/>
                  <a:pt x="117" y="106"/>
                  <a:pt x="117" y="106"/>
                </a:cubicBezTo>
                <a:cubicBezTo>
                  <a:pt x="120" y="106"/>
                  <a:pt x="122" y="108"/>
                  <a:pt x="122" y="111"/>
                </a:cubicBezTo>
                <a:cubicBezTo>
                  <a:pt x="122" y="111"/>
                  <a:pt x="122" y="111"/>
                  <a:pt x="122" y="111"/>
                </a:cubicBezTo>
                <a:cubicBezTo>
                  <a:pt x="122" y="114"/>
                  <a:pt x="120" y="116"/>
                  <a:pt x="117" y="116"/>
                </a:cubicBezTo>
                <a:cubicBezTo>
                  <a:pt x="117" y="116"/>
                  <a:pt x="117" y="116"/>
                  <a:pt x="117" y="116"/>
                </a:cubicBezTo>
                <a:cubicBezTo>
                  <a:pt x="115" y="116"/>
                  <a:pt x="112" y="114"/>
                  <a:pt x="112" y="111"/>
                </a:cubicBezTo>
                <a:close/>
                <a:moveTo>
                  <a:pt x="84" y="111"/>
                </a:moveTo>
                <a:cubicBezTo>
                  <a:pt x="84" y="108"/>
                  <a:pt x="87" y="106"/>
                  <a:pt x="89" y="106"/>
                </a:cubicBezTo>
                <a:cubicBezTo>
                  <a:pt x="89" y="106"/>
                  <a:pt x="89" y="106"/>
                  <a:pt x="89" y="106"/>
                </a:cubicBezTo>
                <a:cubicBezTo>
                  <a:pt x="92" y="106"/>
                  <a:pt x="94" y="108"/>
                  <a:pt x="94" y="111"/>
                </a:cubicBezTo>
                <a:cubicBezTo>
                  <a:pt x="94" y="111"/>
                  <a:pt x="94" y="111"/>
                  <a:pt x="94" y="111"/>
                </a:cubicBezTo>
                <a:cubicBezTo>
                  <a:pt x="94" y="114"/>
                  <a:pt x="92" y="116"/>
                  <a:pt x="89" y="116"/>
                </a:cubicBezTo>
                <a:cubicBezTo>
                  <a:pt x="89" y="116"/>
                  <a:pt x="89" y="116"/>
                  <a:pt x="89" y="116"/>
                </a:cubicBezTo>
                <a:cubicBezTo>
                  <a:pt x="87" y="116"/>
                  <a:pt x="84" y="114"/>
                  <a:pt x="84" y="111"/>
                </a:cubicBezTo>
                <a:close/>
                <a:moveTo>
                  <a:pt x="56" y="111"/>
                </a:moveTo>
                <a:cubicBezTo>
                  <a:pt x="56" y="108"/>
                  <a:pt x="59" y="106"/>
                  <a:pt x="61" y="106"/>
                </a:cubicBezTo>
                <a:cubicBezTo>
                  <a:pt x="61" y="106"/>
                  <a:pt x="61" y="106"/>
                  <a:pt x="61" y="106"/>
                </a:cubicBezTo>
                <a:cubicBezTo>
                  <a:pt x="64" y="106"/>
                  <a:pt x="66" y="108"/>
                  <a:pt x="66" y="111"/>
                </a:cubicBezTo>
                <a:cubicBezTo>
                  <a:pt x="66" y="111"/>
                  <a:pt x="66" y="111"/>
                  <a:pt x="66" y="111"/>
                </a:cubicBezTo>
                <a:cubicBezTo>
                  <a:pt x="66" y="114"/>
                  <a:pt x="64" y="116"/>
                  <a:pt x="61" y="116"/>
                </a:cubicBezTo>
                <a:cubicBezTo>
                  <a:pt x="61" y="116"/>
                  <a:pt x="61" y="116"/>
                  <a:pt x="61" y="116"/>
                </a:cubicBezTo>
                <a:cubicBezTo>
                  <a:pt x="59" y="116"/>
                  <a:pt x="56" y="114"/>
                  <a:pt x="56" y="111"/>
                </a:cubicBezTo>
                <a:close/>
                <a:moveTo>
                  <a:pt x="28" y="111"/>
                </a:moveTo>
                <a:cubicBezTo>
                  <a:pt x="28" y="108"/>
                  <a:pt x="31" y="106"/>
                  <a:pt x="33" y="106"/>
                </a:cubicBezTo>
                <a:cubicBezTo>
                  <a:pt x="33" y="106"/>
                  <a:pt x="33" y="106"/>
                  <a:pt x="33" y="106"/>
                </a:cubicBezTo>
                <a:cubicBezTo>
                  <a:pt x="36" y="106"/>
                  <a:pt x="38" y="108"/>
                  <a:pt x="38" y="111"/>
                </a:cubicBezTo>
                <a:cubicBezTo>
                  <a:pt x="38" y="111"/>
                  <a:pt x="38" y="111"/>
                  <a:pt x="38" y="111"/>
                </a:cubicBezTo>
                <a:cubicBezTo>
                  <a:pt x="38" y="114"/>
                  <a:pt x="36" y="116"/>
                  <a:pt x="33" y="116"/>
                </a:cubicBezTo>
                <a:cubicBezTo>
                  <a:pt x="33" y="116"/>
                  <a:pt x="33" y="116"/>
                  <a:pt x="33" y="116"/>
                </a:cubicBezTo>
                <a:cubicBezTo>
                  <a:pt x="31" y="116"/>
                  <a:pt x="28" y="114"/>
                  <a:pt x="28" y="111"/>
                </a:cubicBezTo>
                <a:close/>
                <a:moveTo>
                  <a:pt x="0" y="111"/>
                </a:moveTo>
                <a:cubicBezTo>
                  <a:pt x="0" y="108"/>
                  <a:pt x="3" y="106"/>
                  <a:pt x="5" y="106"/>
                </a:cubicBezTo>
                <a:cubicBezTo>
                  <a:pt x="5" y="106"/>
                  <a:pt x="5" y="106"/>
                  <a:pt x="5" y="106"/>
                </a:cubicBezTo>
                <a:cubicBezTo>
                  <a:pt x="8" y="106"/>
                  <a:pt x="10" y="108"/>
                  <a:pt x="10" y="111"/>
                </a:cubicBezTo>
                <a:cubicBezTo>
                  <a:pt x="10" y="111"/>
                  <a:pt x="10" y="111"/>
                  <a:pt x="10" y="111"/>
                </a:cubicBezTo>
                <a:cubicBezTo>
                  <a:pt x="10" y="114"/>
                  <a:pt x="8" y="116"/>
                  <a:pt x="5" y="116"/>
                </a:cubicBezTo>
                <a:cubicBezTo>
                  <a:pt x="5" y="116"/>
                  <a:pt x="5" y="116"/>
                  <a:pt x="5" y="116"/>
                </a:cubicBezTo>
                <a:cubicBezTo>
                  <a:pt x="3" y="116"/>
                  <a:pt x="0" y="114"/>
                  <a:pt x="0" y="111"/>
                </a:cubicBezTo>
                <a:close/>
                <a:moveTo>
                  <a:pt x="388" y="103"/>
                </a:moveTo>
                <a:cubicBezTo>
                  <a:pt x="386" y="101"/>
                  <a:pt x="385" y="98"/>
                  <a:pt x="387" y="96"/>
                </a:cubicBezTo>
                <a:cubicBezTo>
                  <a:pt x="387" y="96"/>
                  <a:pt x="387" y="96"/>
                  <a:pt x="387" y="96"/>
                </a:cubicBezTo>
                <a:cubicBezTo>
                  <a:pt x="388" y="93"/>
                  <a:pt x="391" y="93"/>
                  <a:pt x="393" y="94"/>
                </a:cubicBezTo>
                <a:cubicBezTo>
                  <a:pt x="393" y="94"/>
                  <a:pt x="393" y="94"/>
                  <a:pt x="393" y="94"/>
                </a:cubicBezTo>
                <a:cubicBezTo>
                  <a:pt x="396" y="96"/>
                  <a:pt x="396" y="99"/>
                  <a:pt x="395" y="101"/>
                </a:cubicBezTo>
                <a:cubicBezTo>
                  <a:pt x="395" y="101"/>
                  <a:pt x="395" y="101"/>
                  <a:pt x="395" y="101"/>
                </a:cubicBezTo>
                <a:cubicBezTo>
                  <a:pt x="394" y="103"/>
                  <a:pt x="392" y="103"/>
                  <a:pt x="391" y="103"/>
                </a:cubicBezTo>
                <a:cubicBezTo>
                  <a:pt x="391" y="103"/>
                  <a:pt x="391" y="103"/>
                  <a:pt x="391" y="103"/>
                </a:cubicBezTo>
                <a:cubicBezTo>
                  <a:pt x="390" y="103"/>
                  <a:pt x="389" y="103"/>
                  <a:pt x="388" y="103"/>
                </a:cubicBezTo>
                <a:close/>
                <a:moveTo>
                  <a:pt x="404" y="79"/>
                </a:moveTo>
                <a:cubicBezTo>
                  <a:pt x="401" y="78"/>
                  <a:pt x="401" y="75"/>
                  <a:pt x="402" y="73"/>
                </a:cubicBezTo>
                <a:cubicBezTo>
                  <a:pt x="402" y="73"/>
                  <a:pt x="402" y="73"/>
                  <a:pt x="402" y="73"/>
                </a:cubicBezTo>
                <a:cubicBezTo>
                  <a:pt x="404" y="70"/>
                  <a:pt x="407" y="70"/>
                  <a:pt x="409" y="71"/>
                </a:cubicBezTo>
                <a:cubicBezTo>
                  <a:pt x="409" y="71"/>
                  <a:pt x="409" y="71"/>
                  <a:pt x="409" y="71"/>
                </a:cubicBezTo>
                <a:cubicBezTo>
                  <a:pt x="412" y="73"/>
                  <a:pt x="412" y="76"/>
                  <a:pt x="411" y="78"/>
                </a:cubicBezTo>
                <a:cubicBezTo>
                  <a:pt x="411" y="78"/>
                  <a:pt x="411" y="78"/>
                  <a:pt x="411" y="78"/>
                </a:cubicBezTo>
                <a:cubicBezTo>
                  <a:pt x="410" y="80"/>
                  <a:pt x="408" y="80"/>
                  <a:pt x="406" y="80"/>
                </a:cubicBezTo>
                <a:cubicBezTo>
                  <a:pt x="406" y="80"/>
                  <a:pt x="406" y="80"/>
                  <a:pt x="406" y="80"/>
                </a:cubicBezTo>
                <a:cubicBezTo>
                  <a:pt x="406" y="80"/>
                  <a:pt x="405" y="80"/>
                  <a:pt x="404" y="79"/>
                </a:cubicBezTo>
                <a:close/>
                <a:moveTo>
                  <a:pt x="419" y="56"/>
                </a:moveTo>
                <a:cubicBezTo>
                  <a:pt x="417" y="55"/>
                  <a:pt x="417" y="52"/>
                  <a:pt x="418" y="49"/>
                </a:cubicBezTo>
                <a:cubicBezTo>
                  <a:pt x="418" y="49"/>
                  <a:pt x="418" y="49"/>
                  <a:pt x="418" y="49"/>
                </a:cubicBezTo>
                <a:cubicBezTo>
                  <a:pt x="420" y="47"/>
                  <a:pt x="423" y="47"/>
                  <a:pt x="425" y="48"/>
                </a:cubicBezTo>
                <a:cubicBezTo>
                  <a:pt x="425" y="48"/>
                  <a:pt x="425" y="48"/>
                  <a:pt x="425" y="48"/>
                </a:cubicBezTo>
                <a:cubicBezTo>
                  <a:pt x="427" y="50"/>
                  <a:pt x="428" y="53"/>
                  <a:pt x="426" y="55"/>
                </a:cubicBezTo>
                <a:cubicBezTo>
                  <a:pt x="426" y="55"/>
                  <a:pt x="426" y="55"/>
                  <a:pt x="426" y="55"/>
                </a:cubicBezTo>
                <a:cubicBezTo>
                  <a:pt x="425" y="56"/>
                  <a:pt x="424" y="57"/>
                  <a:pt x="422" y="57"/>
                </a:cubicBezTo>
                <a:cubicBezTo>
                  <a:pt x="422" y="57"/>
                  <a:pt x="422" y="57"/>
                  <a:pt x="422" y="57"/>
                </a:cubicBezTo>
                <a:cubicBezTo>
                  <a:pt x="421" y="57"/>
                  <a:pt x="420" y="57"/>
                  <a:pt x="419" y="56"/>
                </a:cubicBezTo>
                <a:close/>
                <a:moveTo>
                  <a:pt x="435" y="33"/>
                </a:moveTo>
                <a:cubicBezTo>
                  <a:pt x="433" y="32"/>
                  <a:pt x="432" y="29"/>
                  <a:pt x="434" y="26"/>
                </a:cubicBezTo>
                <a:cubicBezTo>
                  <a:pt x="434" y="26"/>
                  <a:pt x="434" y="26"/>
                  <a:pt x="434" y="26"/>
                </a:cubicBezTo>
                <a:cubicBezTo>
                  <a:pt x="436" y="24"/>
                  <a:pt x="439" y="23"/>
                  <a:pt x="441" y="25"/>
                </a:cubicBezTo>
                <a:cubicBezTo>
                  <a:pt x="441" y="25"/>
                  <a:pt x="441" y="25"/>
                  <a:pt x="441" y="25"/>
                </a:cubicBezTo>
                <a:cubicBezTo>
                  <a:pt x="443" y="27"/>
                  <a:pt x="444" y="30"/>
                  <a:pt x="442" y="32"/>
                </a:cubicBezTo>
                <a:cubicBezTo>
                  <a:pt x="442" y="32"/>
                  <a:pt x="442" y="32"/>
                  <a:pt x="442" y="32"/>
                </a:cubicBezTo>
                <a:cubicBezTo>
                  <a:pt x="441" y="33"/>
                  <a:pt x="440" y="34"/>
                  <a:pt x="438" y="34"/>
                </a:cubicBezTo>
                <a:cubicBezTo>
                  <a:pt x="438" y="34"/>
                  <a:pt x="438" y="34"/>
                  <a:pt x="438" y="34"/>
                </a:cubicBezTo>
                <a:cubicBezTo>
                  <a:pt x="437" y="34"/>
                  <a:pt x="436" y="34"/>
                  <a:pt x="435" y="33"/>
                </a:cubicBezTo>
                <a:close/>
                <a:moveTo>
                  <a:pt x="451" y="10"/>
                </a:moveTo>
                <a:cubicBezTo>
                  <a:pt x="449" y="9"/>
                  <a:pt x="448" y="5"/>
                  <a:pt x="450" y="3"/>
                </a:cubicBezTo>
                <a:cubicBezTo>
                  <a:pt x="450" y="3"/>
                  <a:pt x="450" y="3"/>
                  <a:pt x="450" y="3"/>
                </a:cubicBezTo>
                <a:cubicBezTo>
                  <a:pt x="451" y="1"/>
                  <a:pt x="454" y="0"/>
                  <a:pt x="457" y="2"/>
                </a:cubicBezTo>
                <a:cubicBezTo>
                  <a:pt x="457" y="2"/>
                  <a:pt x="457" y="2"/>
                  <a:pt x="457" y="2"/>
                </a:cubicBezTo>
                <a:cubicBezTo>
                  <a:pt x="459" y="3"/>
                  <a:pt x="460" y="7"/>
                  <a:pt x="458" y="9"/>
                </a:cubicBezTo>
                <a:cubicBezTo>
                  <a:pt x="458" y="9"/>
                  <a:pt x="458" y="9"/>
                  <a:pt x="458" y="9"/>
                </a:cubicBezTo>
                <a:cubicBezTo>
                  <a:pt x="457" y="10"/>
                  <a:pt x="456" y="11"/>
                  <a:pt x="454" y="11"/>
                </a:cubicBezTo>
                <a:cubicBezTo>
                  <a:pt x="454" y="11"/>
                  <a:pt x="454" y="11"/>
                  <a:pt x="454" y="11"/>
                </a:cubicBezTo>
                <a:cubicBezTo>
                  <a:pt x="453" y="11"/>
                  <a:pt x="452" y="11"/>
                  <a:pt x="451" y="10"/>
                </a:cubicBezTo>
                <a:close/>
              </a:path>
            </a:pathLst>
          </a:custGeom>
          <a:solidFill>
            <a:srgbClr val="7F89A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47" name="Freeform 9"/>
          <p:cNvSpPr>
            <a:spLocks noEditPoints="1"/>
          </p:cNvSpPr>
          <p:nvPr/>
        </p:nvSpPr>
        <p:spPr bwMode="auto">
          <a:xfrm>
            <a:off x="6937514" y="5666253"/>
            <a:ext cx="1125110" cy="446088"/>
          </a:xfrm>
          <a:custGeom>
            <a:avLst/>
            <a:gdLst>
              <a:gd name="T0" fmla="*/ 453 w 458"/>
              <a:gd name="T1" fmla="*/ 107 h 117"/>
              <a:gd name="T2" fmla="*/ 453 w 458"/>
              <a:gd name="T3" fmla="*/ 117 h 117"/>
              <a:gd name="T4" fmla="*/ 420 w 458"/>
              <a:gd name="T5" fmla="*/ 112 h 117"/>
              <a:gd name="T6" fmla="*/ 430 w 458"/>
              <a:gd name="T7" fmla="*/ 112 h 117"/>
              <a:gd name="T8" fmla="*/ 425 w 458"/>
              <a:gd name="T9" fmla="*/ 117 h 117"/>
              <a:gd name="T10" fmla="*/ 397 w 458"/>
              <a:gd name="T11" fmla="*/ 107 h 117"/>
              <a:gd name="T12" fmla="*/ 402 w 458"/>
              <a:gd name="T13" fmla="*/ 112 h 117"/>
              <a:gd name="T14" fmla="*/ 392 w 458"/>
              <a:gd name="T15" fmla="*/ 112 h 117"/>
              <a:gd name="T16" fmla="*/ 369 w 458"/>
              <a:gd name="T17" fmla="*/ 107 h 117"/>
              <a:gd name="T18" fmla="*/ 369 w 458"/>
              <a:gd name="T19" fmla="*/ 117 h 117"/>
              <a:gd name="T20" fmla="*/ 336 w 458"/>
              <a:gd name="T21" fmla="*/ 112 h 117"/>
              <a:gd name="T22" fmla="*/ 346 w 458"/>
              <a:gd name="T23" fmla="*/ 112 h 117"/>
              <a:gd name="T24" fmla="*/ 341 w 458"/>
              <a:gd name="T25" fmla="*/ 117 h 117"/>
              <a:gd name="T26" fmla="*/ 313 w 458"/>
              <a:gd name="T27" fmla="*/ 107 h 117"/>
              <a:gd name="T28" fmla="*/ 318 w 458"/>
              <a:gd name="T29" fmla="*/ 112 h 117"/>
              <a:gd name="T30" fmla="*/ 308 w 458"/>
              <a:gd name="T31" fmla="*/ 112 h 117"/>
              <a:gd name="T32" fmla="*/ 285 w 458"/>
              <a:gd name="T33" fmla="*/ 107 h 117"/>
              <a:gd name="T34" fmla="*/ 285 w 458"/>
              <a:gd name="T35" fmla="*/ 117 h 117"/>
              <a:gd name="T36" fmla="*/ 252 w 458"/>
              <a:gd name="T37" fmla="*/ 112 h 117"/>
              <a:gd name="T38" fmla="*/ 262 w 458"/>
              <a:gd name="T39" fmla="*/ 112 h 117"/>
              <a:gd name="T40" fmla="*/ 257 w 458"/>
              <a:gd name="T41" fmla="*/ 117 h 117"/>
              <a:gd name="T42" fmla="*/ 229 w 458"/>
              <a:gd name="T43" fmla="*/ 107 h 117"/>
              <a:gd name="T44" fmla="*/ 234 w 458"/>
              <a:gd name="T45" fmla="*/ 112 h 117"/>
              <a:gd name="T46" fmla="*/ 224 w 458"/>
              <a:gd name="T47" fmla="*/ 112 h 117"/>
              <a:gd name="T48" fmla="*/ 201 w 458"/>
              <a:gd name="T49" fmla="*/ 107 h 117"/>
              <a:gd name="T50" fmla="*/ 201 w 458"/>
              <a:gd name="T51" fmla="*/ 117 h 117"/>
              <a:gd name="T52" fmla="*/ 168 w 458"/>
              <a:gd name="T53" fmla="*/ 112 h 117"/>
              <a:gd name="T54" fmla="*/ 178 w 458"/>
              <a:gd name="T55" fmla="*/ 112 h 117"/>
              <a:gd name="T56" fmla="*/ 173 w 458"/>
              <a:gd name="T57" fmla="*/ 117 h 117"/>
              <a:gd name="T58" fmla="*/ 145 w 458"/>
              <a:gd name="T59" fmla="*/ 107 h 117"/>
              <a:gd name="T60" fmla="*/ 150 w 458"/>
              <a:gd name="T61" fmla="*/ 112 h 117"/>
              <a:gd name="T62" fmla="*/ 140 w 458"/>
              <a:gd name="T63" fmla="*/ 112 h 117"/>
              <a:gd name="T64" fmla="*/ 117 w 458"/>
              <a:gd name="T65" fmla="*/ 107 h 117"/>
              <a:gd name="T66" fmla="*/ 117 w 458"/>
              <a:gd name="T67" fmla="*/ 117 h 117"/>
              <a:gd name="T68" fmla="*/ 84 w 458"/>
              <a:gd name="T69" fmla="*/ 112 h 117"/>
              <a:gd name="T70" fmla="*/ 94 w 458"/>
              <a:gd name="T71" fmla="*/ 112 h 117"/>
              <a:gd name="T72" fmla="*/ 89 w 458"/>
              <a:gd name="T73" fmla="*/ 117 h 117"/>
              <a:gd name="T74" fmla="*/ 66 w 458"/>
              <a:gd name="T75" fmla="*/ 94 h 117"/>
              <a:gd name="T76" fmla="*/ 73 w 458"/>
              <a:gd name="T77" fmla="*/ 96 h 117"/>
              <a:gd name="T78" fmla="*/ 68 w 458"/>
              <a:gd name="T79" fmla="*/ 103 h 117"/>
              <a:gd name="T80" fmla="*/ 49 w 458"/>
              <a:gd name="T81" fmla="*/ 78 h 117"/>
              <a:gd name="T82" fmla="*/ 57 w 458"/>
              <a:gd name="T83" fmla="*/ 72 h 117"/>
              <a:gd name="T84" fmla="*/ 56 w 458"/>
              <a:gd name="T85" fmla="*/ 79 h 117"/>
              <a:gd name="T86" fmla="*/ 49 w 458"/>
              <a:gd name="T87" fmla="*/ 78 h 117"/>
              <a:gd name="T88" fmla="*/ 34 w 458"/>
              <a:gd name="T89" fmla="*/ 48 h 117"/>
              <a:gd name="T90" fmla="*/ 40 w 458"/>
              <a:gd name="T91" fmla="*/ 56 h 117"/>
              <a:gd name="T92" fmla="*/ 37 w 458"/>
              <a:gd name="T93" fmla="*/ 57 h 117"/>
              <a:gd name="T94" fmla="*/ 18 w 458"/>
              <a:gd name="T95" fmla="*/ 25 h 117"/>
              <a:gd name="T96" fmla="*/ 25 w 458"/>
              <a:gd name="T97" fmla="*/ 26 h 117"/>
              <a:gd name="T98" fmla="*/ 21 w 458"/>
              <a:gd name="T99" fmla="*/ 34 h 117"/>
              <a:gd name="T100" fmla="*/ 1 w 458"/>
              <a:gd name="T101" fmla="*/ 9 h 117"/>
              <a:gd name="T102" fmla="*/ 9 w 458"/>
              <a:gd name="T103" fmla="*/ 3 h 117"/>
              <a:gd name="T104" fmla="*/ 8 w 458"/>
              <a:gd name="T105" fmla="*/ 10 h 117"/>
              <a:gd name="T106" fmla="*/ 1 w 458"/>
              <a:gd name="T107" fmla="*/ 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8" h="117">
                <a:moveTo>
                  <a:pt x="448" y="112"/>
                </a:moveTo>
                <a:cubicBezTo>
                  <a:pt x="448" y="109"/>
                  <a:pt x="450" y="107"/>
                  <a:pt x="453" y="107"/>
                </a:cubicBezTo>
                <a:cubicBezTo>
                  <a:pt x="453" y="107"/>
                  <a:pt x="453" y="107"/>
                  <a:pt x="453" y="107"/>
                </a:cubicBezTo>
                <a:cubicBezTo>
                  <a:pt x="456" y="107"/>
                  <a:pt x="458" y="109"/>
                  <a:pt x="458" y="112"/>
                </a:cubicBezTo>
                <a:cubicBezTo>
                  <a:pt x="458" y="112"/>
                  <a:pt x="458" y="112"/>
                  <a:pt x="458" y="112"/>
                </a:cubicBezTo>
                <a:cubicBezTo>
                  <a:pt x="458" y="115"/>
                  <a:pt x="456" y="117"/>
                  <a:pt x="453" y="117"/>
                </a:cubicBezTo>
                <a:cubicBezTo>
                  <a:pt x="453" y="117"/>
                  <a:pt x="453" y="117"/>
                  <a:pt x="453" y="117"/>
                </a:cubicBezTo>
                <a:cubicBezTo>
                  <a:pt x="450" y="117"/>
                  <a:pt x="448" y="115"/>
                  <a:pt x="448" y="112"/>
                </a:cubicBezTo>
                <a:close/>
                <a:moveTo>
                  <a:pt x="420" y="112"/>
                </a:moveTo>
                <a:cubicBezTo>
                  <a:pt x="420" y="109"/>
                  <a:pt x="422" y="107"/>
                  <a:pt x="425" y="107"/>
                </a:cubicBezTo>
                <a:cubicBezTo>
                  <a:pt x="425" y="107"/>
                  <a:pt x="425" y="107"/>
                  <a:pt x="425" y="107"/>
                </a:cubicBezTo>
                <a:cubicBezTo>
                  <a:pt x="428" y="107"/>
                  <a:pt x="430" y="109"/>
                  <a:pt x="430" y="112"/>
                </a:cubicBezTo>
                <a:cubicBezTo>
                  <a:pt x="430" y="112"/>
                  <a:pt x="430" y="112"/>
                  <a:pt x="430" y="112"/>
                </a:cubicBezTo>
                <a:cubicBezTo>
                  <a:pt x="430" y="115"/>
                  <a:pt x="428" y="117"/>
                  <a:pt x="425" y="117"/>
                </a:cubicBezTo>
                <a:cubicBezTo>
                  <a:pt x="425" y="117"/>
                  <a:pt x="425" y="117"/>
                  <a:pt x="425" y="117"/>
                </a:cubicBezTo>
                <a:cubicBezTo>
                  <a:pt x="422" y="117"/>
                  <a:pt x="420" y="115"/>
                  <a:pt x="420" y="112"/>
                </a:cubicBezTo>
                <a:close/>
                <a:moveTo>
                  <a:pt x="392" y="112"/>
                </a:moveTo>
                <a:cubicBezTo>
                  <a:pt x="392" y="109"/>
                  <a:pt x="394" y="107"/>
                  <a:pt x="397" y="107"/>
                </a:cubicBezTo>
                <a:cubicBezTo>
                  <a:pt x="397" y="107"/>
                  <a:pt x="397" y="107"/>
                  <a:pt x="397" y="107"/>
                </a:cubicBezTo>
                <a:cubicBezTo>
                  <a:pt x="400" y="107"/>
                  <a:pt x="402" y="109"/>
                  <a:pt x="402" y="112"/>
                </a:cubicBezTo>
                <a:cubicBezTo>
                  <a:pt x="402" y="112"/>
                  <a:pt x="402" y="112"/>
                  <a:pt x="402" y="112"/>
                </a:cubicBezTo>
                <a:cubicBezTo>
                  <a:pt x="402" y="115"/>
                  <a:pt x="400" y="117"/>
                  <a:pt x="397" y="117"/>
                </a:cubicBezTo>
                <a:cubicBezTo>
                  <a:pt x="397" y="117"/>
                  <a:pt x="397" y="117"/>
                  <a:pt x="397" y="117"/>
                </a:cubicBezTo>
                <a:cubicBezTo>
                  <a:pt x="394" y="117"/>
                  <a:pt x="392" y="115"/>
                  <a:pt x="392" y="112"/>
                </a:cubicBezTo>
                <a:close/>
                <a:moveTo>
                  <a:pt x="364" y="112"/>
                </a:moveTo>
                <a:cubicBezTo>
                  <a:pt x="364" y="109"/>
                  <a:pt x="366" y="107"/>
                  <a:pt x="369" y="107"/>
                </a:cubicBezTo>
                <a:cubicBezTo>
                  <a:pt x="369" y="107"/>
                  <a:pt x="369" y="107"/>
                  <a:pt x="369" y="107"/>
                </a:cubicBezTo>
                <a:cubicBezTo>
                  <a:pt x="372" y="107"/>
                  <a:pt x="374" y="109"/>
                  <a:pt x="374" y="112"/>
                </a:cubicBezTo>
                <a:cubicBezTo>
                  <a:pt x="374" y="112"/>
                  <a:pt x="374" y="112"/>
                  <a:pt x="374" y="112"/>
                </a:cubicBezTo>
                <a:cubicBezTo>
                  <a:pt x="374" y="115"/>
                  <a:pt x="372" y="117"/>
                  <a:pt x="369" y="117"/>
                </a:cubicBezTo>
                <a:cubicBezTo>
                  <a:pt x="369" y="117"/>
                  <a:pt x="369" y="117"/>
                  <a:pt x="369" y="117"/>
                </a:cubicBezTo>
                <a:cubicBezTo>
                  <a:pt x="366" y="117"/>
                  <a:pt x="364" y="115"/>
                  <a:pt x="364" y="112"/>
                </a:cubicBezTo>
                <a:close/>
                <a:moveTo>
                  <a:pt x="336" y="112"/>
                </a:moveTo>
                <a:cubicBezTo>
                  <a:pt x="336" y="109"/>
                  <a:pt x="338" y="107"/>
                  <a:pt x="341" y="107"/>
                </a:cubicBezTo>
                <a:cubicBezTo>
                  <a:pt x="341" y="107"/>
                  <a:pt x="341" y="107"/>
                  <a:pt x="341" y="107"/>
                </a:cubicBezTo>
                <a:cubicBezTo>
                  <a:pt x="344" y="107"/>
                  <a:pt x="346" y="109"/>
                  <a:pt x="346" y="112"/>
                </a:cubicBezTo>
                <a:cubicBezTo>
                  <a:pt x="346" y="112"/>
                  <a:pt x="346" y="112"/>
                  <a:pt x="346" y="112"/>
                </a:cubicBezTo>
                <a:cubicBezTo>
                  <a:pt x="346" y="115"/>
                  <a:pt x="344" y="117"/>
                  <a:pt x="341" y="117"/>
                </a:cubicBezTo>
                <a:cubicBezTo>
                  <a:pt x="341" y="117"/>
                  <a:pt x="341" y="117"/>
                  <a:pt x="341" y="117"/>
                </a:cubicBezTo>
                <a:cubicBezTo>
                  <a:pt x="338" y="117"/>
                  <a:pt x="336" y="115"/>
                  <a:pt x="336" y="112"/>
                </a:cubicBezTo>
                <a:close/>
                <a:moveTo>
                  <a:pt x="308" y="112"/>
                </a:moveTo>
                <a:cubicBezTo>
                  <a:pt x="308" y="109"/>
                  <a:pt x="310" y="107"/>
                  <a:pt x="313" y="107"/>
                </a:cubicBezTo>
                <a:cubicBezTo>
                  <a:pt x="313" y="107"/>
                  <a:pt x="313" y="107"/>
                  <a:pt x="313" y="107"/>
                </a:cubicBezTo>
                <a:cubicBezTo>
                  <a:pt x="316" y="107"/>
                  <a:pt x="318" y="109"/>
                  <a:pt x="318" y="112"/>
                </a:cubicBezTo>
                <a:cubicBezTo>
                  <a:pt x="318" y="112"/>
                  <a:pt x="318" y="112"/>
                  <a:pt x="318" y="112"/>
                </a:cubicBezTo>
                <a:cubicBezTo>
                  <a:pt x="318" y="115"/>
                  <a:pt x="316" y="117"/>
                  <a:pt x="313" y="117"/>
                </a:cubicBezTo>
                <a:cubicBezTo>
                  <a:pt x="313" y="117"/>
                  <a:pt x="313" y="117"/>
                  <a:pt x="313" y="117"/>
                </a:cubicBezTo>
                <a:cubicBezTo>
                  <a:pt x="310" y="117"/>
                  <a:pt x="308" y="115"/>
                  <a:pt x="308" y="112"/>
                </a:cubicBezTo>
                <a:close/>
                <a:moveTo>
                  <a:pt x="280" y="112"/>
                </a:moveTo>
                <a:cubicBezTo>
                  <a:pt x="280" y="109"/>
                  <a:pt x="282" y="107"/>
                  <a:pt x="285" y="107"/>
                </a:cubicBezTo>
                <a:cubicBezTo>
                  <a:pt x="285" y="107"/>
                  <a:pt x="285" y="107"/>
                  <a:pt x="285" y="107"/>
                </a:cubicBezTo>
                <a:cubicBezTo>
                  <a:pt x="288" y="107"/>
                  <a:pt x="290" y="109"/>
                  <a:pt x="290" y="112"/>
                </a:cubicBezTo>
                <a:cubicBezTo>
                  <a:pt x="290" y="112"/>
                  <a:pt x="290" y="112"/>
                  <a:pt x="290" y="112"/>
                </a:cubicBezTo>
                <a:cubicBezTo>
                  <a:pt x="290" y="115"/>
                  <a:pt x="288" y="117"/>
                  <a:pt x="285" y="117"/>
                </a:cubicBezTo>
                <a:cubicBezTo>
                  <a:pt x="285" y="117"/>
                  <a:pt x="285" y="117"/>
                  <a:pt x="285" y="117"/>
                </a:cubicBezTo>
                <a:cubicBezTo>
                  <a:pt x="282" y="117"/>
                  <a:pt x="280" y="115"/>
                  <a:pt x="280" y="112"/>
                </a:cubicBezTo>
                <a:close/>
                <a:moveTo>
                  <a:pt x="252" y="112"/>
                </a:moveTo>
                <a:cubicBezTo>
                  <a:pt x="252" y="109"/>
                  <a:pt x="254" y="107"/>
                  <a:pt x="257" y="107"/>
                </a:cubicBezTo>
                <a:cubicBezTo>
                  <a:pt x="257" y="107"/>
                  <a:pt x="257" y="107"/>
                  <a:pt x="257" y="107"/>
                </a:cubicBezTo>
                <a:cubicBezTo>
                  <a:pt x="260" y="107"/>
                  <a:pt x="262" y="109"/>
                  <a:pt x="262" y="112"/>
                </a:cubicBezTo>
                <a:cubicBezTo>
                  <a:pt x="262" y="112"/>
                  <a:pt x="262" y="112"/>
                  <a:pt x="262" y="112"/>
                </a:cubicBezTo>
                <a:cubicBezTo>
                  <a:pt x="262" y="115"/>
                  <a:pt x="260" y="117"/>
                  <a:pt x="257" y="117"/>
                </a:cubicBezTo>
                <a:cubicBezTo>
                  <a:pt x="257" y="117"/>
                  <a:pt x="257" y="117"/>
                  <a:pt x="257" y="117"/>
                </a:cubicBezTo>
                <a:cubicBezTo>
                  <a:pt x="254" y="117"/>
                  <a:pt x="252" y="115"/>
                  <a:pt x="252" y="112"/>
                </a:cubicBezTo>
                <a:close/>
                <a:moveTo>
                  <a:pt x="224" y="112"/>
                </a:moveTo>
                <a:cubicBezTo>
                  <a:pt x="224" y="109"/>
                  <a:pt x="226" y="107"/>
                  <a:pt x="229" y="107"/>
                </a:cubicBezTo>
                <a:cubicBezTo>
                  <a:pt x="229" y="107"/>
                  <a:pt x="229" y="107"/>
                  <a:pt x="229" y="107"/>
                </a:cubicBezTo>
                <a:cubicBezTo>
                  <a:pt x="232" y="107"/>
                  <a:pt x="234" y="109"/>
                  <a:pt x="234" y="112"/>
                </a:cubicBezTo>
                <a:cubicBezTo>
                  <a:pt x="234" y="112"/>
                  <a:pt x="234" y="112"/>
                  <a:pt x="234" y="112"/>
                </a:cubicBezTo>
                <a:cubicBezTo>
                  <a:pt x="234" y="115"/>
                  <a:pt x="232" y="117"/>
                  <a:pt x="229" y="117"/>
                </a:cubicBezTo>
                <a:cubicBezTo>
                  <a:pt x="229" y="117"/>
                  <a:pt x="229" y="117"/>
                  <a:pt x="229" y="117"/>
                </a:cubicBezTo>
                <a:cubicBezTo>
                  <a:pt x="226" y="117"/>
                  <a:pt x="224" y="115"/>
                  <a:pt x="224" y="112"/>
                </a:cubicBezTo>
                <a:close/>
                <a:moveTo>
                  <a:pt x="196" y="112"/>
                </a:moveTo>
                <a:cubicBezTo>
                  <a:pt x="196" y="109"/>
                  <a:pt x="198" y="107"/>
                  <a:pt x="201" y="107"/>
                </a:cubicBezTo>
                <a:cubicBezTo>
                  <a:pt x="201" y="107"/>
                  <a:pt x="201" y="107"/>
                  <a:pt x="201" y="107"/>
                </a:cubicBezTo>
                <a:cubicBezTo>
                  <a:pt x="204" y="107"/>
                  <a:pt x="206" y="109"/>
                  <a:pt x="206" y="112"/>
                </a:cubicBezTo>
                <a:cubicBezTo>
                  <a:pt x="206" y="112"/>
                  <a:pt x="206" y="112"/>
                  <a:pt x="206" y="112"/>
                </a:cubicBezTo>
                <a:cubicBezTo>
                  <a:pt x="206" y="115"/>
                  <a:pt x="204" y="117"/>
                  <a:pt x="201" y="117"/>
                </a:cubicBezTo>
                <a:cubicBezTo>
                  <a:pt x="201" y="117"/>
                  <a:pt x="201" y="117"/>
                  <a:pt x="201" y="117"/>
                </a:cubicBezTo>
                <a:cubicBezTo>
                  <a:pt x="198" y="117"/>
                  <a:pt x="196" y="115"/>
                  <a:pt x="196" y="112"/>
                </a:cubicBezTo>
                <a:close/>
                <a:moveTo>
                  <a:pt x="168" y="112"/>
                </a:moveTo>
                <a:cubicBezTo>
                  <a:pt x="168" y="109"/>
                  <a:pt x="170" y="107"/>
                  <a:pt x="173" y="107"/>
                </a:cubicBezTo>
                <a:cubicBezTo>
                  <a:pt x="173" y="107"/>
                  <a:pt x="173" y="107"/>
                  <a:pt x="173" y="107"/>
                </a:cubicBezTo>
                <a:cubicBezTo>
                  <a:pt x="176" y="107"/>
                  <a:pt x="178" y="109"/>
                  <a:pt x="178" y="112"/>
                </a:cubicBezTo>
                <a:cubicBezTo>
                  <a:pt x="178" y="112"/>
                  <a:pt x="178" y="112"/>
                  <a:pt x="178" y="112"/>
                </a:cubicBezTo>
                <a:cubicBezTo>
                  <a:pt x="178" y="115"/>
                  <a:pt x="176" y="117"/>
                  <a:pt x="173" y="117"/>
                </a:cubicBezTo>
                <a:cubicBezTo>
                  <a:pt x="173" y="117"/>
                  <a:pt x="173" y="117"/>
                  <a:pt x="173" y="117"/>
                </a:cubicBezTo>
                <a:cubicBezTo>
                  <a:pt x="170" y="117"/>
                  <a:pt x="168" y="115"/>
                  <a:pt x="168" y="112"/>
                </a:cubicBezTo>
                <a:close/>
                <a:moveTo>
                  <a:pt x="140" y="112"/>
                </a:moveTo>
                <a:cubicBezTo>
                  <a:pt x="140" y="109"/>
                  <a:pt x="142" y="107"/>
                  <a:pt x="145" y="107"/>
                </a:cubicBezTo>
                <a:cubicBezTo>
                  <a:pt x="145" y="107"/>
                  <a:pt x="145" y="107"/>
                  <a:pt x="145" y="107"/>
                </a:cubicBezTo>
                <a:cubicBezTo>
                  <a:pt x="148" y="107"/>
                  <a:pt x="150" y="109"/>
                  <a:pt x="150" y="112"/>
                </a:cubicBezTo>
                <a:cubicBezTo>
                  <a:pt x="150" y="112"/>
                  <a:pt x="150" y="112"/>
                  <a:pt x="150" y="112"/>
                </a:cubicBezTo>
                <a:cubicBezTo>
                  <a:pt x="150" y="115"/>
                  <a:pt x="148" y="117"/>
                  <a:pt x="145" y="117"/>
                </a:cubicBezTo>
                <a:cubicBezTo>
                  <a:pt x="145" y="117"/>
                  <a:pt x="145" y="117"/>
                  <a:pt x="145" y="117"/>
                </a:cubicBezTo>
                <a:cubicBezTo>
                  <a:pt x="142" y="117"/>
                  <a:pt x="140" y="115"/>
                  <a:pt x="140" y="112"/>
                </a:cubicBezTo>
                <a:close/>
                <a:moveTo>
                  <a:pt x="112" y="112"/>
                </a:moveTo>
                <a:cubicBezTo>
                  <a:pt x="112" y="109"/>
                  <a:pt x="114" y="107"/>
                  <a:pt x="117" y="107"/>
                </a:cubicBezTo>
                <a:cubicBezTo>
                  <a:pt x="117" y="107"/>
                  <a:pt x="117" y="107"/>
                  <a:pt x="117" y="107"/>
                </a:cubicBezTo>
                <a:cubicBezTo>
                  <a:pt x="120" y="107"/>
                  <a:pt x="122" y="109"/>
                  <a:pt x="122" y="112"/>
                </a:cubicBezTo>
                <a:cubicBezTo>
                  <a:pt x="122" y="112"/>
                  <a:pt x="122" y="112"/>
                  <a:pt x="122" y="112"/>
                </a:cubicBezTo>
                <a:cubicBezTo>
                  <a:pt x="122" y="115"/>
                  <a:pt x="120" y="117"/>
                  <a:pt x="117" y="117"/>
                </a:cubicBezTo>
                <a:cubicBezTo>
                  <a:pt x="117" y="117"/>
                  <a:pt x="117" y="117"/>
                  <a:pt x="117" y="117"/>
                </a:cubicBezTo>
                <a:cubicBezTo>
                  <a:pt x="114" y="117"/>
                  <a:pt x="112" y="115"/>
                  <a:pt x="112" y="112"/>
                </a:cubicBezTo>
                <a:close/>
                <a:moveTo>
                  <a:pt x="84" y="112"/>
                </a:moveTo>
                <a:cubicBezTo>
                  <a:pt x="84" y="109"/>
                  <a:pt x="86" y="107"/>
                  <a:pt x="89" y="107"/>
                </a:cubicBezTo>
                <a:cubicBezTo>
                  <a:pt x="89" y="107"/>
                  <a:pt x="89" y="107"/>
                  <a:pt x="89" y="107"/>
                </a:cubicBezTo>
                <a:cubicBezTo>
                  <a:pt x="92" y="107"/>
                  <a:pt x="94" y="109"/>
                  <a:pt x="94" y="112"/>
                </a:cubicBezTo>
                <a:cubicBezTo>
                  <a:pt x="94" y="112"/>
                  <a:pt x="94" y="112"/>
                  <a:pt x="94" y="112"/>
                </a:cubicBezTo>
                <a:cubicBezTo>
                  <a:pt x="94" y="115"/>
                  <a:pt x="92" y="117"/>
                  <a:pt x="89" y="117"/>
                </a:cubicBezTo>
                <a:cubicBezTo>
                  <a:pt x="89" y="117"/>
                  <a:pt x="89" y="117"/>
                  <a:pt x="89" y="117"/>
                </a:cubicBezTo>
                <a:cubicBezTo>
                  <a:pt x="86" y="117"/>
                  <a:pt x="84" y="115"/>
                  <a:pt x="84" y="112"/>
                </a:cubicBezTo>
                <a:close/>
                <a:moveTo>
                  <a:pt x="64" y="101"/>
                </a:moveTo>
                <a:cubicBezTo>
                  <a:pt x="63" y="99"/>
                  <a:pt x="63" y="96"/>
                  <a:pt x="66" y="94"/>
                </a:cubicBezTo>
                <a:cubicBezTo>
                  <a:pt x="66" y="94"/>
                  <a:pt x="66" y="94"/>
                  <a:pt x="66" y="94"/>
                </a:cubicBezTo>
                <a:cubicBezTo>
                  <a:pt x="68" y="93"/>
                  <a:pt x="71" y="93"/>
                  <a:pt x="73" y="96"/>
                </a:cubicBezTo>
                <a:cubicBezTo>
                  <a:pt x="73" y="96"/>
                  <a:pt x="73" y="96"/>
                  <a:pt x="73" y="96"/>
                </a:cubicBezTo>
                <a:cubicBezTo>
                  <a:pt x="74" y="98"/>
                  <a:pt x="74" y="101"/>
                  <a:pt x="71" y="103"/>
                </a:cubicBezTo>
                <a:cubicBezTo>
                  <a:pt x="71" y="103"/>
                  <a:pt x="71" y="103"/>
                  <a:pt x="71" y="103"/>
                </a:cubicBezTo>
                <a:cubicBezTo>
                  <a:pt x="70" y="103"/>
                  <a:pt x="69" y="103"/>
                  <a:pt x="68" y="103"/>
                </a:cubicBezTo>
                <a:cubicBezTo>
                  <a:pt x="68" y="103"/>
                  <a:pt x="68" y="103"/>
                  <a:pt x="68" y="103"/>
                </a:cubicBezTo>
                <a:cubicBezTo>
                  <a:pt x="67" y="103"/>
                  <a:pt x="65" y="103"/>
                  <a:pt x="64" y="101"/>
                </a:cubicBezTo>
                <a:close/>
                <a:moveTo>
                  <a:pt x="49" y="78"/>
                </a:moveTo>
                <a:cubicBezTo>
                  <a:pt x="47" y="76"/>
                  <a:pt x="48" y="73"/>
                  <a:pt x="50" y="71"/>
                </a:cubicBezTo>
                <a:cubicBezTo>
                  <a:pt x="50" y="71"/>
                  <a:pt x="50" y="71"/>
                  <a:pt x="50" y="71"/>
                </a:cubicBezTo>
                <a:cubicBezTo>
                  <a:pt x="52" y="70"/>
                  <a:pt x="55" y="70"/>
                  <a:pt x="57" y="72"/>
                </a:cubicBezTo>
                <a:cubicBezTo>
                  <a:pt x="57" y="72"/>
                  <a:pt x="57" y="72"/>
                  <a:pt x="57" y="72"/>
                </a:cubicBezTo>
                <a:cubicBezTo>
                  <a:pt x="58" y="75"/>
                  <a:pt x="58" y="78"/>
                  <a:pt x="56" y="79"/>
                </a:cubicBezTo>
                <a:cubicBezTo>
                  <a:pt x="56" y="79"/>
                  <a:pt x="56" y="79"/>
                  <a:pt x="56" y="79"/>
                </a:cubicBezTo>
                <a:cubicBezTo>
                  <a:pt x="55" y="80"/>
                  <a:pt x="54" y="80"/>
                  <a:pt x="53" y="80"/>
                </a:cubicBezTo>
                <a:cubicBezTo>
                  <a:pt x="53" y="80"/>
                  <a:pt x="53" y="80"/>
                  <a:pt x="53" y="80"/>
                </a:cubicBezTo>
                <a:cubicBezTo>
                  <a:pt x="51" y="80"/>
                  <a:pt x="50" y="80"/>
                  <a:pt x="49" y="78"/>
                </a:cubicBezTo>
                <a:close/>
                <a:moveTo>
                  <a:pt x="33" y="55"/>
                </a:moveTo>
                <a:cubicBezTo>
                  <a:pt x="31" y="53"/>
                  <a:pt x="32" y="50"/>
                  <a:pt x="34" y="48"/>
                </a:cubicBezTo>
                <a:cubicBezTo>
                  <a:pt x="34" y="48"/>
                  <a:pt x="34" y="48"/>
                  <a:pt x="34" y="48"/>
                </a:cubicBezTo>
                <a:cubicBezTo>
                  <a:pt x="36" y="46"/>
                  <a:pt x="39" y="47"/>
                  <a:pt x="41" y="49"/>
                </a:cubicBezTo>
                <a:cubicBezTo>
                  <a:pt x="41" y="49"/>
                  <a:pt x="41" y="49"/>
                  <a:pt x="41" y="49"/>
                </a:cubicBezTo>
                <a:cubicBezTo>
                  <a:pt x="43" y="52"/>
                  <a:pt x="42" y="55"/>
                  <a:pt x="40" y="56"/>
                </a:cubicBezTo>
                <a:cubicBezTo>
                  <a:pt x="40" y="56"/>
                  <a:pt x="40" y="56"/>
                  <a:pt x="40" y="56"/>
                </a:cubicBezTo>
                <a:cubicBezTo>
                  <a:pt x="39" y="57"/>
                  <a:pt x="38" y="57"/>
                  <a:pt x="37" y="57"/>
                </a:cubicBezTo>
                <a:cubicBezTo>
                  <a:pt x="37" y="57"/>
                  <a:pt x="37" y="57"/>
                  <a:pt x="37" y="57"/>
                </a:cubicBezTo>
                <a:cubicBezTo>
                  <a:pt x="35" y="57"/>
                  <a:pt x="34" y="56"/>
                  <a:pt x="33" y="55"/>
                </a:cubicBezTo>
                <a:close/>
                <a:moveTo>
                  <a:pt x="17" y="32"/>
                </a:moveTo>
                <a:cubicBezTo>
                  <a:pt x="15" y="30"/>
                  <a:pt x="16" y="26"/>
                  <a:pt x="18" y="25"/>
                </a:cubicBezTo>
                <a:cubicBezTo>
                  <a:pt x="18" y="25"/>
                  <a:pt x="18" y="25"/>
                  <a:pt x="18" y="25"/>
                </a:cubicBezTo>
                <a:cubicBezTo>
                  <a:pt x="21" y="23"/>
                  <a:pt x="24" y="24"/>
                  <a:pt x="25" y="26"/>
                </a:cubicBezTo>
                <a:cubicBezTo>
                  <a:pt x="25" y="26"/>
                  <a:pt x="25" y="26"/>
                  <a:pt x="25" y="26"/>
                </a:cubicBezTo>
                <a:cubicBezTo>
                  <a:pt x="27" y="29"/>
                  <a:pt x="26" y="32"/>
                  <a:pt x="24" y="33"/>
                </a:cubicBezTo>
                <a:cubicBezTo>
                  <a:pt x="24" y="33"/>
                  <a:pt x="24" y="33"/>
                  <a:pt x="24" y="33"/>
                </a:cubicBezTo>
                <a:cubicBezTo>
                  <a:pt x="23" y="34"/>
                  <a:pt x="22" y="34"/>
                  <a:pt x="21" y="34"/>
                </a:cubicBezTo>
                <a:cubicBezTo>
                  <a:pt x="21" y="34"/>
                  <a:pt x="21" y="34"/>
                  <a:pt x="21" y="34"/>
                </a:cubicBezTo>
                <a:cubicBezTo>
                  <a:pt x="19" y="34"/>
                  <a:pt x="18" y="33"/>
                  <a:pt x="17" y="32"/>
                </a:cubicBezTo>
                <a:close/>
                <a:moveTo>
                  <a:pt x="1" y="9"/>
                </a:moveTo>
                <a:cubicBezTo>
                  <a:pt x="0" y="6"/>
                  <a:pt x="0" y="3"/>
                  <a:pt x="2" y="2"/>
                </a:cubicBezTo>
                <a:cubicBezTo>
                  <a:pt x="2" y="2"/>
                  <a:pt x="2" y="2"/>
                  <a:pt x="2" y="2"/>
                </a:cubicBezTo>
                <a:cubicBezTo>
                  <a:pt x="5" y="0"/>
                  <a:pt x="8" y="1"/>
                  <a:pt x="9" y="3"/>
                </a:cubicBezTo>
                <a:cubicBezTo>
                  <a:pt x="9" y="3"/>
                  <a:pt x="9" y="3"/>
                  <a:pt x="9" y="3"/>
                </a:cubicBezTo>
                <a:cubicBezTo>
                  <a:pt x="11" y="5"/>
                  <a:pt x="10" y="9"/>
                  <a:pt x="8" y="10"/>
                </a:cubicBezTo>
                <a:cubicBezTo>
                  <a:pt x="8" y="10"/>
                  <a:pt x="8" y="10"/>
                  <a:pt x="8" y="10"/>
                </a:cubicBezTo>
                <a:cubicBezTo>
                  <a:pt x="7" y="11"/>
                  <a:pt x="6" y="11"/>
                  <a:pt x="5" y="11"/>
                </a:cubicBezTo>
                <a:cubicBezTo>
                  <a:pt x="5" y="11"/>
                  <a:pt x="5" y="11"/>
                  <a:pt x="5" y="11"/>
                </a:cubicBezTo>
                <a:cubicBezTo>
                  <a:pt x="4" y="11"/>
                  <a:pt x="2" y="10"/>
                  <a:pt x="1" y="9"/>
                </a:cubicBezTo>
                <a:close/>
              </a:path>
            </a:pathLst>
          </a:custGeom>
          <a:solidFill>
            <a:srgbClr val="00CEE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48" name="Freeform 10"/>
          <p:cNvSpPr>
            <a:spLocks noEditPoints="1"/>
          </p:cNvSpPr>
          <p:nvPr/>
        </p:nvSpPr>
        <p:spPr bwMode="auto">
          <a:xfrm>
            <a:off x="7956688" y="4594689"/>
            <a:ext cx="1066769" cy="45719"/>
          </a:xfrm>
          <a:custGeom>
            <a:avLst/>
            <a:gdLst>
              <a:gd name="T0" fmla="*/ 369 w 374"/>
              <a:gd name="T1" fmla="*/ 0 h 10"/>
              <a:gd name="T2" fmla="*/ 374 w 374"/>
              <a:gd name="T3" fmla="*/ 5 h 10"/>
              <a:gd name="T4" fmla="*/ 369 w 374"/>
              <a:gd name="T5" fmla="*/ 10 h 10"/>
              <a:gd name="T6" fmla="*/ 364 w 374"/>
              <a:gd name="T7" fmla="*/ 5 h 10"/>
              <a:gd name="T8" fmla="*/ 341 w 374"/>
              <a:gd name="T9" fmla="*/ 0 h 10"/>
              <a:gd name="T10" fmla="*/ 346 w 374"/>
              <a:gd name="T11" fmla="*/ 5 h 10"/>
              <a:gd name="T12" fmla="*/ 341 w 374"/>
              <a:gd name="T13" fmla="*/ 10 h 10"/>
              <a:gd name="T14" fmla="*/ 336 w 374"/>
              <a:gd name="T15" fmla="*/ 5 h 10"/>
              <a:gd name="T16" fmla="*/ 313 w 374"/>
              <a:gd name="T17" fmla="*/ 0 h 10"/>
              <a:gd name="T18" fmla="*/ 318 w 374"/>
              <a:gd name="T19" fmla="*/ 5 h 10"/>
              <a:gd name="T20" fmla="*/ 313 w 374"/>
              <a:gd name="T21" fmla="*/ 10 h 10"/>
              <a:gd name="T22" fmla="*/ 308 w 374"/>
              <a:gd name="T23" fmla="*/ 5 h 10"/>
              <a:gd name="T24" fmla="*/ 285 w 374"/>
              <a:gd name="T25" fmla="*/ 0 h 10"/>
              <a:gd name="T26" fmla="*/ 290 w 374"/>
              <a:gd name="T27" fmla="*/ 5 h 10"/>
              <a:gd name="T28" fmla="*/ 285 w 374"/>
              <a:gd name="T29" fmla="*/ 10 h 10"/>
              <a:gd name="T30" fmla="*/ 280 w 374"/>
              <a:gd name="T31" fmla="*/ 5 h 10"/>
              <a:gd name="T32" fmla="*/ 257 w 374"/>
              <a:gd name="T33" fmla="*/ 0 h 10"/>
              <a:gd name="T34" fmla="*/ 262 w 374"/>
              <a:gd name="T35" fmla="*/ 5 h 10"/>
              <a:gd name="T36" fmla="*/ 257 w 374"/>
              <a:gd name="T37" fmla="*/ 10 h 10"/>
              <a:gd name="T38" fmla="*/ 252 w 374"/>
              <a:gd name="T39" fmla="*/ 5 h 10"/>
              <a:gd name="T40" fmla="*/ 229 w 374"/>
              <a:gd name="T41" fmla="*/ 0 h 10"/>
              <a:gd name="T42" fmla="*/ 234 w 374"/>
              <a:gd name="T43" fmla="*/ 5 h 10"/>
              <a:gd name="T44" fmla="*/ 229 w 374"/>
              <a:gd name="T45" fmla="*/ 10 h 10"/>
              <a:gd name="T46" fmla="*/ 224 w 374"/>
              <a:gd name="T47" fmla="*/ 5 h 10"/>
              <a:gd name="T48" fmla="*/ 201 w 374"/>
              <a:gd name="T49" fmla="*/ 0 h 10"/>
              <a:gd name="T50" fmla="*/ 206 w 374"/>
              <a:gd name="T51" fmla="*/ 5 h 10"/>
              <a:gd name="T52" fmla="*/ 201 w 374"/>
              <a:gd name="T53" fmla="*/ 10 h 10"/>
              <a:gd name="T54" fmla="*/ 196 w 374"/>
              <a:gd name="T55" fmla="*/ 5 h 10"/>
              <a:gd name="T56" fmla="*/ 173 w 374"/>
              <a:gd name="T57" fmla="*/ 0 h 10"/>
              <a:gd name="T58" fmla="*/ 178 w 374"/>
              <a:gd name="T59" fmla="*/ 5 h 10"/>
              <a:gd name="T60" fmla="*/ 173 w 374"/>
              <a:gd name="T61" fmla="*/ 10 h 10"/>
              <a:gd name="T62" fmla="*/ 168 w 374"/>
              <a:gd name="T63" fmla="*/ 5 h 10"/>
              <a:gd name="T64" fmla="*/ 145 w 374"/>
              <a:gd name="T65" fmla="*/ 0 h 10"/>
              <a:gd name="T66" fmla="*/ 150 w 374"/>
              <a:gd name="T67" fmla="*/ 5 h 10"/>
              <a:gd name="T68" fmla="*/ 145 w 374"/>
              <a:gd name="T69" fmla="*/ 10 h 10"/>
              <a:gd name="T70" fmla="*/ 140 w 374"/>
              <a:gd name="T71" fmla="*/ 5 h 10"/>
              <a:gd name="T72" fmla="*/ 117 w 374"/>
              <a:gd name="T73" fmla="*/ 0 h 10"/>
              <a:gd name="T74" fmla="*/ 122 w 374"/>
              <a:gd name="T75" fmla="*/ 5 h 10"/>
              <a:gd name="T76" fmla="*/ 117 w 374"/>
              <a:gd name="T77" fmla="*/ 10 h 10"/>
              <a:gd name="T78" fmla="*/ 112 w 374"/>
              <a:gd name="T79" fmla="*/ 5 h 10"/>
              <a:gd name="T80" fmla="*/ 89 w 374"/>
              <a:gd name="T81" fmla="*/ 0 h 10"/>
              <a:gd name="T82" fmla="*/ 94 w 374"/>
              <a:gd name="T83" fmla="*/ 5 h 10"/>
              <a:gd name="T84" fmla="*/ 89 w 374"/>
              <a:gd name="T85" fmla="*/ 10 h 10"/>
              <a:gd name="T86" fmla="*/ 84 w 374"/>
              <a:gd name="T87" fmla="*/ 5 h 10"/>
              <a:gd name="T88" fmla="*/ 61 w 374"/>
              <a:gd name="T89" fmla="*/ 0 h 10"/>
              <a:gd name="T90" fmla="*/ 66 w 374"/>
              <a:gd name="T91" fmla="*/ 5 h 10"/>
              <a:gd name="T92" fmla="*/ 61 w 374"/>
              <a:gd name="T93" fmla="*/ 10 h 10"/>
              <a:gd name="T94" fmla="*/ 56 w 374"/>
              <a:gd name="T95" fmla="*/ 5 h 10"/>
              <a:gd name="T96" fmla="*/ 33 w 374"/>
              <a:gd name="T97" fmla="*/ 0 h 10"/>
              <a:gd name="T98" fmla="*/ 38 w 374"/>
              <a:gd name="T99" fmla="*/ 5 h 10"/>
              <a:gd name="T100" fmla="*/ 33 w 374"/>
              <a:gd name="T101" fmla="*/ 10 h 10"/>
              <a:gd name="T102" fmla="*/ 28 w 374"/>
              <a:gd name="T103" fmla="*/ 5 h 10"/>
              <a:gd name="T104" fmla="*/ 5 w 374"/>
              <a:gd name="T105" fmla="*/ 0 h 10"/>
              <a:gd name="T106" fmla="*/ 10 w 374"/>
              <a:gd name="T107" fmla="*/ 5 h 10"/>
              <a:gd name="T108" fmla="*/ 5 w 374"/>
              <a:gd name="T109" fmla="*/ 10 h 10"/>
              <a:gd name="T110" fmla="*/ 0 w 374"/>
              <a:gd name="T111"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4" h="10">
                <a:moveTo>
                  <a:pt x="364" y="5"/>
                </a:moveTo>
                <a:cubicBezTo>
                  <a:pt x="364" y="3"/>
                  <a:pt x="366" y="0"/>
                  <a:pt x="369" y="0"/>
                </a:cubicBezTo>
                <a:cubicBezTo>
                  <a:pt x="369" y="0"/>
                  <a:pt x="369" y="0"/>
                  <a:pt x="369" y="0"/>
                </a:cubicBezTo>
                <a:cubicBezTo>
                  <a:pt x="371" y="0"/>
                  <a:pt x="374" y="3"/>
                  <a:pt x="374" y="5"/>
                </a:cubicBezTo>
                <a:cubicBezTo>
                  <a:pt x="374" y="5"/>
                  <a:pt x="374" y="5"/>
                  <a:pt x="374" y="5"/>
                </a:cubicBezTo>
                <a:cubicBezTo>
                  <a:pt x="374" y="8"/>
                  <a:pt x="371" y="10"/>
                  <a:pt x="369" y="10"/>
                </a:cubicBezTo>
                <a:cubicBezTo>
                  <a:pt x="369" y="10"/>
                  <a:pt x="369" y="10"/>
                  <a:pt x="369" y="10"/>
                </a:cubicBezTo>
                <a:cubicBezTo>
                  <a:pt x="366" y="10"/>
                  <a:pt x="364" y="8"/>
                  <a:pt x="364" y="5"/>
                </a:cubicBezTo>
                <a:close/>
                <a:moveTo>
                  <a:pt x="336" y="5"/>
                </a:moveTo>
                <a:cubicBezTo>
                  <a:pt x="336" y="3"/>
                  <a:pt x="338" y="0"/>
                  <a:pt x="341" y="0"/>
                </a:cubicBezTo>
                <a:cubicBezTo>
                  <a:pt x="341" y="0"/>
                  <a:pt x="341" y="0"/>
                  <a:pt x="341" y="0"/>
                </a:cubicBezTo>
                <a:cubicBezTo>
                  <a:pt x="343" y="0"/>
                  <a:pt x="346" y="3"/>
                  <a:pt x="346" y="5"/>
                </a:cubicBezTo>
                <a:cubicBezTo>
                  <a:pt x="346" y="5"/>
                  <a:pt x="346" y="5"/>
                  <a:pt x="346" y="5"/>
                </a:cubicBezTo>
                <a:cubicBezTo>
                  <a:pt x="346" y="8"/>
                  <a:pt x="343" y="10"/>
                  <a:pt x="341" y="10"/>
                </a:cubicBezTo>
                <a:cubicBezTo>
                  <a:pt x="341" y="10"/>
                  <a:pt x="341" y="10"/>
                  <a:pt x="341" y="10"/>
                </a:cubicBezTo>
                <a:cubicBezTo>
                  <a:pt x="338" y="10"/>
                  <a:pt x="336" y="8"/>
                  <a:pt x="336" y="5"/>
                </a:cubicBezTo>
                <a:close/>
                <a:moveTo>
                  <a:pt x="308" y="5"/>
                </a:moveTo>
                <a:cubicBezTo>
                  <a:pt x="308" y="3"/>
                  <a:pt x="310" y="0"/>
                  <a:pt x="313" y="0"/>
                </a:cubicBezTo>
                <a:cubicBezTo>
                  <a:pt x="313" y="0"/>
                  <a:pt x="313" y="0"/>
                  <a:pt x="313" y="0"/>
                </a:cubicBezTo>
                <a:cubicBezTo>
                  <a:pt x="315" y="0"/>
                  <a:pt x="318" y="3"/>
                  <a:pt x="318" y="5"/>
                </a:cubicBezTo>
                <a:cubicBezTo>
                  <a:pt x="318" y="5"/>
                  <a:pt x="318" y="5"/>
                  <a:pt x="318" y="5"/>
                </a:cubicBezTo>
                <a:cubicBezTo>
                  <a:pt x="318" y="8"/>
                  <a:pt x="315" y="10"/>
                  <a:pt x="313" y="10"/>
                </a:cubicBezTo>
                <a:cubicBezTo>
                  <a:pt x="313" y="10"/>
                  <a:pt x="313" y="10"/>
                  <a:pt x="313" y="10"/>
                </a:cubicBezTo>
                <a:cubicBezTo>
                  <a:pt x="310" y="10"/>
                  <a:pt x="308" y="8"/>
                  <a:pt x="308" y="5"/>
                </a:cubicBezTo>
                <a:close/>
                <a:moveTo>
                  <a:pt x="280" y="5"/>
                </a:moveTo>
                <a:cubicBezTo>
                  <a:pt x="280" y="3"/>
                  <a:pt x="282" y="0"/>
                  <a:pt x="285" y="0"/>
                </a:cubicBezTo>
                <a:cubicBezTo>
                  <a:pt x="285" y="0"/>
                  <a:pt x="285" y="0"/>
                  <a:pt x="285" y="0"/>
                </a:cubicBezTo>
                <a:cubicBezTo>
                  <a:pt x="287" y="0"/>
                  <a:pt x="290" y="3"/>
                  <a:pt x="290" y="5"/>
                </a:cubicBezTo>
                <a:cubicBezTo>
                  <a:pt x="290" y="5"/>
                  <a:pt x="290" y="5"/>
                  <a:pt x="290" y="5"/>
                </a:cubicBezTo>
                <a:cubicBezTo>
                  <a:pt x="290" y="8"/>
                  <a:pt x="287" y="10"/>
                  <a:pt x="285" y="10"/>
                </a:cubicBezTo>
                <a:cubicBezTo>
                  <a:pt x="285" y="10"/>
                  <a:pt x="285" y="10"/>
                  <a:pt x="285" y="10"/>
                </a:cubicBezTo>
                <a:cubicBezTo>
                  <a:pt x="282" y="10"/>
                  <a:pt x="280" y="8"/>
                  <a:pt x="280" y="5"/>
                </a:cubicBezTo>
                <a:close/>
                <a:moveTo>
                  <a:pt x="252" y="5"/>
                </a:moveTo>
                <a:cubicBezTo>
                  <a:pt x="252" y="3"/>
                  <a:pt x="254" y="0"/>
                  <a:pt x="257" y="0"/>
                </a:cubicBezTo>
                <a:cubicBezTo>
                  <a:pt x="257" y="0"/>
                  <a:pt x="257" y="0"/>
                  <a:pt x="257" y="0"/>
                </a:cubicBezTo>
                <a:cubicBezTo>
                  <a:pt x="259" y="0"/>
                  <a:pt x="262" y="3"/>
                  <a:pt x="262" y="5"/>
                </a:cubicBezTo>
                <a:cubicBezTo>
                  <a:pt x="262" y="5"/>
                  <a:pt x="262" y="5"/>
                  <a:pt x="262" y="5"/>
                </a:cubicBezTo>
                <a:cubicBezTo>
                  <a:pt x="262" y="8"/>
                  <a:pt x="259" y="10"/>
                  <a:pt x="257" y="10"/>
                </a:cubicBezTo>
                <a:cubicBezTo>
                  <a:pt x="257" y="10"/>
                  <a:pt x="257" y="10"/>
                  <a:pt x="257" y="10"/>
                </a:cubicBezTo>
                <a:cubicBezTo>
                  <a:pt x="254" y="10"/>
                  <a:pt x="252" y="8"/>
                  <a:pt x="252" y="5"/>
                </a:cubicBezTo>
                <a:close/>
                <a:moveTo>
                  <a:pt x="224" y="5"/>
                </a:moveTo>
                <a:cubicBezTo>
                  <a:pt x="224" y="3"/>
                  <a:pt x="226" y="0"/>
                  <a:pt x="229" y="0"/>
                </a:cubicBezTo>
                <a:cubicBezTo>
                  <a:pt x="229" y="0"/>
                  <a:pt x="229" y="0"/>
                  <a:pt x="229" y="0"/>
                </a:cubicBezTo>
                <a:cubicBezTo>
                  <a:pt x="231" y="0"/>
                  <a:pt x="234" y="3"/>
                  <a:pt x="234" y="5"/>
                </a:cubicBezTo>
                <a:cubicBezTo>
                  <a:pt x="234" y="5"/>
                  <a:pt x="234" y="5"/>
                  <a:pt x="234" y="5"/>
                </a:cubicBezTo>
                <a:cubicBezTo>
                  <a:pt x="234" y="8"/>
                  <a:pt x="231" y="10"/>
                  <a:pt x="229" y="10"/>
                </a:cubicBezTo>
                <a:cubicBezTo>
                  <a:pt x="229" y="10"/>
                  <a:pt x="229" y="10"/>
                  <a:pt x="229" y="10"/>
                </a:cubicBezTo>
                <a:cubicBezTo>
                  <a:pt x="226" y="10"/>
                  <a:pt x="224" y="8"/>
                  <a:pt x="224" y="5"/>
                </a:cubicBezTo>
                <a:close/>
                <a:moveTo>
                  <a:pt x="196" y="5"/>
                </a:moveTo>
                <a:cubicBezTo>
                  <a:pt x="196" y="3"/>
                  <a:pt x="198" y="0"/>
                  <a:pt x="201" y="0"/>
                </a:cubicBezTo>
                <a:cubicBezTo>
                  <a:pt x="201" y="0"/>
                  <a:pt x="201" y="0"/>
                  <a:pt x="201" y="0"/>
                </a:cubicBezTo>
                <a:cubicBezTo>
                  <a:pt x="203" y="0"/>
                  <a:pt x="206" y="3"/>
                  <a:pt x="206" y="5"/>
                </a:cubicBezTo>
                <a:cubicBezTo>
                  <a:pt x="206" y="5"/>
                  <a:pt x="206" y="5"/>
                  <a:pt x="206" y="5"/>
                </a:cubicBezTo>
                <a:cubicBezTo>
                  <a:pt x="206" y="8"/>
                  <a:pt x="203" y="10"/>
                  <a:pt x="201" y="10"/>
                </a:cubicBezTo>
                <a:cubicBezTo>
                  <a:pt x="201" y="10"/>
                  <a:pt x="201" y="10"/>
                  <a:pt x="201" y="10"/>
                </a:cubicBezTo>
                <a:cubicBezTo>
                  <a:pt x="198" y="10"/>
                  <a:pt x="196" y="8"/>
                  <a:pt x="196" y="5"/>
                </a:cubicBezTo>
                <a:close/>
                <a:moveTo>
                  <a:pt x="168" y="5"/>
                </a:moveTo>
                <a:cubicBezTo>
                  <a:pt x="168" y="3"/>
                  <a:pt x="170" y="0"/>
                  <a:pt x="173" y="0"/>
                </a:cubicBezTo>
                <a:cubicBezTo>
                  <a:pt x="173" y="0"/>
                  <a:pt x="173" y="0"/>
                  <a:pt x="173" y="0"/>
                </a:cubicBezTo>
                <a:cubicBezTo>
                  <a:pt x="175" y="0"/>
                  <a:pt x="178" y="3"/>
                  <a:pt x="178" y="5"/>
                </a:cubicBezTo>
                <a:cubicBezTo>
                  <a:pt x="178" y="5"/>
                  <a:pt x="178" y="5"/>
                  <a:pt x="178" y="5"/>
                </a:cubicBezTo>
                <a:cubicBezTo>
                  <a:pt x="178" y="8"/>
                  <a:pt x="175" y="10"/>
                  <a:pt x="173" y="10"/>
                </a:cubicBezTo>
                <a:cubicBezTo>
                  <a:pt x="173" y="10"/>
                  <a:pt x="173" y="10"/>
                  <a:pt x="173" y="10"/>
                </a:cubicBezTo>
                <a:cubicBezTo>
                  <a:pt x="170" y="10"/>
                  <a:pt x="168" y="8"/>
                  <a:pt x="168" y="5"/>
                </a:cubicBezTo>
                <a:close/>
                <a:moveTo>
                  <a:pt x="140" y="5"/>
                </a:moveTo>
                <a:cubicBezTo>
                  <a:pt x="140" y="3"/>
                  <a:pt x="142" y="0"/>
                  <a:pt x="145" y="0"/>
                </a:cubicBezTo>
                <a:cubicBezTo>
                  <a:pt x="145" y="0"/>
                  <a:pt x="145" y="0"/>
                  <a:pt x="145" y="0"/>
                </a:cubicBezTo>
                <a:cubicBezTo>
                  <a:pt x="147" y="0"/>
                  <a:pt x="150" y="3"/>
                  <a:pt x="150" y="5"/>
                </a:cubicBezTo>
                <a:cubicBezTo>
                  <a:pt x="150" y="5"/>
                  <a:pt x="150" y="5"/>
                  <a:pt x="150" y="5"/>
                </a:cubicBezTo>
                <a:cubicBezTo>
                  <a:pt x="150" y="8"/>
                  <a:pt x="147" y="10"/>
                  <a:pt x="145" y="10"/>
                </a:cubicBezTo>
                <a:cubicBezTo>
                  <a:pt x="145" y="10"/>
                  <a:pt x="145" y="10"/>
                  <a:pt x="145" y="10"/>
                </a:cubicBezTo>
                <a:cubicBezTo>
                  <a:pt x="142" y="10"/>
                  <a:pt x="140" y="8"/>
                  <a:pt x="140" y="5"/>
                </a:cubicBezTo>
                <a:close/>
                <a:moveTo>
                  <a:pt x="112" y="5"/>
                </a:moveTo>
                <a:cubicBezTo>
                  <a:pt x="112" y="3"/>
                  <a:pt x="114" y="0"/>
                  <a:pt x="117" y="0"/>
                </a:cubicBezTo>
                <a:cubicBezTo>
                  <a:pt x="117" y="0"/>
                  <a:pt x="117" y="0"/>
                  <a:pt x="117" y="0"/>
                </a:cubicBezTo>
                <a:cubicBezTo>
                  <a:pt x="119" y="0"/>
                  <a:pt x="122" y="3"/>
                  <a:pt x="122" y="5"/>
                </a:cubicBezTo>
                <a:cubicBezTo>
                  <a:pt x="122" y="5"/>
                  <a:pt x="122" y="5"/>
                  <a:pt x="122" y="5"/>
                </a:cubicBezTo>
                <a:cubicBezTo>
                  <a:pt x="122" y="8"/>
                  <a:pt x="119" y="10"/>
                  <a:pt x="117" y="10"/>
                </a:cubicBezTo>
                <a:cubicBezTo>
                  <a:pt x="117" y="10"/>
                  <a:pt x="117" y="10"/>
                  <a:pt x="117" y="10"/>
                </a:cubicBezTo>
                <a:cubicBezTo>
                  <a:pt x="114" y="10"/>
                  <a:pt x="112" y="8"/>
                  <a:pt x="112" y="5"/>
                </a:cubicBezTo>
                <a:close/>
                <a:moveTo>
                  <a:pt x="84" y="5"/>
                </a:moveTo>
                <a:cubicBezTo>
                  <a:pt x="84" y="3"/>
                  <a:pt x="86" y="0"/>
                  <a:pt x="89" y="0"/>
                </a:cubicBezTo>
                <a:cubicBezTo>
                  <a:pt x="89" y="0"/>
                  <a:pt x="89" y="0"/>
                  <a:pt x="89" y="0"/>
                </a:cubicBezTo>
                <a:cubicBezTo>
                  <a:pt x="91" y="0"/>
                  <a:pt x="94" y="3"/>
                  <a:pt x="94" y="5"/>
                </a:cubicBezTo>
                <a:cubicBezTo>
                  <a:pt x="94" y="5"/>
                  <a:pt x="94" y="5"/>
                  <a:pt x="94" y="5"/>
                </a:cubicBezTo>
                <a:cubicBezTo>
                  <a:pt x="94" y="8"/>
                  <a:pt x="91" y="10"/>
                  <a:pt x="89" y="10"/>
                </a:cubicBezTo>
                <a:cubicBezTo>
                  <a:pt x="89" y="10"/>
                  <a:pt x="89" y="10"/>
                  <a:pt x="89" y="10"/>
                </a:cubicBezTo>
                <a:cubicBezTo>
                  <a:pt x="86" y="10"/>
                  <a:pt x="84" y="8"/>
                  <a:pt x="84" y="5"/>
                </a:cubicBezTo>
                <a:close/>
                <a:moveTo>
                  <a:pt x="56" y="5"/>
                </a:moveTo>
                <a:cubicBezTo>
                  <a:pt x="56" y="3"/>
                  <a:pt x="58" y="0"/>
                  <a:pt x="61" y="0"/>
                </a:cubicBezTo>
                <a:cubicBezTo>
                  <a:pt x="61" y="0"/>
                  <a:pt x="61" y="0"/>
                  <a:pt x="61" y="0"/>
                </a:cubicBezTo>
                <a:cubicBezTo>
                  <a:pt x="63" y="0"/>
                  <a:pt x="66" y="3"/>
                  <a:pt x="66" y="5"/>
                </a:cubicBezTo>
                <a:cubicBezTo>
                  <a:pt x="66" y="5"/>
                  <a:pt x="66" y="5"/>
                  <a:pt x="66" y="5"/>
                </a:cubicBezTo>
                <a:cubicBezTo>
                  <a:pt x="66" y="8"/>
                  <a:pt x="63" y="10"/>
                  <a:pt x="61" y="10"/>
                </a:cubicBezTo>
                <a:cubicBezTo>
                  <a:pt x="61" y="10"/>
                  <a:pt x="61" y="10"/>
                  <a:pt x="61" y="10"/>
                </a:cubicBezTo>
                <a:cubicBezTo>
                  <a:pt x="58" y="10"/>
                  <a:pt x="56" y="8"/>
                  <a:pt x="56" y="5"/>
                </a:cubicBezTo>
                <a:close/>
                <a:moveTo>
                  <a:pt x="28" y="5"/>
                </a:moveTo>
                <a:cubicBezTo>
                  <a:pt x="28" y="3"/>
                  <a:pt x="30" y="0"/>
                  <a:pt x="33" y="0"/>
                </a:cubicBezTo>
                <a:cubicBezTo>
                  <a:pt x="33" y="0"/>
                  <a:pt x="33" y="0"/>
                  <a:pt x="33" y="0"/>
                </a:cubicBezTo>
                <a:cubicBezTo>
                  <a:pt x="35" y="0"/>
                  <a:pt x="38" y="3"/>
                  <a:pt x="38" y="5"/>
                </a:cubicBezTo>
                <a:cubicBezTo>
                  <a:pt x="38" y="5"/>
                  <a:pt x="38" y="5"/>
                  <a:pt x="38" y="5"/>
                </a:cubicBezTo>
                <a:cubicBezTo>
                  <a:pt x="38" y="8"/>
                  <a:pt x="35" y="10"/>
                  <a:pt x="33" y="10"/>
                </a:cubicBezTo>
                <a:cubicBezTo>
                  <a:pt x="33" y="10"/>
                  <a:pt x="33" y="10"/>
                  <a:pt x="33" y="10"/>
                </a:cubicBezTo>
                <a:cubicBezTo>
                  <a:pt x="30" y="10"/>
                  <a:pt x="28" y="8"/>
                  <a:pt x="28" y="5"/>
                </a:cubicBezTo>
                <a:close/>
                <a:moveTo>
                  <a:pt x="0" y="5"/>
                </a:moveTo>
                <a:cubicBezTo>
                  <a:pt x="0" y="3"/>
                  <a:pt x="2" y="0"/>
                  <a:pt x="5" y="0"/>
                </a:cubicBezTo>
                <a:cubicBezTo>
                  <a:pt x="5" y="0"/>
                  <a:pt x="5" y="0"/>
                  <a:pt x="5" y="0"/>
                </a:cubicBezTo>
                <a:cubicBezTo>
                  <a:pt x="7" y="0"/>
                  <a:pt x="10" y="3"/>
                  <a:pt x="10" y="5"/>
                </a:cubicBezTo>
                <a:cubicBezTo>
                  <a:pt x="10" y="5"/>
                  <a:pt x="10" y="5"/>
                  <a:pt x="10" y="5"/>
                </a:cubicBezTo>
                <a:cubicBezTo>
                  <a:pt x="10" y="8"/>
                  <a:pt x="7" y="10"/>
                  <a:pt x="5" y="10"/>
                </a:cubicBezTo>
                <a:cubicBezTo>
                  <a:pt x="5" y="10"/>
                  <a:pt x="5" y="10"/>
                  <a:pt x="5" y="10"/>
                </a:cubicBezTo>
                <a:cubicBezTo>
                  <a:pt x="2" y="10"/>
                  <a:pt x="0" y="8"/>
                  <a:pt x="0" y="5"/>
                </a:cubicBezTo>
                <a:close/>
              </a:path>
            </a:pathLst>
          </a:custGeom>
          <a:solidFill>
            <a:srgbClr val="FF4B1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49" name="Freeform 11"/>
          <p:cNvSpPr>
            <a:spLocks noEditPoints="1"/>
          </p:cNvSpPr>
          <p:nvPr/>
        </p:nvSpPr>
        <p:spPr bwMode="auto">
          <a:xfrm>
            <a:off x="7937638" y="3269128"/>
            <a:ext cx="1085819" cy="45719"/>
          </a:xfrm>
          <a:custGeom>
            <a:avLst/>
            <a:gdLst>
              <a:gd name="T0" fmla="*/ 2 w 383"/>
              <a:gd name="T1" fmla="*/ 9 h 11"/>
              <a:gd name="T2" fmla="*/ 2 w 383"/>
              <a:gd name="T3" fmla="*/ 2 h 11"/>
              <a:gd name="T4" fmla="*/ 10 w 383"/>
              <a:gd name="T5" fmla="*/ 6 h 11"/>
              <a:gd name="T6" fmla="*/ 5 w 383"/>
              <a:gd name="T7" fmla="*/ 11 h 11"/>
              <a:gd name="T8" fmla="*/ 349 w 383"/>
              <a:gd name="T9" fmla="*/ 11 h 11"/>
              <a:gd name="T10" fmla="*/ 354 w 383"/>
              <a:gd name="T11" fmla="*/ 6 h 11"/>
              <a:gd name="T12" fmla="*/ 349 w 383"/>
              <a:gd name="T13" fmla="*/ 1 h 11"/>
              <a:gd name="T14" fmla="*/ 349 w 383"/>
              <a:gd name="T15" fmla="*/ 11 h 11"/>
              <a:gd name="T16" fmla="*/ 321 w 383"/>
              <a:gd name="T17" fmla="*/ 11 h 11"/>
              <a:gd name="T18" fmla="*/ 326 w 383"/>
              <a:gd name="T19" fmla="*/ 6 h 11"/>
              <a:gd name="T20" fmla="*/ 321 w 383"/>
              <a:gd name="T21" fmla="*/ 1 h 11"/>
              <a:gd name="T22" fmla="*/ 321 w 383"/>
              <a:gd name="T23" fmla="*/ 11 h 11"/>
              <a:gd name="T24" fmla="*/ 292 w 383"/>
              <a:gd name="T25" fmla="*/ 11 h 11"/>
              <a:gd name="T26" fmla="*/ 297 w 383"/>
              <a:gd name="T27" fmla="*/ 6 h 11"/>
              <a:gd name="T28" fmla="*/ 292 w 383"/>
              <a:gd name="T29" fmla="*/ 1 h 11"/>
              <a:gd name="T30" fmla="*/ 292 w 383"/>
              <a:gd name="T31" fmla="*/ 11 h 11"/>
              <a:gd name="T32" fmla="*/ 263 w 383"/>
              <a:gd name="T33" fmla="*/ 11 h 11"/>
              <a:gd name="T34" fmla="*/ 268 w 383"/>
              <a:gd name="T35" fmla="*/ 6 h 11"/>
              <a:gd name="T36" fmla="*/ 263 w 383"/>
              <a:gd name="T37" fmla="*/ 1 h 11"/>
              <a:gd name="T38" fmla="*/ 263 w 383"/>
              <a:gd name="T39" fmla="*/ 11 h 11"/>
              <a:gd name="T40" fmla="*/ 235 w 383"/>
              <a:gd name="T41" fmla="*/ 11 h 11"/>
              <a:gd name="T42" fmla="*/ 240 w 383"/>
              <a:gd name="T43" fmla="*/ 6 h 11"/>
              <a:gd name="T44" fmla="*/ 235 w 383"/>
              <a:gd name="T45" fmla="*/ 1 h 11"/>
              <a:gd name="T46" fmla="*/ 235 w 383"/>
              <a:gd name="T47" fmla="*/ 11 h 11"/>
              <a:gd name="T48" fmla="*/ 206 w 383"/>
              <a:gd name="T49" fmla="*/ 11 h 11"/>
              <a:gd name="T50" fmla="*/ 211 w 383"/>
              <a:gd name="T51" fmla="*/ 6 h 11"/>
              <a:gd name="T52" fmla="*/ 206 w 383"/>
              <a:gd name="T53" fmla="*/ 1 h 11"/>
              <a:gd name="T54" fmla="*/ 206 w 383"/>
              <a:gd name="T55" fmla="*/ 11 h 11"/>
              <a:gd name="T56" fmla="*/ 177 w 383"/>
              <a:gd name="T57" fmla="*/ 11 h 11"/>
              <a:gd name="T58" fmla="*/ 182 w 383"/>
              <a:gd name="T59" fmla="*/ 6 h 11"/>
              <a:gd name="T60" fmla="*/ 177 w 383"/>
              <a:gd name="T61" fmla="*/ 1 h 11"/>
              <a:gd name="T62" fmla="*/ 177 w 383"/>
              <a:gd name="T63" fmla="*/ 11 h 11"/>
              <a:gd name="T64" fmla="*/ 149 w 383"/>
              <a:gd name="T65" fmla="*/ 11 h 11"/>
              <a:gd name="T66" fmla="*/ 154 w 383"/>
              <a:gd name="T67" fmla="*/ 6 h 11"/>
              <a:gd name="T68" fmla="*/ 149 w 383"/>
              <a:gd name="T69" fmla="*/ 1 h 11"/>
              <a:gd name="T70" fmla="*/ 149 w 383"/>
              <a:gd name="T71" fmla="*/ 11 h 11"/>
              <a:gd name="T72" fmla="*/ 120 w 383"/>
              <a:gd name="T73" fmla="*/ 11 h 11"/>
              <a:gd name="T74" fmla="*/ 125 w 383"/>
              <a:gd name="T75" fmla="*/ 6 h 11"/>
              <a:gd name="T76" fmla="*/ 120 w 383"/>
              <a:gd name="T77" fmla="*/ 1 h 11"/>
              <a:gd name="T78" fmla="*/ 120 w 383"/>
              <a:gd name="T79" fmla="*/ 11 h 11"/>
              <a:gd name="T80" fmla="*/ 91 w 383"/>
              <a:gd name="T81" fmla="*/ 11 h 11"/>
              <a:gd name="T82" fmla="*/ 96 w 383"/>
              <a:gd name="T83" fmla="*/ 6 h 11"/>
              <a:gd name="T84" fmla="*/ 91 w 383"/>
              <a:gd name="T85" fmla="*/ 1 h 11"/>
              <a:gd name="T86" fmla="*/ 91 w 383"/>
              <a:gd name="T87" fmla="*/ 11 h 11"/>
              <a:gd name="T88" fmla="*/ 63 w 383"/>
              <a:gd name="T89" fmla="*/ 11 h 11"/>
              <a:gd name="T90" fmla="*/ 68 w 383"/>
              <a:gd name="T91" fmla="*/ 6 h 11"/>
              <a:gd name="T92" fmla="*/ 63 w 383"/>
              <a:gd name="T93" fmla="*/ 1 h 11"/>
              <a:gd name="T94" fmla="*/ 63 w 383"/>
              <a:gd name="T95" fmla="*/ 11 h 11"/>
              <a:gd name="T96" fmla="*/ 34 w 383"/>
              <a:gd name="T97" fmla="*/ 11 h 11"/>
              <a:gd name="T98" fmla="*/ 39 w 383"/>
              <a:gd name="T99" fmla="*/ 6 h 11"/>
              <a:gd name="T100" fmla="*/ 34 w 383"/>
              <a:gd name="T101" fmla="*/ 1 h 11"/>
              <a:gd name="T102" fmla="*/ 34 w 383"/>
              <a:gd name="T103" fmla="*/ 11 h 11"/>
              <a:gd name="T104" fmla="*/ 383 w 383"/>
              <a:gd name="T105" fmla="*/ 6 h 11"/>
              <a:gd name="T106" fmla="*/ 374 w 383"/>
              <a:gd name="T107" fmla="*/ 2 h 11"/>
              <a:gd name="T108" fmla="*/ 374 w 383"/>
              <a:gd name="T109" fmla="*/ 9 h 11"/>
              <a:gd name="T110" fmla="*/ 381 w 383"/>
              <a:gd name="T11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3" h="11">
                <a:moveTo>
                  <a:pt x="5" y="11"/>
                </a:moveTo>
                <a:cubicBezTo>
                  <a:pt x="4" y="11"/>
                  <a:pt x="3" y="10"/>
                  <a:pt x="2" y="9"/>
                </a:cubicBezTo>
                <a:cubicBezTo>
                  <a:pt x="1" y="8"/>
                  <a:pt x="0" y="7"/>
                  <a:pt x="0" y="6"/>
                </a:cubicBezTo>
                <a:cubicBezTo>
                  <a:pt x="0" y="5"/>
                  <a:pt x="1" y="3"/>
                  <a:pt x="2" y="2"/>
                </a:cubicBezTo>
                <a:cubicBezTo>
                  <a:pt x="4" y="0"/>
                  <a:pt x="7" y="0"/>
                  <a:pt x="9" y="2"/>
                </a:cubicBezTo>
                <a:cubicBezTo>
                  <a:pt x="10" y="3"/>
                  <a:pt x="10" y="5"/>
                  <a:pt x="10" y="6"/>
                </a:cubicBezTo>
                <a:cubicBezTo>
                  <a:pt x="10" y="7"/>
                  <a:pt x="10" y="8"/>
                  <a:pt x="9" y="9"/>
                </a:cubicBezTo>
                <a:cubicBezTo>
                  <a:pt x="8" y="10"/>
                  <a:pt x="7" y="11"/>
                  <a:pt x="5" y="11"/>
                </a:cubicBezTo>
                <a:close/>
                <a:moveTo>
                  <a:pt x="349" y="11"/>
                </a:moveTo>
                <a:cubicBezTo>
                  <a:pt x="349" y="11"/>
                  <a:pt x="349" y="11"/>
                  <a:pt x="349" y="11"/>
                </a:cubicBezTo>
                <a:cubicBezTo>
                  <a:pt x="352" y="11"/>
                  <a:pt x="354" y="9"/>
                  <a:pt x="354" y="6"/>
                </a:cubicBezTo>
                <a:cubicBezTo>
                  <a:pt x="354" y="6"/>
                  <a:pt x="354" y="6"/>
                  <a:pt x="354" y="6"/>
                </a:cubicBezTo>
                <a:cubicBezTo>
                  <a:pt x="354" y="3"/>
                  <a:pt x="352" y="1"/>
                  <a:pt x="349" y="1"/>
                </a:cubicBezTo>
                <a:cubicBezTo>
                  <a:pt x="349" y="1"/>
                  <a:pt x="349" y="1"/>
                  <a:pt x="349" y="1"/>
                </a:cubicBezTo>
                <a:cubicBezTo>
                  <a:pt x="346" y="1"/>
                  <a:pt x="344" y="3"/>
                  <a:pt x="344" y="6"/>
                </a:cubicBezTo>
                <a:cubicBezTo>
                  <a:pt x="344" y="9"/>
                  <a:pt x="346" y="11"/>
                  <a:pt x="349" y="11"/>
                </a:cubicBezTo>
                <a:close/>
                <a:moveTo>
                  <a:pt x="321" y="11"/>
                </a:moveTo>
                <a:cubicBezTo>
                  <a:pt x="321" y="11"/>
                  <a:pt x="321" y="11"/>
                  <a:pt x="321" y="11"/>
                </a:cubicBezTo>
                <a:cubicBezTo>
                  <a:pt x="323" y="11"/>
                  <a:pt x="326" y="9"/>
                  <a:pt x="326" y="6"/>
                </a:cubicBezTo>
                <a:cubicBezTo>
                  <a:pt x="326" y="6"/>
                  <a:pt x="326" y="6"/>
                  <a:pt x="326" y="6"/>
                </a:cubicBezTo>
                <a:cubicBezTo>
                  <a:pt x="326" y="3"/>
                  <a:pt x="323" y="1"/>
                  <a:pt x="321" y="1"/>
                </a:cubicBezTo>
                <a:cubicBezTo>
                  <a:pt x="321" y="1"/>
                  <a:pt x="321" y="1"/>
                  <a:pt x="321" y="1"/>
                </a:cubicBezTo>
                <a:cubicBezTo>
                  <a:pt x="318" y="1"/>
                  <a:pt x="316" y="3"/>
                  <a:pt x="316" y="6"/>
                </a:cubicBezTo>
                <a:cubicBezTo>
                  <a:pt x="316" y="9"/>
                  <a:pt x="318" y="11"/>
                  <a:pt x="321" y="11"/>
                </a:cubicBezTo>
                <a:close/>
                <a:moveTo>
                  <a:pt x="292" y="11"/>
                </a:moveTo>
                <a:cubicBezTo>
                  <a:pt x="292" y="11"/>
                  <a:pt x="292" y="11"/>
                  <a:pt x="292" y="11"/>
                </a:cubicBezTo>
                <a:cubicBezTo>
                  <a:pt x="295" y="11"/>
                  <a:pt x="297" y="9"/>
                  <a:pt x="297" y="6"/>
                </a:cubicBezTo>
                <a:cubicBezTo>
                  <a:pt x="297" y="6"/>
                  <a:pt x="297" y="6"/>
                  <a:pt x="297" y="6"/>
                </a:cubicBezTo>
                <a:cubicBezTo>
                  <a:pt x="297" y="3"/>
                  <a:pt x="295" y="1"/>
                  <a:pt x="292" y="1"/>
                </a:cubicBezTo>
                <a:cubicBezTo>
                  <a:pt x="292" y="1"/>
                  <a:pt x="292" y="1"/>
                  <a:pt x="292" y="1"/>
                </a:cubicBezTo>
                <a:cubicBezTo>
                  <a:pt x="289" y="1"/>
                  <a:pt x="287" y="3"/>
                  <a:pt x="287" y="6"/>
                </a:cubicBezTo>
                <a:cubicBezTo>
                  <a:pt x="287" y="9"/>
                  <a:pt x="289" y="11"/>
                  <a:pt x="292" y="11"/>
                </a:cubicBezTo>
                <a:close/>
                <a:moveTo>
                  <a:pt x="263" y="11"/>
                </a:moveTo>
                <a:cubicBezTo>
                  <a:pt x="263" y="11"/>
                  <a:pt x="263" y="11"/>
                  <a:pt x="263" y="11"/>
                </a:cubicBezTo>
                <a:cubicBezTo>
                  <a:pt x="266" y="11"/>
                  <a:pt x="268" y="9"/>
                  <a:pt x="268" y="6"/>
                </a:cubicBezTo>
                <a:cubicBezTo>
                  <a:pt x="268" y="6"/>
                  <a:pt x="268" y="6"/>
                  <a:pt x="268" y="6"/>
                </a:cubicBezTo>
                <a:cubicBezTo>
                  <a:pt x="268" y="3"/>
                  <a:pt x="266" y="1"/>
                  <a:pt x="263" y="1"/>
                </a:cubicBezTo>
                <a:cubicBezTo>
                  <a:pt x="263" y="1"/>
                  <a:pt x="263" y="1"/>
                  <a:pt x="263" y="1"/>
                </a:cubicBezTo>
                <a:cubicBezTo>
                  <a:pt x="260" y="1"/>
                  <a:pt x="258" y="3"/>
                  <a:pt x="258" y="6"/>
                </a:cubicBezTo>
                <a:cubicBezTo>
                  <a:pt x="258" y="9"/>
                  <a:pt x="260" y="11"/>
                  <a:pt x="263" y="11"/>
                </a:cubicBezTo>
                <a:close/>
                <a:moveTo>
                  <a:pt x="235" y="11"/>
                </a:moveTo>
                <a:cubicBezTo>
                  <a:pt x="235" y="11"/>
                  <a:pt x="235" y="11"/>
                  <a:pt x="235" y="11"/>
                </a:cubicBezTo>
                <a:cubicBezTo>
                  <a:pt x="237" y="11"/>
                  <a:pt x="240" y="9"/>
                  <a:pt x="240" y="6"/>
                </a:cubicBezTo>
                <a:cubicBezTo>
                  <a:pt x="240" y="6"/>
                  <a:pt x="240" y="6"/>
                  <a:pt x="240" y="6"/>
                </a:cubicBezTo>
                <a:cubicBezTo>
                  <a:pt x="240" y="3"/>
                  <a:pt x="237" y="1"/>
                  <a:pt x="235" y="1"/>
                </a:cubicBezTo>
                <a:cubicBezTo>
                  <a:pt x="235" y="1"/>
                  <a:pt x="235" y="1"/>
                  <a:pt x="235" y="1"/>
                </a:cubicBezTo>
                <a:cubicBezTo>
                  <a:pt x="232" y="1"/>
                  <a:pt x="230" y="3"/>
                  <a:pt x="230" y="6"/>
                </a:cubicBezTo>
                <a:cubicBezTo>
                  <a:pt x="230" y="9"/>
                  <a:pt x="232" y="11"/>
                  <a:pt x="235" y="11"/>
                </a:cubicBezTo>
                <a:close/>
                <a:moveTo>
                  <a:pt x="206" y="11"/>
                </a:moveTo>
                <a:cubicBezTo>
                  <a:pt x="206" y="11"/>
                  <a:pt x="206" y="11"/>
                  <a:pt x="206" y="11"/>
                </a:cubicBezTo>
                <a:cubicBezTo>
                  <a:pt x="209" y="11"/>
                  <a:pt x="211" y="9"/>
                  <a:pt x="211" y="6"/>
                </a:cubicBezTo>
                <a:cubicBezTo>
                  <a:pt x="211" y="6"/>
                  <a:pt x="211" y="6"/>
                  <a:pt x="211" y="6"/>
                </a:cubicBezTo>
                <a:cubicBezTo>
                  <a:pt x="211" y="3"/>
                  <a:pt x="209" y="1"/>
                  <a:pt x="206" y="1"/>
                </a:cubicBezTo>
                <a:cubicBezTo>
                  <a:pt x="206" y="1"/>
                  <a:pt x="206" y="1"/>
                  <a:pt x="206" y="1"/>
                </a:cubicBezTo>
                <a:cubicBezTo>
                  <a:pt x="203" y="1"/>
                  <a:pt x="201" y="3"/>
                  <a:pt x="201" y="6"/>
                </a:cubicBezTo>
                <a:cubicBezTo>
                  <a:pt x="201" y="9"/>
                  <a:pt x="203" y="11"/>
                  <a:pt x="206" y="11"/>
                </a:cubicBezTo>
                <a:close/>
                <a:moveTo>
                  <a:pt x="177" y="11"/>
                </a:moveTo>
                <a:cubicBezTo>
                  <a:pt x="177" y="11"/>
                  <a:pt x="177" y="11"/>
                  <a:pt x="177" y="11"/>
                </a:cubicBezTo>
                <a:cubicBezTo>
                  <a:pt x="180" y="11"/>
                  <a:pt x="182" y="9"/>
                  <a:pt x="182" y="6"/>
                </a:cubicBezTo>
                <a:cubicBezTo>
                  <a:pt x="182" y="6"/>
                  <a:pt x="182" y="6"/>
                  <a:pt x="182" y="6"/>
                </a:cubicBezTo>
                <a:cubicBezTo>
                  <a:pt x="182" y="3"/>
                  <a:pt x="180" y="1"/>
                  <a:pt x="177" y="1"/>
                </a:cubicBezTo>
                <a:cubicBezTo>
                  <a:pt x="177" y="1"/>
                  <a:pt x="177" y="1"/>
                  <a:pt x="177" y="1"/>
                </a:cubicBezTo>
                <a:cubicBezTo>
                  <a:pt x="174" y="1"/>
                  <a:pt x="172" y="3"/>
                  <a:pt x="172" y="6"/>
                </a:cubicBezTo>
                <a:cubicBezTo>
                  <a:pt x="172" y="9"/>
                  <a:pt x="174" y="11"/>
                  <a:pt x="177" y="11"/>
                </a:cubicBezTo>
                <a:close/>
                <a:moveTo>
                  <a:pt x="149" y="11"/>
                </a:moveTo>
                <a:cubicBezTo>
                  <a:pt x="149" y="11"/>
                  <a:pt x="149" y="11"/>
                  <a:pt x="149" y="11"/>
                </a:cubicBezTo>
                <a:cubicBezTo>
                  <a:pt x="151" y="11"/>
                  <a:pt x="154" y="9"/>
                  <a:pt x="154" y="6"/>
                </a:cubicBezTo>
                <a:cubicBezTo>
                  <a:pt x="154" y="6"/>
                  <a:pt x="154" y="6"/>
                  <a:pt x="154" y="6"/>
                </a:cubicBezTo>
                <a:cubicBezTo>
                  <a:pt x="154" y="3"/>
                  <a:pt x="151" y="1"/>
                  <a:pt x="149" y="1"/>
                </a:cubicBezTo>
                <a:cubicBezTo>
                  <a:pt x="149" y="1"/>
                  <a:pt x="149" y="1"/>
                  <a:pt x="149" y="1"/>
                </a:cubicBezTo>
                <a:cubicBezTo>
                  <a:pt x="146" y="1"/>
                  <a:pt x="144" y="3"/>
                  <a:pt x="144" y="6"/>
                </a:cubicBezTo>
                <a:cubicBezTo>
                  <a:pt x="144" y="9"/>
                  <a:pt x="146" y="11"/>
                  <a:pt x="149" y="11"/>
                </a:cubicBezTo>
                <a:close/>
                <a:moveTo>
                  <a:pt x="120" y="11"/>
                </a:moveTo>
                <a:cubicBezTo>
                  <a:pt x="120" y="11"/>
                  <a:pt x="120" y="11"/>
                  <a:pt x="120" y="11"/>
                </a:cubicBezTo>
                <a:cubicBezTo>
                  <a:pt x="123" y="11"/>
                  <a:pt x="125" y="9"/>
                  <a:pt x="125" y="6"/>
                </a:cubicBezTo>
                <a:cubicBezTo>
                  <a:pt x="125" y="6"/>
                  <a:pt x="125" y="6"/>
                  <a:pt x="125" y="6"/>
                </a:cubicBezTo>
                <a:cubicBezTo>
                  <a:pt x="125" y="3"/>
                  <a:pt x="123" y="1"/>
                  <a:pt x="120" y="1"/>
                </a:cubicBezTo>
                <a:cubicBezTo>
                  <a:pt x="120" y="1"/>
                  <a:pt x="120" y="1"/>
                  <a:pt x="120" y="1"/>
                </a:cubicBezTo>
                <a:cubicBezTo>
                  <a:pt x="117" y="1"/>
                  <a:pt x="115" y="3"/>
                  <a:pt x="115" y="6"/>
                </a:cubicBezTo>
                <a:cubicBezTo>
                  <a:pt x="115" y="9"/>
                  <a:pt x="117" y="11"/>
                  <a:pt x="120" y="11"/>
                </a:cubicBezTo>
                <a:close/>
                <a:moveTo>
                  <a:pt x="91" y="11"/>
                </a:moveTo>
                <a:cubicBezTo>
                  <a:pt x="91" y="11"/>
                  <a:pt x="91" y="11"/>
                  <a:pt x="91" y="11"/>
                </a:cubicBezTo>
                <a:cubicBezTo>
                  <a:pt x="94" y="11"/>
                  <a:pt x="96" y="9"/>
                  <a:pt x="96" y="6"/>
                </a:cubicBezTo>
                <a:cubicBezTo>
                  <a:pt x="96" y="6"/>
                  <a:pt x="96" y="6"/>
                  <a:pt x="96" y="6"/>
                </a:cubicBezTo>
                <a:cubicBezTo>
                  <a:pt x="96" y="3"/>
                  <a:pt x="94" y="1"/>
                  <a:pt x="91" y="1"/>
                </a:cubicBezTo>
                <a:cubicBezTo>
                  <a:pt x="91" y="1"/>
                  <a:pt x="91" y="1"/>
                  <a:pt x="91" y="1"/>
                </a:cubicBezTo>
                <a:cubicBezTo>
                  <a:pt x="89" y="1"/>
                  <a:pt x="86" y="3"/>
                  <a:pt x="86" y="6"/>
                </a:cubicBezTo>
                <a:cubicBezTo>
                  <a:pt x="86" y="9"/>
                  <a:pt x="89" y="11"/>
                  <a:pt x="91" y="11"/>
                </a:cubicBezTo>
                <a:close/>
                <a:moveTo>
                  <a:pt x="63" y="11"/>
                </a:moveTo>
                <a:cubicBezTo>
                  <a:pt x="63" y="11"/>
                  <a:pt x="63" y="11"/>
                  <a:pt x="63" y="11"/>
                </a:cubicBezTo>
                <a:cubicBezTo>
                  <a:pt x="65" y="11"/>
                  <a:pt x="68" y="9"/>
                  <a:pt x="68" y="6"/>
                </a:cubicBezTo>
                <a:cubicBezTo>
                  <a:pt x="68" y="6"/>
                  <a:pt x="68" y="6"/>
                  <a:pt x="68" y="6"/>
                </a:cubicBezTo>
                <a:cubicBezTo>
                  <a:pt x="68" y="3"/>
                  <a:pt x="65" y="1"/>
                  <a:pt x="63" y="1"/>
                </a:cubicBezTo>
                <a:cubicBezTo>
                  <a:pt x="63" y="1"/>
                  <a:pt x="63" y="1"/>
                  <a:pt x="63" y="1"/>
                </a:cubicBezTo>
                <a:cubicBezTo>
                  <a:pt x="60" y="1"/>
                  <a:pt x="58" y="3"/>
                  <a:pt x="58" y="6"/>
                </a:cubicBezTo>
                <a:cubicBezTo>
                  <a:pt x="58" y="9"/>
                  <a:pt x="60" y="11"/>
                  <a:pt x="63" y="11"/>
                </a:cubicBezTo>
                <a:close/>
                <a:moveTo>
                  <a:pt x="34" y="11"/>
                </a:moveTo>
                <a:cubicBezTo>
                  <a:pt x="34" y="11"/>
                  <a:pt x="34" y="11"/>
                  <a:pt x="34" y="11"/>
                </a:cubicBezTo>
                <a:cubicBezTo>
                  <a:pt x="37" y="11"/>
                  <a:pt x="39" y="9"/>
                  <a:pt x="39" y="6"/>
                </a:cubicBezTo>
                <a:cubicBezTo>
                  <a:pt x="39" y="6"/>
                  <a:pt x="39" y="6"/>
                  <a:pt x="39" y="6"/>
                </a:cubicBezTo>
                <a:cubicBezTo>
                  <a:pt x="39" y="3"/>
                  <a:pt x="37" y="1"/>
                  <a:pt x="34" y="1"/>
                </a:cubicBezTo>
                <a:cubicBezTo>
                  <a:pt x="34" y="1"/>
                  <a:pt x="34" y="1"/>
                  <a:pt x="34" y="1"/>
                </a:cubicBezTo>
                <a:cubicBezTo>
                  <a:pt x="31" y="1"/>
                  <a:pt x="29" y="3"/>
                  <a:pt x="29" y="6"/>
                </a:cubicBezTo>
                <a:cubicBezTo>
                  <a:pt x="29" y="9"/>
                  <a:pt x="31" y="11"/>
                  <a:pt x="34" y="11"/>
                </a:cubicBezTo>
                <a:close/>
                <a:moveTo>
                  <a:pt x="381" y="9"/>
                </a:moveTo>
                <a:cubicBezTo>
                  <a:pt x="382" y="8"/>
                  <a:pt x="383" y="7"/>
                  <a:pt x="383" y="6"/>
                </a:cubicBezTo>
                <a:cubicBezTo>
                  <a:pt x="383" y="5"/>
                  <a:pt x="382" y="3"/>
                  <a:pt x="381" y="2"/>
                </a:cubicBezTo>
                <a:cubicBezTo>
                  <a:pt x="380" y="0"/>
                  <a:pt x="376" y="0"/>
                  <a:pt x="374" y="2"/>
                </a:cubicBezTo>
                <a:cubicBezTo>
                  <a:pt x="373" y="3"/>
                  <a:pt x="373" y="5"/>
                  <a:pt x="373" y="6"/>
                </a:cubicBezTo>
                <a:cubicBezTo>
                  <a:pt x="373" y="7"/>
                  <a:pt x="373" y="8"/>
                  <a:pt x="374" y="9"/>
                </a:cubicBezTo>
                <a:cubicBezTo>
                  <a:pt x="375" y="10"/>
                  <a:pt x="377" y="11"/>
                  <a:pt x="378" y="11"/>
                </a:cubicBezTo>
                <a:cubicBezTo>
                  <a:pt x="379" y="11"/>
                  <a:pt x="380" y="10"/>
                  <a:pt x="381" y="9"/>
                </a:cubicBezTo>
                <a:close/>
              </a:path>
            </a:pathLst>
          </a:custGeom>
          <a:solidFill>
            <a:srgbClr val="47486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50" name="Freeform 12"/>
          <p:cNvSpPr>
            <a:spLocks noEditPoints="1"/>
          </p:cNvSpPr>
          <p:nvPr/>
        </p:nvSpPr>
        <p:spPr bwMode="auto">
          <a:xfrm>
            <a:off x="6932751" y="1794340"/>
            <a:ext cx="1744663" cy="449263"/>
          </a:xfrm>
          <a:custGeom>
            <a:avLst/>
            <a:gdLst>
              <a:gd name="T0" fmla="*/ 1 w 458"/>
              <a:gd name="T1" fmla="*/ 110 h 118"/>
              <a:gd name="T2" fmla="*/ 9 w 458"/>
              <a:gd name="T3" fmla="*/ 115 h 118"/>
              <a:gd name="T4" fmla="*/ 5 w 458"/>
              <a:gd name="T5" fmla="*/ 118 h 118"/>
              <a:gd name="T6" fmla="*/ 17 w 458"/>
              <a:gd name="T7" fmla="*/ 87 h 118"/>
              <a:gd name="T8" fmla="*/ 24 w 458"/>
              <a:gd name="T9" fmla="*/ 85 h 118"/>
              <a:gd name="T10" fmla="*/ 21 w 458"/>
              <a:gd name="T11" fmla="*/ 94 h 118"/>
              <a:gd name="T12" fmla="*/ 34 w 458"/>
              <a:gd name="T13" fmla="*/ 70 h 118"/>
              <a:gd name="T14" fmla="*/ 40 w 458"/>
              <a:gd name="T15" fmla="*/ 62 h 118"/>
              <a:gd name="T16" fmla="*/ 41 w 458"/>
              <a:gd name="T17" fmla="*/ 69 h 118"/>
              <a:gd name="T18" fmla="*/ 34 w 458"/>
              <a:gd name="T19" fmla="*/ 70 h 118"/>
              <a:gd name="T20" fmla="*/ 49 w 458"/>
              <a:gd name="T21" fmla="*/ 40 h 118"/>
              <a:gd name="T22" fmla="*/ 57 w 458"/>
              <a:gd name="T23" fmla="*/ 46 h 118"/>
              <a:gd name="T24" fmla="*/ 53 w 458"/>
              <a:gd name="T25" fmla="*/ 48 h 118"/>
              <a:gd name="T26" fmla="*/ 64 w 458"/>
              <a:gd name="T27" fmla="*/ 17 h 118"/>
              <a:gd name="T28" fmla="*/ 71 w 458"/>
              <a:gd name="T29" fmla="*/ 16 h 118"/>
              <a:gd name="T30" fmla="*/ 69 w 458"/>
              <a:gd name="T31" fmla="*/ 25 h 118"/>
              <a:gd name="T32" fmla="*/ 448 w 458"/>
              <a:gd name="T33" fmla="*/ 5 h 118"/>
              <a:gd name="T34" fmla="*/ 458 w 458"/>
              <a:gd name="T35" fmla="*/ 5 h 118"/>
              <a:gd name="T36" fmla="*/ 453 w 458"/>
              <a:gd name="T37" fmla="*/ 10 h 118"/>
              <a:gd name="T38" fmla="*/ 425 w 458"/>
              <a:gd name="T39" fmla="*/ 0 h 118"/>
              <a:gd name="T40" fmla="*/ 430 w 458"/>
              <a:gd name="T41" fmla="*/ 5 h 118"/>
              <a:gd name="T42" fmla="*/ 420 w 458"/>
              <a:gd name="T43" fmla="*/ 5 h 118"/>
              <a:gd name="T44" fmla="*/ 397 w 458"/>
              <a:gd name="T45" fmla="*/ 0 h 118"/>
              <a:gd name="T46" fmla="*/ 397 w 458"/>
              <a:gd name="T47" fmla="*/ 10 h 118"/>
              <a:gd name="T48" fmla="*/ 364 w 458"/>
              <a:gd name="T49" fmla="*/ 5 h 118"/>
              <a:gd name="T50" fmla="*/ 374 w 458"/>
              <a:gd name="T51" fmla="*/ 5 h 118"/>
              <a:gd name="T52" fmla="*/ 369 w 458"/>
              <a:gd name="T53" fmla="*/ 10 h 118"/>
              <a:gd name="T54" fmla="*/ 341 w 458"/>
              <a:gd name="T55" fmla="*/ 0 h 118"/>
              <a:gd name="T56" fmla="*/ 346 w 458"/>
              <a:gd name="T57" fmla="*/ 5 h 118"/>
              <a:gd name="T58" fmla="*/ 336 w 458"/>
              <a:gd name="T59" fmla="*/ 5 h 118"/>
              <a:gd name="T60" fmla="*/ 313 w 458"/>
              <a:gd name="T61" fmla="*/ 0 h 118"/>
              <a:gd name="T62" fmla="*/ 313 w 458"/>
              <a:gd name="T63" fmla="*/ 10 h 118"/>
              <a:gd name="T64" fmla="*/ 280 w 458"/>
              <a:gd name="T65" fmla="*/ 5 h 118"/>
              <a:gd name="T66" fmla="*/ 290 w 458"/>
              <a:gd name="T67" fmla="*/ 5 h 118"/>
              <a:gd name="T68" fmla="*/ 285 w 458"/>
              <a:gd name="T69" fmla="*/ 10 h 118"/>
              <a:gd name="T70" fmla="*/ 257 w 458"/>
              <a:gd name="T71" fmla="*/ 0 h 118"/>
              <a:gd name="T72" fmla="*/ 262 w 458"/>
              <a:gd name="T73" fmla="*/ 5 h 118"/>
              <a:gd name="T74" fmla="*/ 252 w 458"/>
              <a:gd name="T75" fmla="*/ 5 h 118"/>
              <a:gd name="T76" fmla="*/ 229 w 458"/>
              <a:gd name="T77" fmla="*/ 0 h 118"/>
              <a:gd name="T78" fmla="*/ 229 w 458"/>
              <a:gd name="T79" fmla="*/ 10 h 118"/>
              <a:gd name="T80" fmla="*/ 196 w 458"/>
              <a:gd name="T81" fmla="*/ 5 h 118"/>
              <a:gd name="T82" fmla="*/ 206 w 458"/>
              <a:gd name="T83" fmla="*/ 5 h 118"/>
              <a:gd name="T84" fmla="*/ 201 w 458"/>
              <a:gd name="T85" fmla="*/ 10 h 118"/>
              <a:gd name="T86" fmla="*/ 173 w 458"/>
              <a:gd name="T87" fmla="*/ 0 h 118"/>
              <a:gd name="T88" fmla="*/ 178 w 458"/>
              <a:gd name="T89" fmla="*/ 5 h 118"/>
              <a:gd name="T90" fmla="*/ 168 w 458"/>
              <a:gd name="T91" fmla="*/ 5 h 118"/>
              <a:gd name="T92" fmla="*/ 145 w 458"/>
              <a:gd name="T93" fmla="*/ 0 h 118"/>
              <a:gd name="T94" fmla="*/ 145 w 458"/>
              <a:gd name="T95" fmla="*/ 10 h 118"/>
              <a:gd name="T96" fmla="*/ 112 w 458"/>
              <a:gd name="T97" fmla="*/ 5 h 118"/>
              <a:gd name="T98" fmla="*/ 122 w 458"/>
              <a:gd name="T99" fmla="*/ 5 h 118"/>
              <a:gd name="T100" fmla="*/ 117 w 458"/>
              <a:gd name="T101" fmla="*/ 10 h 118"/>
              <a:gd name="T102" fmla="*/ 89 w 458"/>
              <a:gd name="T103" fmla="*/ 0 h 118"/>
              <a:gd name="T104" fmla="*/ 94 w 458"/>
              <a:gd name="T105" fmla="*/ 5 h 118"/>
              <a:gd name="T106" fmla="*/ 84 w 458"/>
              <a:gd name="T107" fmla="*/ 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8" h="118">
                <a:moveTo>
                  <a:pt x="3" y="117"/>
                </a:moveTo>
                <a:cubicBezTo>
                  <a:pt x="0" y="115"/>
                  <a:pt x="0" y="112"/>
                  <a:pt x="1" y="110"/>
                </a:cubicBezTo>
                <a:cubicBezTo>
                  <a:pt x="1" y="110"/>
                  <a:pt x="1" y="110"/>
                  <a:pt x="1" y="110"/>
                </a:cubicBezTo>
                <a:cubicBezTo>
                  <a:pt x="3" y="107"/>
                  <a:pt x="6" y="107"/>
                  <a:pt x="8" y="108"/>
                </a:cubicBezTo>
                <a:cubicBezTo>
                  <a:pt x="8" y="108"/>
                  <a:pt x="8" y="108"/>
                  <a:pt x="8" y="108"/>
                </a:cubicBezTo>
                <a:cubicBezTo>
                  <a:pt x="10" y="110"/>
                  <a:pt x="11" y="113"/>
                  <a:pt x="9" y="115"/>
                </a:cubicBezTo>
                <a:cubicBezTo>
                  <a:pt x="9" y="115"/>
                  <a:pt x="9" y="115"/>
                  <a:pt x="9" y="115"/>
                </a:cubicBezTo>
                <a:cubicBezTo>
                  <a:pt x="9" y="117"/>
                  <a:pt x="7" y="118"/>
                  <a:pt x="5" y="118"/>
                </a:cubicBezTo>
                <a:cubicBezTo>
                  <a:pt x="5" y="118"/>
                  <a:pt x="5" y="118"/>
                  <a:pt x="5" y="118"/>
                </a:cubicBezTo>
                <a:cubicBezTo>
                  <a:pt x="4" y="118"/>
                  <a:pt x="3" y="117"/>
                  <a:pt x="3" y="117"/>
                </a:cubicBezTo>
                <a:close/>
                <a:moveTo>
                  <a:pt x="18" y="94"/>
                </a:moveTo>
                <a:cubicBezTo>
                  <a:pt x="16" y="92"/>
                  <a:pt x="15" y="89"/>
                  <a:pt x="17" y="87"/>
                </a:cubicBezTo>
                <a:cubicBezTo>
                  <a:pt x="17" y="87"/>
                  <a:pt x="17" y="87"/>
                  <a:pt x="17" y="87"/>
                </a:cubicBezTo>
                <a:cubicBezTo>
                  <a:pt x="19" y="84"/>
                  <a:pt x="22" y="84"/>
                  <a:pt x="24" y="85"/>
                </a:cubicBezTo>
                <a:cubicBezTo>
                  <a:pt x="24" y="85"/>
                  <a:pt x="24" y="85"/>
                  <a:pt x="24" y="85"/>
                </a:cubicBezTo>
                <a:cubicBezTo>
                  <a:pt x="26" y="87"/>
                  <a:pt x="27" y="90"/>
                  <a:pt x="25" y="92"/>
                </a:cubicBezTo>
                <a:cubicBezTo>
                  <a:pt x="25" y="92"/>
                  <a:pt x="25" y="92"/>
                  <a:pt x="25" y="92"/>
                </a:cubicBezTo>
                <a:cubicBezTo>
                  <a:pt x="24" y="94"/>
                  <a:pt x="23" y="94"/>
                  <a:pt x="21" y="94"/>
                </a:cubicBezTo>
                <a:cubicBezTo>
                  <a:pt x="21" y="94"/>
                  <a:pt x="21" y="94"/>
                  <a:pt x="21" y="94"/>
                </a:cubicBezTo>
                <a:cubicBezTo>
                  <a:pt x="20" y="94"/>
                  <a:pt x="19" y="94"/>
                  <a:pt x="18" y="94"/>
                </a:cubicBezTo>
                <a:close/>
                <a:moveTo>
                  <a:pt x="34" y="70"/>
                </a:moveTo>
                <a:cubicBezTo>
                  <a:pt x="32" y="69"/>
                  <a:pt x="31" y="66"/>
                  <a:pt x="33" y="63"/>
                </a:cubicBezTo>
                <a:cubicBezTo>
                  <a:pt x="33" y="63"/>
                  <a:pt x="33" y="63"/>
                  <a:pt x="33" y="63"/>
                </a:cubicBezTo>
                <a:cubicBezTo>
                  <a:pt x="34" y="61"/>
                  <a:pt x="38" y="61"/>
                  <a:pt x="40" y="62"/>
                </a:cubicBezTo>
                <a:cubicBezTo>
                  <a:pt x="40" y="62"/>
                  <a:pt x="40" y="62"/>
                  <a:pt x="40" y="62"/>
                </a:cubicBezTo>
                <a:cubicBezTo>
                  <a:pt x="42" y="64"/>
                  <a:pt x="43" y="67"/>
                  <a:pt x="41" y="69"/>
                </a:cubicBezTo>
                <a:cubicBezTo>
                  <a:pt x="41" y="69"/>
                  <a:pt x="41" y="69"/>
                  <a:pt x="41" y="69"/>
                </a:cubicBezTo>
                <a:cubicBezTo>
                  <a:pt x="40" y="71"/>
                  <a:pt x="39" y="71"/>
                  <a:pt x="37" y="71"/>
                </a:cubicBezTo>
                <a:cubicBezTo>
                  <a:pt x="37" y="71"/>
                  <a:pt x="37" y="71"/>
                  <a:pt x="37" y="71"/>
                </a:cubicBezTo>
                <a:cubicBezTo>
                  <a:pt x="36" y="71"/>
                  <a:pt x="35" y="71"/>
                  <a:pt x="34" y="70"/>
                </a:cubicBezTo>
                <a:close/>
                <a:moveTo>
                  <a:pt x="50" y="47"/>
                </a:moveTo>
                <a:cubicBezTo>
                  <a:pt x="48" y="46"/>
                  <a:pt x="47" y="43"/>
                  <a:pt x="49" y="40"/>
                </a:cubicBezTo>
                <a:cubicBezTo>
                  <a:pt x="49" y="40"/>
                  <a:pt x="49" y="40"/>
                  <a:pt x="49" y="40"/>
                </a:cubicBezTo>
                <a:cubicBezTo>
                  <a:pt x="50" y="38"/>
                  <a:pt x="53" y="38"/>
                  <a:pt x="56" y="39"/>
                </a:cubicBezTo>
                <a:cubicBezTo>
                  <a:pt x="56" y="39"/>
                  <a:pt x="56" y="39"/>
                  <a:pt x="56" y="39"/>
                </a:cubicBezTo>
                <a:cubicBezTo>
                  <a:pt x="58" y="41"/>
                  <a:pt x="58" y="44"/>
                  <a:pt x="57" y="46"/>
                </a:cubicBezTo>
                <a:cubicBezTo>
                  <a:pt x="57" y="46"/>
                  <a:pt x="57" y="46"/>
                  <a:pt x="57" y="46"/>
                </a:cubicBezTo>
                <a:cubicBezTo>
                  <a:pt x="56" y="47"/>
                  <a:pt x="54" y="48"/>
                  <a:pt x="53" y="48"/>
                </a:cubicBezTo>
                <a:cubicBezTo>
                  <a:pt x="53" y="48"/>
                  <a:pt x="53" y="48"/>
                  <a:pt x="53" y="48"/>
                </a:cubicBezTo>
                <a:cubicBezTo>
                  <a:pt x="52" y="48"/>
                  <a:pt x="51" y="48"/>
                  <a:pt x="50" y="47"/>
                </a:cubicBezTo>
                <a:close/>
                <a:moveTo>
                  <a:pt x="66" y="24"/>
                </a:moveTo>
                <a:cubicBezTo>
                  <a:pt x="63" y="23"/>
                  <a:pt x="63" y="20"/>
                  <a:pt x="64" y="17"/>
                </a:cubicBezTo>
                <a:cubicBezTo>
                  <a:pt x="64" y="17"/>
                  <a:pt x="64" y="17"/>
                  <a:pt x="64" y="17"/>
                </a:cubicBezTo>
                <a:cubicBezTo>
                  <a:pt x="66" y="15"/>
                  <a:pt x="69" y="14"/>
                  <a:pt x="71" y="16"/>
                </a:cubicBezTo>
                <a:cubicBezTo>
                  <a:pt x="71" y="16"/>
                  <a:pt x="71" y="16"/>
                  <a:pt x="71" y="16"/>
                </a:cubicBezTo>
                <a:cubicBezTo>
                  <a:pt x="74" y="18"/>
                  <a:pt x="74" y="21"/>
                  <a:pt x="73" y="23"/>
                </a:cubicBezTo>
                <a:cubicBezTo>
                  <a:pt x="73" y="23"/>
                  <a:pt x="73" y="23"/>
                  <a:pt x="73" y="23"/>
                </a:cubicBezTo>
                <a:cubicBezTo>
                  <a:pt x="72" y="24"/>
                  <a:pt x="70" y="25"/>
                  <a:pt x="69" y="25"/>
                </a:cubicBezTo>
                <a:cubicBezTo>
                  <a:pt x="69" y="25"/>
                  <a:pt x="69" y="25"/>
                  <a:pt x="69" y="25"/>
                </a:cubicBezTo>
                <a:cubicBezTo>
                  <a:pt x="68" y="25"/>
                  <a:pt x="67" y="25"/>
                  <a:pt x="66" y="24"/>
                </a:cubicBezTo>
                <a:close/>
                <a:moveTo>
                  <a:pt x="448" y="5"/>
                </a:moveTo>
                <a:cubicBezTo>
                  <a:pt x="448" y="2"/>
                  <a:pt x="450" y="0"/>
                  <a:pt x="453" y="0"/>
                </a:cubicBezTo>
                <a:cubicBezTo>
                  <a:pt x="453" y="0"/>
                  <a:pt x="453" y="0"/>
                  <a:pt x="453" y="0"/>
                </a:cubicBezTo>
                <a:cubicBezTo>
                  <a:pt x="455" y="0"/>
                  <a:pt x="458" y="2"/>
                  <a:pt x="458" y="5"/>
                </a:cubicBezTo>
                <a:cubicBezTo>
                  <a:pt x="458" y="5"/>
                  <a:pt x="458" y="5"/>
                  <a:pt x="458" y="5"/>
                </a:cubicBezTo>
                <a:cubicBezTo>
                  <a:pt x="458" y="8"/>
                  <a:pt x="455" y="10"/>
                  <a:pt x="453" y="10"/>
                </a:cubicBezTo>
                <a:cubicBezTo>
                  <a:pt x="453" y="10"/>
                  <a:pt x="453" y="10"/>
                  <a:pt x="453" y="10"/>
                </a:cubicBezTo>
                <a:cubicBezTo>
                  <a:pt x="450" y="10"/>
                  <a:pt x="448" y="8"/>
                  <a:pt x="448" y="5"/>
                </a:cubicBezTo>
                <a:close/>
                <a:moveTo>
                  <a:pt x="420" y="5"/>
                </a:moveTo>
                <a:cubicBezTo>
                  <a:pt x="420" y="2"/>
                  <a:pt x="422" y="0"/>
                  <a:pt x="425" y="0"/>
                </a:cubicBezTo>
                <a:cubicBezTo>
                  <a:pt x="425" y="0"/>
                  <a:pt x="425" y="0"/>
                  <a:pt x="425" y="0"/>
                </a:cubicBezTo>
                <a:cubicBezTo>
                  <a:pt x="427" y="0"/>
                  <a:pt x="430" y="2"/>
                  <a:pt x="430" y="5"/>
                </a:cubicBezTo>
                <a:cubicBezTo>
                  <a:pt x="430" y="5"/>
                  <a:pt x="430" y="5"/>
                  <a:pt x="430" y="5"/>
                </a:cubicBezTo>
                <a:cubicBezTo>
                  <a:pt x="430" y="8"/>
                  <a:pt x="427" y="10"/>
                  <a:pt x="425" y="10"/>
                </a:cubicBezTo>
                <a:cubicBezTo>
                  <a:pt x="425" y="10"/>
                  <a:pt x="425" y="10"/>
                  <a:pt x="425" y="10"/>
                </a:cubicBezTo>
                <a:cubicBezTo>
                  <a:pt x="422" y="10"/>
                  <a:pt x="420" y="8"/>
                  <a:pt x="420" y="5"/>
                </a:cubicBezTo>
                <a:close/>
                <a:moveTo>
                  <a:pt x="392" y="5"/>
                </a:moveTo>
                <a:cubicBezTo>
                  <a:pt x="392" y="2"/>
                  <a:pt x="394" y="0"/>
                  <a:pt x="397" y="0"/>
                </a:cubicBezTo>
                <a:cubicBezTo>
                  <a:pt x="397" y="0"/>
                  <a:pt x="397" y="0"/>
                  <a:pt x="397" y="0"/>
                </a:cubicBezTo>
                <a:cubicBezTo>
                  <a:pt x="399" y="0"/>
                  <a:pt x="402" y="2"/>
                  <a:pt x="402" y="5"/>
                </a:cubicBezTo>
                <a:cubicBezTo>
                  <a:pt x="402" y="5"/>
                  <a:pt x="402" y="5"/>
                  <a:pt x="402" y="5"/>
                </a:cubicBezTo>
                <a:cubicBezTo>
                  <a:pt x="402" y="8"/>
                  <a:pt x="399" y="10"/>
                  <a:pt x="397" y="10"/>
                </a:cubicBezTo>
                <a:cubicBezTo>
                  <a:pt x="397" y="10"/>
                  <a:pt x="397" y="10"/>
                  <a:pt x="397" y="10"/>
                </a:cubicBezTo>
                <a:cubicBezTo>
                  <a:pt x="394" y="10"/>
                  <a:pt x="392" y="8"/>
                  <a:pt x="392" y="5"/>
                </a:cubicBezTo>
                <a:close/>
                <a:moveTo>
                  <a:pt x="364" y="5"/>
                </a:moveTo>
                <a:cubicBezTo>
                  <a:pt x="364" y="2"/>
                  <a:pt x="366" y="0"/>
                  <a:pt x="369" y="0"/>
                </a:cubicBezTo>
                <a:cubicBezTo>
                  <a:pt x="369" y="0"/>
                  <a:pt x="369" y="0"/>
                  <a:pt x="369" y="0"/>
                </a:cubicBezTo>
                <a:cubicBezTo>
                  <a:pt x="371" y="0"/>
                  <a:pt x="374" y="2"/>
                  <a:pt x="374" y="5"/>
                </a:cubicBezTo>
                <a:cubicBezTo>
                  <a:pt x="374" y="5"/>
                  <a:pt x="374" y="5"/>
                  <a:pt x="374" y="5"/>
                </a:cubicBezTo>
                <a:cubicBezTo>
                  <a:pt x="374" y="8"/>
                  <a:pt x="371" y="10"/>
                  <a:pt x="369" y="10"/>
                </a:cubicBezTo>
                <a:cubicBezTo>
                  <a:pt x="369" y="10"/>
                  <a:pt x="369" y="10"/>
                  <a:pt x="369" y="10"/>
                </a:cubicBezTo>
                <a:cubicBezTo>
                  <a:pt x="366" y="10"/>
                  <a:pt x="364" y="8"/>
                  <a:pt x="364" y="5"/>
                </a:cubicBezTo>
                <a:close/>
                <a:moveTo>
                  <a:pt x="336" y="5"/>
                </a:moveTo>
                <a:cubicBezTo>
                  <a:pt x="336" y="2"/>
                  <a:pt x="338" y="0"/>
                  <a:pt x="341" y="0"/>
                </a:cubicBezTo>
                <a:cubicBezTo>
                  <a:pt x="341" y="0"/>
                  <a:pt x="341" y="0"/>
                  <a:pt x="341" y="0"/>
                </a:cubicBezTo>
                <a:cubicBezTo>
                  <a:pt x="343" y="0"/>
                  <a:pt x="346" y="2"/>
                  <a:pt x="346" y="5"/>
                </a:cubicBezTo>
                <a:cubicBezTo>
                  <a:pt x="346" y="5"/>
                  <a:pt x="346" y="5"/>
                  <a:pt x="346" y="5"/>
                </a:cubicBezTo>
                <a:cubicBezTo>
                  <a:pt x="346" y="8"/>
                  <a:pt x="343" y="10"/>
                  <a:pt x="341" y="10"/>
                </a:cubicBezTo>
                <a:cubicBezTo>
                  <a:pt x="341" y="10"/>
                  <a:pt x="341" y="10"/>
                  <a:pt x="341" y="10"/>
                </a:cubicBezTo>
                <a:cubicBezTo>
                  <a:pt x="338" y="10"/>
                  <a:pt x="336" y="8"/>
                  <a:pt x="336" y="5"/>
                </a:cubicBezTo>
                <a:close/>
                <a:moveTo>
                  <a:pt x="308" y="5"/>
                </a:moveTo>
                <a:cubicBezTo>
                  <a:pt x="308" y="2"/>
                  <a:pt x="310" y="0"/>
                  <a:pt x="313" y="0"/>
                </a:cubicBezTo>
                <a:cubicBezTo>
                  <a:pt x="313" y="0"/>
                  <a:pt x="313" y="0"/>
                  <a:pt x="313" y="0"/>
                </a:cubicBezTo>
                <a:cubicBezTo>
                  <a:pt x="315" y="0"/>
                  <a:pt x="318" y="2"/>
                  <a:pt x="318" y="5"/>
                </a:cubicBezTo>
                <a:cubicBezTo>
                  <a:pt x="318" y="5"/>
                  <a:pt x="318" y="5"/>
                  <a:pt x="318" y="5"/>
                </a:cubicBezTo>
                <a:cubicBezTo>
                  <a:pt x="318" y="8"/>
                  <a:pt x="315" y="10"/>
                  <a:pt x="313" y="10"/>
                </a:cubicBezTo>
                <a:cubicBezTo>
                  <a:pt x="313" y="10"/>
                  <a:pt x="313" y="10"/>
                  <a:pt x="313" y="10"/>
                </a:cubicBezTo>
                <a:cubicBezTo>
                  <a:pt x="310" y="10"/>
                  <a:pt x="308" y="8"/>
                  <a:pt x="308" y="5"/>
                </a:cubicBezTo>
                <a:close/>
                <a:moveTo>
                  <a:pt x="280" y="5"/>
                </a:moveTo>
                <a:cubicBezTo>
                  <a:pt x="280" y="2"/>
                  <a:pt x="282" y="0"/>
                  <a:pt x="285" y="0"/>
                </a:cubicBezTo>
                <a:cubicBezTo>
                  <a:pt x="285" y="0"/>
                  <a:pt x="285" y="0"/>
                  <a:pt x="285" y="0"/>
                </a:cubicBezTo>
                <a:cubicBezTo>
                  <a:pt x="287" y="0"/>
                  <a:pt x="290" y="2"/>
                  <a:pt x="290" y="5"/>
                </a:cubicBezTo>
                <a:cubicBezTo>
                  <a:pt x="290" y="5"/>
                  <a:pt x="290" y="5"/>
                  <a:pt x="290" y="5"/>
                </a:cubicBezTo>
                <a:cubicBezTo>
                  <a:pt x="290" y="8"/>
                  <a:pt x="287" y="10"/>
                  <a:pt x="285" y="10"/>
                </a:cubicBezTo>
                <a:cubicBezTo>
                  <a:pt x="285" y="10"/>
                  <a:pt x="285" y="10"/>
                  <a:pt x="285" y="10"/>
                </a:cubicBezTo>
                <a:cubicBezTo>
                  <a:pt x="282" y="10"/>
                  <a:pt x="280" y="8"/>
                  <a:pt x="280" y="5"/>
                </a:cubicBezTo>
                <a:close/>
                <a:moveTo>
                  <a:pt x="252" y="5"/>
                </a:moveTo>
                <a:cubicBezTo>
                  <a:pt x="252" y="2"/>
                  <a:pt x="254" y="0"/>
                  <a:pt x="257" y="0"/>
                </a:cubicBezTo>
                <a:cubicBezTo>
                  <a:pt x="257" y="0"/>
                  <a:pt x="257" y="0"/>
                  <a:pt x="257" y="0"/>
                </a:cubicBezTo>
                <a:cubicBezTo>
                  <a:pt x="259" y="0"/>
                  <a:pt x="262" y="2"/>
                  <a:pt x="262" y="5"/>
                </a:cubicBezTo>
                <a:cubicBezTo>
                  <a:pt x="262" y="5"/>
                  <a:pt x="262" y="5"/>
                  <a:pt x="262" y="5"/>
                </a:cubicBezTo>
                <a:cubicBezTo>
                  <a:pt x="262" y="8"/>
                  <a:pt x="259" y="10"/>
                  <a:pt x="257" y="10"/>
                </a:cubicBezTo>
                <a:cubicBezTo>
                  <a:pt x="257" y="10"/>
                  <a:pt x="257" y="10"/>
                  <a:pt x="257" y="10"/>
                </a:cubicBezTo>
                <a:cubicBezTo>
                  <a:pt x="254" y="10"/>
                  <a:pt x="252" y="8"/>
                  <a:pt x="252" y="5"/>
                </a:cubicBezTo>
                <a:close/>
                <a:moveTo>
                  <a:pt x="224" y="5"/>
                </a:moveTo>
                <a:cubicBezTo>
                  <a:pt x="224" y="2"/>
                  <a:pt x="226" y="0"/>
                  <a:pt x="229" y="0"/>
                </a:cubicBezTo>
                <a:cubicBezTo>
                  <a:pt x="229" y="0"/>
                  <a:pt x="229" y="0"/>
                  <a:pt x="229" y="0"/>
                </a:cubicBezTo>
                <a:cubicBezTo>
                  <a:pt x="231" y="0"/>
                  <a:pt x="234" y="2"/>
                  <a:pt x="234" y="5"/>
                </a:cubicBezTo>
                <a:cubicBezTo>
                  <a:pt x="234" y="5"/>
                  <a:pt x="234" y="5"/>
                  <a:pt x="234" y="5"/>
                </a:cubicBezTo>
                <a:cubicBezTo>
                  <a:pt x="234" y="8"/>
                  <a:pt x="231" y="10"/>
                  <a:pt x="229" y="10"/>
                </a:cubicBezTo>
                <a:cubicBezTo>
                  <a:pt x="229" y="10"/>
                  <a:pt x="229" y="10"/>
                  <a:pt x="229" y="10"/>
                </a:cubicBezTo>
                <a:cubicBezTo>
                  <a:pt x="226" y="10"/>
                  <a:pt x="224" y="8"/>
                  <a:pt x="224" y="5"/>
                </a:cubicBezTo>
                <a:close/>
                <a:moveTo>
                  <a:pt x="196" y="5"/>
                </a:moveTo>
                <a:cubicBezTo>
                  <a:pt x="196" y="2"/>
                  <a:pt x="198" y="0"/>
                  <a:pt x="201" y="0"/>
                </a:cubicBezTo>
                <a:cubicBezTo>
                  <a:pt x="201" y="0"/>
                  <a:pt x="201" y="0"/>
                  <a:pt x="201" y="0"/>
                </a:cubicBezTo>
                <a:cubicBezTo>
                  <a:pt x="203" y="0"/>
                  <a:pt x="206" y="2"/>
                  <a:pt x="206" y="5"/>
                </a:cubicBezTo>
                <a:cubicBezTo>
                  <a:pt x="206" y="5"/>
                  <a:pt x="206" y="5"/>
                  <a:pt x="206" y="5"/>
                </a:cubicBezTo>
                <a:cubicBezTo>
                  <a:pt x="206" y="8"/>
                  <a:pt x="203" y="10"/>
                  <a:pt x="201" y="10"/>
                </a:cubicBezTo>
                <a:cubicBezTo>
                  <a:pt x="201" y="10"/>
                  <a:pt x="201" y="10"/>
                  <a:pt x="201" y="10"/>
                </a:cubicBezTo>
                <a:cubicBezTo>
                  <a:pt x="198" y="10"/>
                  <a:pt x="196" y="8"/>
                  <a:pt x="196" y="5"/>
                </a:cubicBezTo>
                <a:close/>
                <a:moveTo>
                  <a:pt x="168" y="5"/>
                </a:moveTo>
                <a:cubicBezTo>
                  <a:pt x="168" y="2"/>
                  <a:pt x="170" y="0"/>
                  <a:pt x="173" y="0"/>
                </a:cubicBezTo>
                <a:cubicBezTo>
                  <a:pt x="173" y="0"/>
                  <a:pt x="173" y="0"/>
                  <a:pt x="173" y="0"/>
                </a:cubicBezTo>
                <a:cubicBezTo>
                  <a:pt x="175" y="0"/>
                  <a:pt x="178" y="2"/>
                  <a:pt x="178" y="5"/>
                </a:cubicBezTo>
                <a:cubicBezTo>
                  <a:pt x="178" y="5"/>
                  <a:pt x="178" y="5"/>
                  <a:pt x="178" y="5"/>
                </a:cubicBezTo>
                <a:cubicBezTo>
                  <a:pt x="178" y="8"/>
                  <a:pt x="175" y="10"/>
                  <a:pt x="173" y="10"/>
                </a:cubicBezTo>
                <a:cubicBezTo>
                  <a:pt x="173" y="10"/>
                  <a:pt x="173" y="10"/>
                  <a:pt x="173" y="10"/>
                </a:cubicBezTo>
                <a:cubicBezTo>
                  <a:pt x="170" y="10"/>
                  <a:pt x="168" y="8"/>
                  <a:pt x="168" y="5"/>
                </a:cubicBezTo>
                <a:close/>
                <a:moveTo>
                  <a:pt x="140" y="5"/>
                </a:moveTo>
                <a:cubicBezTo>
                  <a:pt x="140" y="2"/>
                  <a:pt x="142" y="0"/>
                  <a:pt x="145" y="0"/>
                </a:cubicBezTo>
                <a:cubicBezTo>
                  <a:pt x="145" y="0"/>
                  <a:pt x="145" y="0"/>
                  <a:pt x="145" y="0"/>
                </a:cubicBezTo>
                <a:cubicBezTo>
                  <a:pt x="147" y="0"/>
                  <a:pt x="150" y="2"/>
                  <a:pt x="150" y="5"/>
                </a:cubicBezTo>
                <a:cubicBezTo>
                  <a:pt x="150" y="5"/>
                  <a:pt x="150" y="5"/>
                  <a:pt x="150" y="5"/>
                </a:cubicBezTo>
                <a:cubicBezTo>
                  <a:pt x="150" y="8"/>
                  <a:pt x="147" y="10"/>
                  <a:pt x="145" y="10"/>
                </a:cubicBezTo>
                <a:cubicBezTo>
                  <a:pt x="145" y="10"/>
                  <a:pt x="145" y="10"/>
                  <a:pt x="145" y="10"/>
                </a:cubicBezTo>
                <a:cubicBezTo>
                  <a:pt x="142" y="10"/>
                  <a:pt x="140" y="8"/>
                  <a:pt x="140" y="5"/>
                </a:cubicBezTo>
                <a:close/>
                <a:moveTo>
                  <a:pt x="112" y="5"/>
                </a:moveTo>
                <a:cubicBezTo>
                  <a:pt x="112" y="2"/>
                  <a:pt x="114" y="0"/>
                  <a:pt x="117" y="0"/>
                </a:cubicBezTo>
                <a:cubicBezTo>
                  <a:pt x="117" y="0"/>
                  <a:pt x="117" y="0"/>
                  <a:pt x="117" y="0"/>
                </a:cubicBezTo>
                <a:cubicBezTo>
                  <a:pt x="119" y="0"/>
                  <a:pt x="122" y="2"/>
                  <a:pt x="122" y="5"/>
                </a:cubicBezTo>
                <a:cubicBezTo>
                  <a:pt x="122" y="5"/>
                  <a:pt x="122" y="5"/>
                  <a:pt x="122" y="5"/>
                </a:cubicBezTo>
                <a:cubicBezTo>
                  <a:pt x="122" y="8"/>
                  <a:pt x="119" y="10"/>
                  <a:pt x="117" y="10"/>
                </a:cubicBezTo>
                <a:cubicBezTo>
                  <a:pt x="117" y="10"/>
                  <a:pt x="117" y="10"/>
                  <a:pt x="117" y="10"/>
                </a:cubicBezTo>
                <a:cubicBezTo>
                  <a:pt x="114" y="10"/>
                  <a:pt x="112" y="8"/>
                  <a:pt x="112" y="5"/>
                </a:cubicBezTo>
                <a:close/>
                <a:moveTo>
                  <a:pt x="84" y="5"/>
                </a:moveTo>
                <a:cubicBezTo>
                  <a:pt x="84" y="2"/>
                  <a:pt x="86" y="0"/>
                  <a:pt x="89" y="0"/>
                </a:cubicBezTo>
                <a:cubicBezTo>
                  <a:pt x="89" y="0"/>
                  <a:pt x="89" y="0"/>
                  <a:pt x="89" y="0"/>
                </a:cubicBezTo>
                <a:cubicBezTo>
                  <a:pt x="91" y="0"/>
                  <a:pt x="94" y="2"/>
                  <a:pt x="94" y="5"/>
                </a:cubicBezTo>
                <a:cubicBezTo>
                  <a:pt x="94" y="5"/>
                  <a:pt x="94" y="5"/>
                  <a:pt x="94" y="5"/>
                </a:cubicBezTo>
                <a:cubicBezTo>
                  <a:pt x="94" y="8"/>
                  <a:pt x="91" y="10"/>
                  <a:pt x="89" y="10"/>
                </a:cubicBezTo>
                <a:cubicBezTo>
                  <a:pt x="89" y="10"/>
                  <a:pt x="89" y="10"/>
                  <a:pt x="89" y="10"/>
                </a:cubicBezTo>
                <a:cubicBezTo>
                  <a:pt x="86" y="10"/>
                  <a:pt x="84" y="8"/>
                  <a:pt x="84" y="5"/>
                </a:cubicBezTo>
                <a:close/>
              </a:path>
            </a:pathLst>
          </a:custGeom>
          <a:solidFill>
            <a:srgbClr val="7F89A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51" name="Freeform 13"/>
          <p:cNvSpPr>
            <a:spLocks noEditPoints="1"/>
          </p:cNvSpPr>
          <p:nvPr/>
        </p:nvSpPr>
        <p:spPr bwMode="auto">
          <a:xfrm>
            <a:off x="3727588" y="1794340"/>
            <a:ext cx="1743075" cy="449263"/>
          </a:xfrm>
          <a:custGeom>
            <a:avLst/>
            <a:gdLst>
              <a:gd name="T0" fmla="*/ 450 w 458"/>
              <a:gd name="T1" fmla="*/ 108 h 118"/>
              <a:gd name="T2" fmla="*/ 455 w 458"/>
              <a:gd name="T3" fmla="*/ 117 h 118"/>
              <a:gd name="T4" fmla="*/ 453 w 458"/>
              <a:gd name="T5" fmla="*/ 118 h 118"/>
              <a:gd name="T6" fmla="*/ 434 w 458"/>
              <a:gd name="T7" fmla="*/ 85 h 118"/>
              <a:gd name="T8" fmla="*/ 441 w 458"/>
              <a:gd name="T9" fmla="*/ 87 h 118"/>
              <a:gd name="T10" fmla="*/ 437 w 458"/>
              <a:gd name="T11" fmla="*/ 94 h 118"/>
              <a:gd name="T12" fmla="*/ 417 w 458"/>
              <a:gd name="T13" fmla="*/ 69 h 118"/>
              <a:gd name="T14" fmla="*/ 425 w 458"/>
              <a:gd name="T15" fmla="*/ 63 h 118"/>
              <a:gd name="T16" fmla="*/ 424 w 458"/>
              <a:gd name="T17" fmla="*/ 70 h 118"/>
              <a:gd name="T18" fmla="*/ 417 w 458"/>
              <a:gd name="T19" fmla="*/ 69 h 118"/>
              <a:gd name="T20" fmla="*/ 402 w 458"/>
              <a:gd name="T21" fmla="*/ 39 h 118"/>
              <a:gd name="T22" fmla="*/ 408 w 458"/>
              <a:gd name="T23" fmla="*/ 47 h 118"/>
              <a:gd name="T24" fmla="*/ 405 w 458"/>
              <a:gd name="T25" fmla="*/ 48 h 118"/>
              <a:gd name="T26" fmla="*/ 387 w 458"/>
              <a:gd name="T27" fmla="*/ 16 h 118"/>
              <a:gd name="T28" fmla="*/ 393 w 458"/>
              <a:gd name="T29" fmla="*/ 17 h 118"/>
              <a:gd name="T30" fmla="*/ 389 w 458"/>
              <a:gd name="T31" fmla="*/ 25 h 118"/>
              <a:gd name="T32" fmla="*/ 364 w 458"/>
              <a:gd name="T33" fmla="*/ 5 h 118"/>
              <a:gd name="T34" fmla="*/ 374 w 458"/>
              <a:gd name="T35" fmla="*/ 5 h 118"/>
              <a:gd name="T36" fmla="*/ 369 w 458"/>
              <a:gd name="T37" fmla="*/ 10 h 118"/>
              <a:gd name="T38" fmla="*/ 341 w 458"/>
              <a:gd name="T39" fmla="*/ 0 h 118"/>
              <a:gd name="T40" fmla="*/ 346 w 458"/>
              <a:gd name="T41" fmla="*/ 5 h 118"/>
              <a:gd name="T42" fmla="*/ 336 w 458"/>
              <a:gd name="T43" fmla="*/ 5 h 118"/>
              <a:gd name="T44" fmla="*/ 313 w 458"/>
              <a:gd name="T45" fmla="*/ 0 h 118"/>
              <a:gd name="T46" fmla="*/ 313 w 458"/>
              <a:gd name="T47" fmla="*/ 10 h 118"/>
              <a:gd name="T48" fmla="*/ 280 w 458"/>
              <a:gd name="T49" fmla="*/ 5 h 118"/>
              <a:gd name="T50" fmla="*/ 290 w 458"/>
              <a:gd name="T51" fmla="*/ 5 h 118"/>
              <a:gd name="T52" fmla="*/ 285 w 458"/>
              <a:gd name="T53" fmla="*/ 10 h 118"/>
              <a:gd name="T54" fmla="*/ 257 w 458"/>
              <a:gd name="T55" fmla="*/ 0 h 118"/>
              <a:gd name="T56" fmla="*/ 262 w 458"/>
              <a:gd name="T57" fmla="*/ 5 h 118"/>
              <a:gd name="T58" fmla="*/ 252 w 458"/>
              <a:gd name="T59" fmla="*/ 5 h 118"/>
              <a:gd name="T60" fmla="*/ 229 w 458"/>
              <a:gd name="T61" fmla="*/ 0 h 118"/>
              <a:gd name="T62" fmla="*/ 229 w 458"/>
              <a:gd name="T63" fmla="*/ 10 h 118"/>
              <a:gd name="T64" fmla="*/ 196 w 458"/>
              <a:gd name="T65" fmla="*/ 5 h 118"/>
              <a:gd name="T66" fmla="*/ 206 w 458"/>
              <a:gd name="T67" fmla="*/ 5 h 118"/>
              <a:gd name="T68" fmla="*/ 201 w 458"/>
              <a:gd name="T69" fmla="*/ 10 h 118"/>
              <a:gd name="T70" fmla="*/ 173 w 458"/>
              <a:gd name="T71" fmla="*/ 0 h 118"/>
              <a:gd name="T72" fmla="*/ 178 w 458"/>
              <a:gd name="T73" fmla="*/ 5 h 118"/>
              <a:gd name="T74" fmla="*/ 168 w 458"/>
              <a:gd name="T75" fmla="*/ 5 h 118"/>
              <a:gd name="T76" fmla="*/ 145 w 458"/>
              <a:gd name="T77" fmla="*/ 0 h 118"/>
              <a:gd name="T78" fmla="*/ 145 w 458"/>
              <a:gd name="T79" fmla="*/ 10 h 118"/>
              <a:gd name="T80" fmla="*/ 112 w 458"/>
              <a:gd name="T81" fmla="*/ 5 h 118"/>
              <a:gd name="T82" fmla="*/ 122 w 458"/>
              <a:gd name="T83" fmla="*/ 5 h 118"/>
              <a:gd name="T84" fmla="*/ 117 w 458"/>
              <a:gd name="T85" fmla="*/ 10 h 118"/>
              <a:gd name="T86" fmla="*/ 89 w 458"/>
              <a:gd name="T87" fmla="*/ 0 h 118"/>
              <a:gd name="T88" fmla="*/ 94 w 458"/>
              <a:gd name="T89" fmla="*/ 5 h 118"/>
              <a:gd name="T90" fmla="*/ 84 w 458"/>
              <a:gd name="T91" fmla="*/ 5 h 118"/>
              <a:gd name="T92" fmla="*/ 61 w 458"/>
              <a:gd name="T93" fmla="*/ 0 h 118"/>
              <a:gd name="T94" fmla="*/ 61 w 458"/>
              <a:gd name="T95" fmla="*/ 10 h 118"/>
              <a:gd name="T96" fmla="*/ 28 w 458"/>
              <a:gd name="T97" fmla="*/ 5 h 118"/>
              <a:gd name="T98" fmla="*/ 38 w 458"/>
              <a:gd name="T99" fmla="*/ 5 h 118"/>
              <a:gd name="T100" fmla="*/ 33 w 458"/>
              <a:gd name="T101" fmla="*/ 10 h 118"/>
              <a:gd name="T102" fmla="*/ 5 w 458"/>
              <a:gd name="T103" fmla="*/ 0 h 118"/>
              <a:gd name="T104" fmla="*/ 10 w 458"/>
              <a:gd name="T105" fmla="*/ 5 h 118"/>
              <a:gd name="T106" fmla="*/ 0 w 458"/>
              <a:gd name="T107" fmla="*/ 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58" h="118">
                <a:moveTo>
                  <a:pt x="448" y="115"/>
                </a:moveTo>
                <a:cubicBezTo>
                  <a:pt x="447" y="113"/>
                  <a:pt x="447" y="110"/>
                  <a:pt x="450" y="108"/>
                </a:cubicBezTo>
                <a:cubicBezTo>
                  <a:pt x="450" y="108"/>
                  <a:pt x="450" y="108"/>
                  <a:pt x="450" y="108"/>
                </a:cubicBezTo>
                <a:cubicBezTo>
                  <a:pt x="452" y="107"/>
                  <a:pt x="455" y="107"/>
                  <a:pt x="457" y="110"/>
                </a:cubicBezTo>
                <a:cubicBezTo>
                  <a:pt x="457" y="110"/>
                  <a:pt x="457" y="110"/>
                  <a:pt x="457" y="110"/>
                </a:cubicBezTo>
                <a:cubicBezTo>
                  <a:pt x="458" y="112"/>
                  <a:pt x="458" y="115"/>
                  <a:pt x="455" y="117"/>
                </a:cubicBezTo>
                <a:cubicBezTo>
                  <a:pt x="455" y="117"/>
                  <a:pt x="455" y="117"/>
                  <a:pt x="455" y="117"/>
                </a:cubicBezTo>
                <a:cubicBezTo>
                  <a:pt x="455" y="117"/>
                  <a:pt x="454" y="118"/>
                  <a:pt x="453" y="118"/>
                </a:cubicBezTo>
                <a:cubicBezTo>
                  <a:pt x="453" y="118"/>
                  <a:pt x="453" y="118"/>
                  <a:pt x="453" y="118"/>
                </a:cubicBezTo>
                <a:cubicBezTo>
                  <a:pt x="451" y="118"/>
                  <a:pt x="449" y="117"/>
                  <a:pt x="448" y="115"/>
                </a:cubicBezTo>
                <a:close/>
                <a:moveTo>
                  <a:pt x="433" y="92"/>
                </a:moveTo>
                <a:cubicBezTo>
                  <a:pt x="431" y="90"/>
                  <a:pt x="432" y="87"/>
                  <a:pt x="434" y="85"/>
                </a:cubicBezTo>
                <a:cubicBezTo>
                  <a:pt x="434" y="85"/>
                  <a:pt x="434" y="85"/>
                  <a:pt x="434" y="85"/>
                </a:cubicBezTo>
                <a:cubicBezTo>
                  <a:pt x="436" y="84"/>
                  <a:pt x="439" y="84"/>
                  <a:pt x="441" y="87"/>
                </a:cubicBezTo>
                <a:cubicBezTo>
                  <a:pt x="441" y="87"/>
                  <a:pt x="441" y="87"/>
                  <a:pt x="441" y="87"/>
                </a:cubicBezTo>
                <a:cubicBezTo>
                  <a:pt x="442" y="89"/>
                  <a:pt x="442" y="92"/>
                  <a:pt x="440" y="94"/>
                </a:cubicBezTo>
                <a:cubicBezTo>
                  <a:pt x="440" y="94"/>
                  <a:pt x="440" y="94"/>
                  <a:pt x="440" y="94"/>
                </a:cubicBezTo>
                <a:cubicBezTo>
                  <a:pt x="439" y="94"/>
                  <a:pt x="438" y="94"/>
                  <a:pt x="437" y="94"/>
                </a:cubicBezTo>
                <a:cubicBezTo>
                  <a:pt x="437" y="94"/>
                  <a:pt x="437" y="94"/>
                  <a:pt x="437" y="94"/>
                </a:cubicBezTo>
                <a:cubicBezTo>
                  <a:pt x="435" y="94"/>
                  <a:pt x="434" y="94"/>
                  <a:pt x="433" y="92"/>
                </a:cubicBezTo>
                <a:close/>
                <a:moveTo>
                  <a:pt x="417" y="69"/>
                </a:moveTo>
                <a:cubicBezTo>
                  <a:pt x="415" y="67"/>
                  <a:pt x="416" y="64"/>
                  <a:pt x="418" y="62"/>
                </a:cubicBezTo>
                <a:cubicBezTo>
                  <a:pt x="418" y="62"/>
                  <a:pt x="418" y="62"/>
                  <a:pt x="418" y="62"/>
                </a:cubicBezTo>
                <a:cubicBezTo>
                  <a:pt x="420" y="61"/>
                  <a:pt x="424" y="61"/>
                  <a:pt x="425" y="63"/>
                </a:cubicBezTo>
                <a:cubicBezTo>
                  <a:pt x="425" y="63"/>
                  <a:pt x="425" y="63"/>
                  <a:pt x="425" y="63"/>
                </a:cubicBezTo>
                <a:cubicBezTo>
                  <a:pt x="427" y="66"/>
                  <a:pt x="426" y="69"/>
                  <a:pt x="424" y="70"/>
                </a:cubicBezTo>
                <a:cubicBezTo>
                  <a:pt x="424" y="70"/>
                  <a:pt x="424" y="70"/>
                  <a:pt x="424" y="70"/>
                </a:cubicBezTo>
                <a:cubicBezTo>
                  <a:pt x="423" y="71"/>
                  <a:pt x="422" y="71"/>
                  <a:pt x="421" y="71"/>
                </a:cubicBezTo>
                <a:cubicBezTo>
                  <a:pt x="421" y="71"/>
                  <a:pt x="421" y="71"/>
                  <a:pt x="421" y="71"/>
                </a:cubicBezTo>
                <a:cubicBezTo>
                  <a:pt x="419" y="71"/>
                  <a:pt x="418" y="71"/>
                  <a:pt x="417" y="69"/>
                </a:cubicBezTo>
                <a:close/>
                <a:moveTo>
                  <a:pt x="401" y="46"/>
                </a:moveTo>
                <a:cubicBezTo>
                  <a:pt x="399" y="44"/>
                  <a:pt x="400" y="41"/>
                  <a:pt x="402" y="39"/>
                </a:cubicBezTo>
                <a:cubicBezTo>
                  <a:pt x="402" y="39"/>
                  <a:pt x="402" y="39"/>
                  <a:pt x="402" y="39"/>
                </a:cubicBezTo>
                <a:cubicBezTo>
                  <a:pt x="405" y="38"/>
                  <a:pt x="408" y="38"/>
                  <a:pt x="409" y="40"/>
                </a:cubicBezTo>
                <a:cubicBezTo>
                  <a:pt x="409" y="40"/>
                  <a:pt x="409" y="40"/>
                  <a:pt x="409" y="40"/>
                </a:cubicBezTo>
                <a:cubicBezTo>
                  <a:pt x="411" y="43"/>
                  <a:pt x="410" y="46"/>
                  <a:pt x="408" y="47"/>
                </a:cubicBezTo>
                <a:cubicBezTo>
                  <a:pt x="408" y="47"/>
                  <a:pt x="408" y="47"/>
                  <a:pt x="408" y="47"/>
                </a:cubicBezTo>
                <a:cubicBezTo>
                  <a:pt x="407" y="48"/>
                  <a:pt x="406" y="48"/>
                  <a:pt x="405" y="48"/>
                </a:cubicBezTo>
                <a:cubicBezTo>
                  <a:pt x="405" y="48"/>
                  <a:pt x="405" y="48"/>
                  <a:pt x="405" y="48"/>
                </a:cubicBezTo>
                <a:cubicBezTo>
                  <a:pt x="404" y="48"/>
                  <a:pt x="402" y="47"/>
                  <a:pt x="401" y="46"/>
                </a:cubicBezTo>
                <a:close/>
                <a:moveTo>
                  <a:pt x="385" y="23"/>
                </a:moveTo>
                <a:cubicBezTo>
                  <a:pt x="384" y="21"/>
                  <a:pt x="384" y="18"/>
                  <a:pt x="387" y="16"/>
                </a:cubicBezTo>
                <a:cubicBezTo>
                  <a:pt x="387" y="16"/>
                  <a:pt x="387" y="16"/>
                  <a:pt x="387" y="16"/>
                </a:cubicBezTo>
                <a:cubicBezTo>
                  <a:pt x="389" y="14"/>
                  <a:pt x="392" y="15"/>
                  <a:pt x="393" y="17"/>
                </a:cubicBezTo>
                <a:cubicBezTo>
                  <a:pt x="393" y="17"/>
                  <a:pt x="393" y="17"/>
                  <a:pt x="393" y="17"/>
                </a:cubicBezTo>
                <a:cubicBezTo>
                  <a:pt x="395" y="20"/>
                  <a:pt x="394" y="23"/>
                  <a:pt x="392" y="24"/>
                </a:cubicBezTo>
                <a:cubicBezTo>
                  <a:pt x="392" y="24"/>
                  <a:pt x="392" y="24"/>
                  <a:pt x="392" y="24"/>
                </a:cubicBezTo>
                <a:cubicBezTo>
                  <a:pt x="391" y="25"/>
                  <a:pt x="390" y="25"/>
                  <a:pt x="389" y="25"/>
                </a:cubicBezTo>
                <a:cubicBezTo>
                  <a:pt x="389" y="25"/>
                  <a:pt x="389" y="25"/>
                  <a:pt x="389" y="25"/>
                </a:cubicBezTo>
                <a:cubicBezTo>
                  <a:pt x="388" y="25"/>
                  <a:pt x="386" y="24"/>
                  <a:pt x="385" y="23"/>
                </a:cubicBezTo>
                <a:close/>
                <a:moveTo>
                  <a:pt x="364" y="5"/>
                </a:moveTo>
                <a:cubicBezTo>
                  <a:pt x="364" y="2"/>
                  <a:pt x="367" y="0"/>
                  <a:pt x="369" y="0"/>
                </a:cubicBezTo>
                <a:cubicBezTo>
                  <a:pt x="369" y="0"/>
                  <a:pt x="369" y="0"/>
                  <a:pt x="369" y="0"/>
                </a:cubicBezTo>
                <a:cubicBezTo>
                  <a:pt x="372" y="0"/>
                  <a:pt x="374" y="2"/>
                  <a:pt x="374" y="5"/>
                </a:cubicBezTo>
                <a:cubicBezTo>
                  <a:pt x="374" y="5"/>
                  <a:pt x="374" y="5"/>
                  <a:pt x="374" y="5"/>
                </a:cubicBezTo>
                <a:cubicBezTo>
                  <a:pt x="374" y="8"/>
                  <a:pt x="372" y="10"/>
                  <a:pt x="369" y="10"/>
                </a:cubicBezTo>
                <a:cubicBezTo>
                  <a:pt x="369" y="10"/>
                  <a:pt x="369" y="10"/>
                  <a:pt x="369" y="10"/>
                </a:cubicBezTo>
                <a:cubicBezTo>
                  <a:pt x="367" y="10"/>
                  <a:pt x="364" y="8"/>
                  <a:pt x="364" y="5"/>
                </a:cubicBezTo>
                <a:close/>
                <a:moveTo>
                  <a:pt x="336" y="5"/>
                </a:moveTo>
                <a:cubicBezTo>
                  <a:pt x="336" y="2"/>
                  <a:pt x="339" y="0"/>
                  <a:pt x="341" y="0"/>
                </a:cubicBezTo>
                <a:cubicBezTo>
                  <a:pt x="341" y="0"/>
                  <a:pt x="341" y="0"/>
                  <a:pt x="341" y="0"/>
                </a:cubicBezTo>
                <a:cubicBezTo>
                  <a:pt x="344" y="0"/>
                  <a:pt x="346" y="2"/>
                  <a:pt x="346" y="5"/>
                </a:cubicBezTo>
                <a:cubicBezTo>
                  <a:pt x="346" y="5"/>
                  <a:pt x="346" y="5"/>
                  <a:pt x="346" y="5"/>
                </a:cubicBezTo>
                <a:cubicBezTo>
                  <a:pt x="346" y="8"/>
                  <a:pt x="344" y="10"/>
                  <a:pt x="341" y="10"/>
                </a:cubicBezTo>
                <a:cubicBezTo>
                  <a:pt x="341" y="10"/>
                  <a:pt x="341" y="10"/>
                  <a:pt x="341" y="10"/>
                </a:cubicBezTo>
                <a:cubicBezTo>
                  <a:pt x="339" y="10"/>
                  <a:pt x="336" y="8"/>
                  <a:pt x="336" y="5"/>
                </a:cubicBezTo>
                <a:close/>
                <a:moveTo>
                  <a:pt x="308" y="5"/>
                </a:moveTo>
                <a:cubicBezTo>
                  <a:pt x="308" y="2"/>
                  <a:pt x="311" y="0"/>
                  <a:pt x="313" y="0"/>
                </a:cubicBezTo>
                <a:cubicBezTo>
                  <a:pt x="313" y="0"/>
                  <a:pt x="313" y="0"/>
                  <a:pt x="313" y="0"/>
                </a:cubicBezTo>
                <a:cubicBezTo>
                  <a:pt x="316" y="0"/>
                  <a:pt x="318" y="2"/>
                  <a:pt x="318" y="5"/>
                </a:cubicBezTo>
                <a:cubicBezTo>
                  <a:pt x="318" y="5"/>
                  <a:pt x="318" y="5"/>
                  <a:pt x="318" y="5"/>
                </a:cubicBezTo>
                <a:cubicBezTo>
                  <a:pt x="318" y="8"/>
                  <a:pt x="316" y="10"/>
                  <a:pt x="313" y="10"/>
                </a:cubicBezTo>
                <a:cubicBezTo>
                  <a:pt x="313" y="10"/>
                  <a:pt x="313" y="10"/>
                  <a:pt x="313" y="10"/>
                </a:cubicBezTo>
                <a:cubicBezTo>
                  <a:pt x="311" y="10"/>
                  <a:pt x="308" y="8"/>
                  <a:pt x="308" y="5"/>
                </a:cubicBezTo>
                <a:close/>
                <a:moveTo>
                  <a:pt x="280" y="5"/>
                </a:moveTo>
                <a:cubicBezTo>
                  <a:pt x="280" y="2"/>
                  <a:pt x="283" y="0"/>
                  <a:pt x="285" y="0"/>
                </a:cubicBezTo>
                <a:cubicBezTo>
                  <a:pt x="285" y="0"/>
                  <a:pt x="285" y="0"/>
                  <a:pt x="285" y="0"/>
                </a:cubicBezTo>
                <a:cubicBezTo>
                  <a:pt x="288" y="0"/>
                  <a:pt x="290" y="2"/>
                  <a:pt x="290" y="5"/>
                </a:cubicBezTo>
                <a:cubicBezTo>
                  <a:pt x="290" y="5"/>
                  <a:pt x="290" y="5"/>
                  <a:pt x="290" y="5"/>
                </a:cubicBezTo>
                <a:cubicBezTo>
                  <a:pt x="290" y="8"/>
                  <a:pt x="288" y="10"/>
                  <a:pt x="285" y="10"/>
                </a:cubicBezTo>
                <a:cubicBezTo>
                  <a:pt x="285" y="10"/>
                  <a:pt x="285" y="10"/>
                  <a:pt x="285" y="10"/>
                </a:cubicBezTo>
                <a:cubicBezTo>
                  <a:pt x="283" y="10"/>
                  <a:pt x="280" y="8"/>
                  <a:pt x="280" y="5"/>
                </a:cubicBezTo>
                <a:close/>
                <a:moveTo>
                  <a:pt x="252" y="5"/>
                </a:moveTo>
                <a:cubicBezTo>
                  <a:pt x="252" y="2"/>
                  <a:pt x="255" y="0"/>
                  <a:pt x="257" y="0"/>
                </a:cubicBezTo>
                <a:cubicBezTo>
                  <a:pt x="257" y="0"/>
                  <a:pt x="257" y="0"/>
                  <a:pt x="257" y="0"/>
                </a:cubicBezTo>
                <a:cubicBezTo>
                  <a:pt x="260" y="0"/>
                  <a:pt x="262" y="2"/>
                  <a:pt x="262" y="5"/>
                </a:cubicBezTo>
                <a:cubicBezTo>
                  <a:pt x="262" y="5"/>
                  <a:pt x="262" y="5"/>
                  <a:pt x="262" y="5"/>
                </a:cubicBezTo>
                <a:cubicBezTo>
                  <a:pt x="262" y="8"/>
                  <a:pt x="260" y="10"/>
                  <a:pt x="257" y="10"/>
                </a:cubicBezTo>
                <a:cubicBezTo>
                  <a:pt x="257" y="10"/>
                  <a:pt x="257" y="10"/>
                  <a:pt x="257" y="10"/>
                </a:cubicBezTo>
                <a:cubicBezTo>
                  <a:pt x="255" y="10"/>
                  <a:pt x="252" y="8"/>
                  <a:pt x="252" y="5"/>
                </a:cubicBezTo>
                <a:close/>
                <a:moveTo>
                  <a:pt x="224" y="5"/>
                </a:moveTo>
                <a:cubicBezTo>
                  <a:pt x="224" y="2"/>
                  <a:pt x="227" y="0"/>
                  <a:pt x="229" y="0"/>
                </a:cubicBezTo>
                <a:cubicBezTo>
                  <a:pt x="229" y="0"/>
                  <a:pt x="229" y="0"/>
                  <a:pt x="229" y="0"/>
                </a:cubicBezTo>
                <a:cubicBezTo>
                  <a:pt x="232" y="0"/>
                  <a:pt x="234" y="2"/>
                  <a:pt x="234" y="5"/>
                </a:cubicBezTo>
                <a:cubicBezTo>
                  <a:pt x="234" y="5"/>
                  <a:pt x="234" y="5"/>
                  <a:pt x="234" y="5"/>
                </a:cubicBezTo>
                <a:cubicBezTo>
                  <a:pt x="234" y="8"/>
                  <a:pt x="232" y="10"/>
                  <a:pt x="229" y="10"/>
                </a:cubicBezTo>
                <a:cubicBezTo>
                  <a:pt x="229" y="10"/>
                  <a:pt x="229" y="10"/>
                  <a:pt x="229" y="10"/>
                </a:cubicBezTo>
                <a:cubicBezTo>
                  <a:pt x="227" y="10"/>
                  <a:pt x="224" y="8"/>
                  <a:pt x="224" y="5"/>
                </a:cubicBezTo>
                <a:close/>
                <a:moveTo>
                  <a:pt x="196" y="5"/>
                </a:moveTo>
                <a:cubicBezTo>
                  <a:pt x="196" y="2"/>
                  <a:pt x="199" y="0"/>
                  <a:pt x="201" y="0"/>
                </a:cubicBezTo>
                <a:cubicBezTo>
                  <a:pt x="201" y="0"/>
                  <a:pt x="201" y="0"/>
                  <a:pt x="201" y="0"/>
                </a:cubicBezTo>
                <a:cubicBezTo>
                  <a:pt x="204" y="0"/>
                  <a:pt x="206" y="2"/>
                  <a:pt x="206" y="5"/>
                </a:cubicBezTo>
                <a:cubicBezTo>
                  <a:pt x="206" y="5"/>
                  <a:pt x="206" y="5"/>
                  <a:pt x="206" y="5"/>
                </a:cubicBezTo>
                <a:cubicBezTo>
                  <a:pt x="206" y="8"/>
                  <a:pt x="204" y="10"/>
                  <a:pt x="201" y="10"/>
                </a:cubicBezTo>
                <a:cubicBezTo>
                  <a:pt x="201" y="10"/>
                  <a:pt x="201" y="10"/>
                  <a:pt x="201" y="10"/>
                </a:cubicBezTo>
                <a:cubicBezTo>
                  <a:pt x="199" y="10"/>
                  <a:pt x="196" y="8"/>
                  <a:pt x="196" y="5"/>
                </a:cubicBezTo>
                <a:close/>
                <a:moveTo>
                  <a:pt x="168" y="5"/>
                </a:moveTo>
                <a:cubicBezTo>
                  <a:pt x="168" y="2"/>
                  <a:pt x="171" y="0"/>
                  <a:pt x="173" y="0"/>
                </a:cubicBezTo>
                <a:cubicBezTo>
                  <a:pt x="173" y="0"/>
                  <a:pt x="173" y="0"/>
                  <a:pt x="173" y="0"/>
                </a:cubicBezTo>
                <a:cubicBezTo>
                  <a:pt x="176" y="0"/>
                  <a:pt x="178" y="2"/>
                  <a:pt x="178" y="5"/>
                </a:cubicBezTo>
                <a:cubicBezTo>
                  <a:pt x="178" y="5"/>
                  <a:pt x="178" y="5"/>
                  <a:pt x="178" y="5"/>
                </a:cubicBezTo>
                <a:cubicBezTo>
                  <a:pt x="178" y="8"/>
                  <a:pt x="176" y="10"/>
                  <a:pt x="173" y="10"/>
                </a:cubicBezTo>
                <a:cubicBezTo>
                  <a:pt x="173" y="10"/>
                  <a:pt x="173" y="10"/>
                  <a:pt x="173" y="10"/>
                </a:cubicBezTo>
                <a:cubicBezTo>
                  <a:pt x="171" y="10"/>
                  <a:pt x="168" y="8"/>
                  <a:pt x="168" y="5"/>
                </a:cubicBezTo>
                <a:close/>
                <a:moveTo>
                  <a:pt x="140" y="5"/>
                </a:moveTo>
                <a:cubicBezTo>
                  <a:pt x="140" y="2"/>
                  <a:pt x="143" y="0"/>
                  <a:pt x="145" y="0"/>
                </a:cubicBezTo>
                <a:cubicBezTo>
                  <a:pt x="145" y="0"/>
                  <a:pt x="145" y="0"/>
                  <a:pt x="145" y="0"/>
                </a:cubicBezTo>
                <a:cubicBezTo>
                  <a:pt x="148" y="0"/>
                  <a:pt x="150" y="2"/>
                  <a:pt x="150" y="5"/>
                </a:cubicBezTo>
                <a:cubicBezTo>
                  <a:pt x="150" y="5"/>
                  <a:pt x="150" y="5"/>
                  <a:pt x="150" y="5"/>
                </a:cubicBezTo>
                <a:cubicBezTo>
                  <a:pt x="150" y="8"/>
                  <a:pt x="148" y="10"/>
                  <a:pt x="145" y="10"/>
                </a:cubicBezTo>
                <a:cubicBezTo>
                  <a:pt x="145" y="10"/>
                  <a:pt x="145" y="10"/>
                  <a:pt x="145" y="10"/>
                </a:cubicBezTo>
                <a:cubicBezTo>
                  <a:pt x="143" y="10"/>
                  <a:pt x="140" y="8"/>
                  <a:pt x="140" y="5"/>
                </a:cubicBezTo>
                <a:close/>
                <a:moveTo>
                  <a:pt x="112" y="5"/>
                </a:moveTo>
                <a:cubicBezTo>
                  <a:pt x="112" y="2"/>
                  <a:pt x="115" y="0"/>
                  <a:pt x="117" y="0"/>
                </a:cubicBezTo>
                <a:cubicBezTo>
                  <a:pt x="117" y="0"/>
                  <a:pt x="117" y="0"/>
                  <a:pt x="117" y="0"/>
                </a:cubicBezTo>
                <a:cubicBezTo>
                  <a:pt x="120" y="0"/>
                  <a:pt x="122" y="2"/>
                  <a:pt x="122" y="5"/>
                </a:cubicBezTo>
                <a:cubicBezTo>
                  <a:pt x="122" y="5"/>
                  <a:pt x="122" y="5"/>
                  <a:pt x="122" y="5"/>
                </a:cubicBezTo>
                <a:cubicBezTo>
                  <a:pt x="122" y="8"/>
                  <a:pt x="120" y="10"/>
                  <a:pt x="117" y="10"/>
                </a:cubicBezTo>
                <a:cubicBezTo>
                  <a:pt x="117" y="10"/>
                  <a:pt x="117" y="10"/>
                  <a:pt x="117" y="10"/>
                </a:cubicBezTo>
                <a:cubicBezTo>
                  <a:pt x="115" y="10"/>
                  <a:pt x="112" y="8"/>
                  <a:pt x="112" y="5"/>
                </a:cubicBezTo>
                <a:close/>
                <a:moveTo>
                  <a:pt x="84" y="5"/>
                </a:moveTo>
                <a:cubicBezTo>
                  <a:pt x="84" y="2"/>
                  <a:pt x="87" y="0"/>
                  <a:pt x="89" y="0"/>
                </a:cubicBezTo>
                <a:cubicBezTo>
                  <a:pt x="89" y="0"/>
                  <a:pt x="89" y="0"/>
                  <a:pt x="89" y="0"/>
                </a:cubicBezTo>
                <a:cubicBezTo>
                  <a:pt x="92" y="0"/>
                  <a:pt x="94" y="2"/>
                  <a:pt x="94" y="5"/>
                </a:cubicBezTo>
                <a:cubicBezTo>
                  <a:pt x="94" y="5"/>
                  <a:pt x="94" y="5"/>
                  <a:pt x="94" y="5"/>
                </a:cubicBezTo>
                <a:cubicBezTo>
                  <a:pt x="94" y="8"/>
                  <a:pt x="92" y="10"/>
                  <a:pt x="89" y="10"/>
                </a:cubicBezTo>
                <a:cubicBezTo>
                  <a:pt x="89" y="10"/>
                  <a:pt x="89" y="10"/>
                  <a:pt x="89" y="10"/>
                </a:cubicBezTo>
                <a:cubicBezTo>
                  <a:pt x="87" y="10"/>
                  <a:pt x="84" y="8"/>
                  <a:pt x="84" y="5"/>
                </a:cubicBezTo>
                <a:close/>
                <a:moveTo>
                  <a:pt x="56" y="5"/>
                </a:moveTo>
                <a:cubicBezTo>
                  <a:pt x="56" y="2"/>
                  <a:pt x="59" y="0"/>
                  <a:pt x="61" y="0"/>
                </a:cubicBezTo>
                <a:cubicBezTo>
                  <a:pt x="61" y="0"/>
                  <a:pt x="61" y="0"/>
                  <a:pt x="61" y="0"/>
                </a:cubicBezTo>
                <a:cubicBezTo>
                  <a:pt x="64" y="0"/>
                  <a:pt x="66" y="2"/>
                  <a:pt x="66" y="5"/>
                </a:cubicBezTo>
                <a:cubicBezTo>
                  <a:pt x="66" y="5"/>
                  <a:pt x="66" y="5"/>
                  <a:pt x="66" y="5"/>
                </a:cubicBezTo>
                <a:cubicBezTo>
                  <a:pt x="66" y="8"/>
                  <a:pt x="64" y="10"/>
                  <a:pt x="61" y="10"/>
                </a:cubicBezTo>
                <a:cubicBezTo>
                  <a:pt x="61" y="10"/>
                  <a:pt x="61" y="10"/>
                  <a:pt x="61" y="10"/>
                </a:cubicBezTo>
                <a:cubicBezTo>
                  <a:pt x="59" y="10"/>
                  <a:pt x="56" y="8"/>
                  <a:pt x="56" y="5"/>
                </a:cubicBezTo>
                <a:close/>
                <a:moveTo>
                  <a:pt x="28" y="5"/>
                </a:moveTo>
                <a:cubicBezTo>
                  <a:pt x="28" y="2"/>
                  <a:pt x="31" y="0"/>
                  <a:pt x="33" y="0"/>
                </a:cubicBezTo>
                <a:cubicBezTo>
                  <a:pt x="33" y="0"/>
                  <a:pt x="33" y="0"/>
                  <a:pt x="33" y="0"/>
                </a:cubicBezTo>
                <a:cubicBezTo>
                  <a:pt x="36" y="0"/>
                  <a:pt x="38" y="2"/>
                  <a:pt x="38" y="5"/>
                </a:cubicBezTo>
                <a:cubicBezTo>
                  <a:pt x="38" y="5"/>
                  <a:pt x="38" y="5"/>
                  <a:pt x="38" y="5"/>
                </a:cubicBezTo>
                <a:cubicBezTo>
                  <a:pt x="38" y="8"/>
                  <a:pt x="36" y="10"/>
                  <a:pt x="33" y="10"/>
                </a:cubicBezTo>
                <a:cubicBezTo>
                  <a:pt x="33" y="10"/>
                  <a:pt x="33" y="10"/>
                  <a:pt x="33" y="10"/>
                </a:cubicBezTo>
                <a:cubicBezTo>
                  <a:pt x="31" y="10"/>
                  <a:pt x="28" y="8"/>
                  <a:pt x="28" y="5"/>
                </a:cubicBezTo>
                <a:close/>
                <a:moveTo>
                  <a:pt x="0" y="5"/>
                </a:moveTo>
                <a:cubicBezTo>
                  <a:pt x="0" y="2"/>
                  <a:pt x="3" y="0"/>
                  <a:pt x="5" y="0"/>
                </a:cubicBezTo>
                <a:cubicBezTo>
                  <a:pt x="5" y="0"/>
                  <a:pt x="5" y="0"/>
                  <a:pt x="5" y="0"/>
                </a:cubicBezTo>
                <a:cubicBezTo>
                  <a:pt x="8" y="0"/>
                  <a:pt x="10" y="2"/>
                  <a:pt x="10" y="5"/>
                </a:cubicBezTo>
                <a:cubicBezTo>
                  <a:pt x="10" y="5"/>
                  <a:pt x="10" y="5"/>
                  <a:pt x="10" y="5"/>
                </a:cubicBezTo>
                <a:cubicBezTo>
                  <a:pt x="10" y="8"/>
                  <a:pt x="8" y="10"/>
                  <a:pt x="5" y="10"/>
                </a:cubicBezTo>
                <a:cubicBezTo>
                  <a:pt x="5" y="10"/>
                  <a:pt x="5" y="10"/>
                  <a:pt x="5" y="10"/>
                </a:cubicBezTo>
                <a:cubicBezTo>
                  <a:pt x="3" y="10"/>
                  <a:pt x="0" y="8"/>
                  <a:pt x="0" y="5"/>
                </a:cubicBezTo>
                <a:close/>
              </a:path>
            </a:pathLst>
          </a:custGeom>
          <a:solidFill>
            <a:srgbClr val="00CEE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52" name="Freeform 14"/>
          <p:cNvSpPr>
            <a:spLocks noEditPoints="1"/>
          </p:cNvSpPr>
          <p:nvPr/>
        </p:nvSpPr>
        <p:spPr bwMode="auto">
          <a:xfrm>
            <a:off x="3030676" y="3272303"/>
            <a:ext cx="1423988" cy="38100"/>
          </a:xfrm>
          <a:custGeom>
            <a:avLst/>
            <a:gdLst>
              <a:gd name="T0" fmla="*/ 369 w 374"/>
              <a:gd name="T1" fmla="*/ 0 h 10"/>
              <a:gd name="T2" fmla="*/ 374 w 374"/>
              <a:gd name="T3" fmla="*/ 5 h 10"/>
              <a:gd name="T4" fmla="*/ 369 w 374"/>
              <a:gd name="T5" fmla="*/ 10 h 10"/>
              <a:gd name="T6" fmla="*/ 364 w 374"/>
              <a:gd name="T7" fmla="*/ 5 h 10"/>
              <a:gd name="T8" fmla="*/ 341 w 374"/>
              <a:gd name="T9" fmla="*/ 0 h 10"/>
              <a:gd name="T10" fmla="*/ 346 w 374"/>
              <a:gd name="T11" fmla="*/ 5 h 10"/>
              <a:gd name="T12" fmla="*/ 341 w 374"/>
              <a:gd name="T13" fmla="*/ 10 h 10"/>
              <a:gd name="T14" fmla="*/ 336 w 374"/>
              <a:gd name="T15" fmla="*/ 5 h 10"/>
              <a:gd name="T16" fmla="*/ 313 w 374"/>
              <a:gd name="T17" fmla="*/ 0 h 10"/>
              <a:gd name="T18" fmla="*/ 318 w 374"/>
              <a:gd name="T19" fmla="*/ 5 h 10"/>
              <a:gd name="T20" fmla="*/ 313 w 374"/>
              <a:gd name="T21" fmla="*/ 10 h 10"/>
              <a:gd name="T22" fmla="*/ 308 w 374"/>
              <a:gd name="T23" fmla="*/ 5 h 10"/>
              <a:gd name="T24" fmla="*/ 285 w 374"/>
              <a:gd name="T25" fmla="*/ 0 h 10"/>
              <a:gd name="T26" fmla="*/ 290 w 374"/>
              <a:gd name="T27" fmla="*/ 5 h 10"/>
              <a:gd name="T28" fmla="*/ 285 w 374"/>
              <a:gd name="T29" fmla="*/ 10 h 10"/>
              <a:gd name="T30" fmla="*/ 280 w 374"/>
              <a:gd name="T31" fmla="*/ 5 h 10"/>
              <a:gd name="T32" fmla="*/ 257 w 374"/>
              <a:gd name="T33" fmla="*/ 0 h 10"/>
              <a:gd name="T34" fmla="*/ 262 w 374"/>
              <a:gd name="T35" fmla="*/ 5 h 10"/>
              <a:gd name="T36" fmla="*/ 257 w 374"/>
              <a:gd name="T37" fmla="*/ 10 h 10"/>
              <a:gd name="T38" fmla="*/ 252 w 374"/>
              <a:gd name="T39" fmla="*/ 5 h 10"/>
              <a:gd name="T40" fmla="*/ 229 w 374"/>
              <a:gd name="T41" fmla="*/ 0 h 10"/>
              <a:gd name="T42" fmla="*/ 234 w 374"/>
              <a:gd name="T43" fmla="*/ 5 h 10"/>
              <a:gd name="T44" fmla="*/ 229 w 374"/>
              <a:gd name="T45" fmla="*/ 10 h 10"/>
              <a:gd name="T46" fmla="*/ 224 w 374"/>
              <a:gd name="T47" fmla="*/ 5 h 10"/>
              <a:gd name="T48" fmla="*/ 201 w 374"/>
              <a:gd name="T49" fmla="*/ 0 h 10"/>
              <a:gd name="T50" fmla="*/ 206 w 374"/>
              <a:gd name="T51" fmla="*/ 5 h 10"/>
              <a:gd name="T52" fmla="*/ 201 w 374"/>
              <a:gd name="T53" fmla="*/ 10 h 10"/>
              <a:gd name="T54" fmla="*/ 196 w 374"/>
              <a:gd name="T55" fmla="*/ 5 h 10"/>
              <a:gd name="T56" fmla="*/ 173 w 374"/>
              <a:gd name="T57" fmla="*/ 0 h 10"/>
              <a:gd name="T58" fmla="*/ 178 w 374"/>
              <a:gd name="T59" fmla="*/ 5 h 10"/>
              <a:gd name="T60" fmla="*/ 173 w 374"/>
              <a:gd name="T61" fmla="*/ 10 h 10"/>
              <a:gd name="T62" fmla="*/ 168 w 374"/>
              <a:gd name="T63" fmla="*/ 5 h 10"/>
              <a:gd name="T64" fmla="*/ 145 w 374"/>
              <a:gd name="T65" fmla="*/ 0 h 10"/>
              <a:gd name="T66" fmla="*/ 150 w 374"/>
              <a:gd name="T67" fmla="*/ 5 h 10"/>
              <a:gd name="T68" fmla="*/ 145 w 374"/>
              <a:gd name="T69" fmla="*/ 10 h 10"/>
              <a:gd name="T70" fmla="*/ 140 w 374"/>
              <a:gd name="T71" fmla="*/ 5 h 10"/>
              <a:gd name="T72" fmla="*/ 117 w 374"/>
              <a:gd name="T73" fmla="*/ 0 h 10"/>
              <a:gd name="T74" fmla="*/ 122 w 374"/>
              <a:gd name="T75" fmla="*/ 5 h 10"/>
              <a:gd name="T76" fmla="*/ 117 w 374"/>
              <a:gd name="T77" fmla="*/ 10 h 10"/>
              <a:gd name="T78" fmla="*/ 112 w 374"/>
              <a:gd name="T79" fmla="*/ 5 h 10"/>
              <a:gd name="T80" fmla="*/ 89 w 374"/>
              <a:gd name="T81" fmla="*/ 0 h 10"/>
              <a:gd name="T82" fmla="*/ 94 w 374"/>
              <a:gd name="T83" fmla="*/ 5 h 10"/>
              <a:gd name="T84" fmla="*/ 89 w 374"/>
              <a:gd name="T85" fmla="*/ 10 h 10"/>
              <a:gd name="T86" fmla="*/ 84 w 374"/>
              <a:gd name="T87" fmla="*/ 5 h 10"/>
              <a:gd name="T88" fmla="*/ 61 w 374"/>
              <a:gd name="T89" fmla="*/ 0 h 10"/>
              <a:gd name="T90" fmla="*/ 66 w 374"/>
              <a:gd name="T91" fmla="*/ 5 h 10"/>
              <a:gd name="T92" fmla="*/ 61 w 374"/>
              <a:gd name="T93" fmla="*/ 10 h 10"/>
              <a:gd name="T94" fmla="*/ 56 w 374"/>
              <a:gd name="T95" fmla="*/ 5 h 10"/>
              <a:gd name="T96" fmla="*/ 33 w 374"/>
              <a:gd name="T97" fmla="*/ 0 h 10"/>
              <a:gd name="T98" fmla="*/ 38 w 374"/>
              <a:gd name="T99" fmla="*/ 5 h 10"/>
              <a:gd name="T100" fmla="*/ 33 w 374"/>
              <a:gd name="T101" fmla="*/ 10 h 10"/>
              <a:gd name="T102" fmla="*/ 28 w 374"/>
              <a:gd name="T103" fmla="*/ 5 h 10"/>
              <a:gd name="T104" fmla="*/ 5 w 374"/>
              <a:gd name="T105" fmla="*/ 0 h 10"/>
              <a:gd name="T106" fmla="*/ 10 w 374"/>
              <a:gd name="T107" fmla="*/ 5 h 10"/>
              <a:gd name="T108" fmla="*/ 5 w 374"/>
              <a:gd name="T109" fmla="*/ 10 h 10"/>
              <a:gd name="T110" fmla="*/ 0 w 374"/>
              <a:gd name="T111"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4" h="10">
                <a:moveTo>
                  <a:pt x="364" y="5"/>
                </a:moveTo>
                <a:cubicBezTo>
                  <a:pt x="364" y="2"/>
                  <a:pt x="366" y="0"/>
                  <a:pt x="369" y="0"/>
                </a:cubicBezTo>
                <a:cubicBezTo>
                  <a:pt x="369" y="0"/>
                  <a:pt x="369" y="0"/>
                  <a:pt x="369" y="0"/>
                </a:cubicBezTo>
                <a:cubicBezTo>
                  <a:pt x="372" y="0"/>
                  <a:pt x="374" y="2"/>
                  <a:pt x="374" y="5"/>
                </a:cubicBezTo>
                <a:cubicBezTo>
                  <a:pt x="374" y="5"/>
                  <a:pt x="374" y="5"/>
                  <a:pt x="374" y="5"/>
                </a:cubicBezTo>
                <a:cubicBezTo>
                  <a:pt x="374" y="8"/>
                  <a:pt x="372" y="10"/>
                  <a:pt x="369" y="10"/>
                </a:cubicBezTo>
                <a:cubicBezTo>
                  <a:pt x="369" y="10"/>
                  <a:pt x="369" y="10"/>
                  <a:pt x="369" y="10"/>
                </a:cubicBezTo>
                <a:cubicBezTo>
                  <a:pt x="366" y="10"/>
                  <a:pt x="364" y="8"/>
                  <a:pt x="364" y="5"/>
                </a:cubicBezTo>
                <a:close/>
                <a:moveTo>
                  <a:pt x="336" y="5"/>
                </a:moveTo>
                <a:cubicBezTo>
                  <a:pt x="336" y="2"/>
                  <a:pt x="338" y="0"/>
                  <a:pt x="341" y="0"/>
                </a:cubicBezTo>
                <a:cubicBezTo>
                  <a:pt x="341" y="0"/>
                  <a:pt x="341" y="0"/>
                  <a:pt x="341" y="0"/>
                </a:cubicBezTo>
                <a:cubicBezTo>
                  <a:pt x="344" y="0"/>
                  <a:pt x="346" y="2"/>
                  <a:pt x="346" y="5"/>
                </a:cubicBezTo>
                <a:cubicBezTo>
                  <a:pt x="346" y="5"/>
                  <a:pt x="346" y="5"/>
                  <a:pt x="346" y="5"/>
                </a:cubicBezTo>
                <a:cubicBezTo>
                  <a:pt x="346" y="8"/>
                  <a:pt x="344" y="10"/>
                  <a:pt x="341" y="10"/>
                </a:cubicBezTo>
                <a:cubicBezTo>
                  <a:pt x="341" y="10"/>
                  <a:pt x="341" y="10"/>
                  <a:pt x="341" y="10"/>
                </a:cubicBezTo>
                <a:cubicBezTo>
                  <a:pt x="338" y="10"/>
                  <a:pt x="336" y="8"/>
                  <a:pt x="336" y="5"/>
                </a:cubicBezTo>
                <a:close/>
                <a:moveTo>
                  <a:pt x="308" y="5"/>
                </a:moveTo>
                <a:cubicBezTo>
                  <a:pt x="308" y="2"/>
                  <a:pt x="310" y="0"/>
                  <a:pt x="313" y="0"/>
                </a:cubicBezTo>
                <a:cubicBezTo>
                  <a:pt x="313" y="0"/>
                  <a:pt x="313" y="0"/>
                  <a:pt x="313" y="0"/>
                </a:cubicBezTo>
                <a:cubicBezTo>
                  <a:pt x="316" y="0"/>
                  <a:pt x="318" y="2"/>
                  <a:pt x="318" y="5"/>
                </a:cubicBezTo>
                <a:cubicBezTo>
                  <a:pt x="318" y="5"/>
                  <a:pt x="318" y="5"/>
                  <a:pt x="318" y="5"/>
                </a:cubicBezTo>
                <a:cubicBezTo>
                  <a:pt x="318" y="8"/>
                  <a:pt x="316" y="10"/>
                  <a:pt x="313" y="10"/>
                </a:cubicBezTo>
                <a:cubicBezTo>
                  <a:pt x="313" y="10"/>
                  <a:pt x="313" y="10"/>
                  <a:pt x="313" y="10"/>
                </a:cubicBezTo>
                <a:cubicBezTo>
                  <a:pt x="310" y="10"/>
                  <a:pt x="308" y="8"/>
                  <a:pt x="308" y="5"/>
                </a:cubicBezTo>
                <a:close/>
                <a:moveTo>
                  <a:pt x="280" y="5"/>
                </a:moveTo>
                <a:cubicBezTo>
                  <a:pt x="280" y="2"/>
                  <a:pt x="282" y="0"/>
                  <a:pt x="285" y="0"/>
                </a:cubicBezTo>
                <a:cubicBezTo>
                  <a:pt x="285" y="0"/>
                  <a:pt x="285" y="0"/>
                  <a:pt x="285" y="0"/>
                </a:cubicBezTo>
                <a:cubicBezTo>
                  <a:pt x="288" y="0"/>
                  <a:pt x="290" y="2"/>
                  <a:pt x="290" y="5"/>
                </a:cubicBezTo>
                <a:cubicBezTo>
                  <a:pt x="290" y="5"/>
                  <a:pt x="290" y="5"/>
                  <a:pt x="290" y="5"/>
                </a:cubicBezTo>
                <a:cubicBezTo>
                  <a:pt x="290" y="8"/>
                  <a:pt x="288" y="10"/>
                  <a:pt x="285" y="10"/>
                </a:cubicBezTo>
                <a:cubicBezTo>
                  <a:pt x="285" y="10"/>
                  <a:pt x="285" y="10"/>
                  <a:pt x="285" y="10"/>
                </a:cubicBezTo>
                <a:cubicBezTo>
                  <a:pt x="282" y="10"/>
                  <a:pt x="280" y="8"/>
                  <a:pt x="280" y="5"/>
                </a:cubicBezTo>
                <a:close/>
                <a:moveTo>
                  <a:pt x="252" y="5"/>
                </a:moveTo>
                <a:cubicBezTo>
                  <a:pt x="252" y="2"/>
                  <a:pt x="254" y="0"/>
                  <a:pt x="257" y="0"/>
                </a:cubicBezTo>
                <a:cubicBezTo>
                  <a:pt x="257" y="0"/>
                  <a:pt x="257" y="0"/>
                  <a:pt x="257" y="0"/>
                </a:cubicBezTo>
                <a:cubicBezTo>
                  <a:pt x="260" y="0"/>
                  <a:pt x="262" y="2"/>
                  <a:pt x="262" y="5"/>
                </a:cubicBezTo>
                <a:cubicBezTo>
                  <a:pt x="262" y="5"/>
                  <a:pt x="262" y="5"/>
                  <a:pt x="262" y="5"/>
                </a:cubicBezTo>
                <a:cubicBezTo>
                  <a:pt x="262" y="8"/>
                  <a:pt x="260" y="10"/>
                  <a:pt x="257" y="10"/>
                </a:cubicBezTo>
                <a:cubicBezTo>
                  <a:pt x="257" y="10"/>
                  <a:pt x="257" y="10"/>
                  <a:pt x="257" y="10"/>
                </a:cubicBezTo>
                <a:cubicBezTo>
                  <a:pt x="254" y="10"/>
                  <a:pt x="252" y="8"/>
                  <a:pt x="252" y="5"/>
                </a:cubicBezTo>
                <a:close/>
                <a:moveTo>
                  <a:pt x="224" y="5"/>
                </a:moveTo>
                <a:cubicBezTo>
                  <a:pt x="224" y="2"/>
                  <a:pt x="226" y="0"/>
                  <a:pt x="229" y="0"/>
                </a:cubicBezTo>
                <a:cubicBezTo>
                  <a:pt x="229" y="0"/>
                  <a:pt x="229" y="0"/>
                  <a:pt x="229" y="0"/>
                </a:cubicBezTo>
                <a:cubicBezTo>
                  <a:pt x="232" y="0"/>
                  <a:pt x="234" y="2"/>
                  <a:pt x="234" y="5"/>
                </a:cubicBezTo>
                <a:cubicBezTo>
                  <a:pt x="234" y="5"/>
                  <a:pt x="234" y="5"/>
                  <a:pt x="234" y="5"/>
                </a:cubicBezTo>
                <a:cubicBezTo>
                  <a:pt x="234" y="8"/>
                  <a:pt x="232" y="10"/>
                  <a:pt x="229" y="10"/>
                </a:cubicBezTo>
                <a:cubicBezTo>
                  <a:pt x="229" y="10"/>
                  <a:pt x="229" y="10"/>
                  <a:pt x="229" y="10"/>
                </a:cubicBezTo>
                <a:cubicBezTo>
                  <a:pt x="226" y="10"/>
                  <a:pt x="224" y="8"/>
                  <a:pt x="224" y="5"/>
                </a:cubicBezTo>
                <a:close/>
                <a:moveTo>
                  <a:pt x="196" y="5"/>
                </a:moveTo>
                <a:cubicBezTo>
                  <a:pt x="196" y="2"/>
                  <a:pt x="198" y="0"/>
                  <a:pt x="201" y="0"/>
                </a:cubicBezTo>
                <a:cubicBezTo>
                  <a:pt x="201" y="0"/>
                  <a:pt x="201" y="0"/>
                  <a:pt x="201" y="0"/>
                </a:cubicBezTo>
                <a:cubicBezTo>
                  <a:pt x="204" y="0"/>
                  <a:pt x="206" y="2"/>
                  <a:pt x="206" y="5"/>
                </a:cubicBezTo>
                <a:cubicBezTo>
                  <a:pt x="206" y="5"/>
                  <a:pt x="206" y="5"/>
                  <a:pt x="206" y="5"/>
                </a:cubicBezTo>
                <a:cubicBezTo>
                  <a:pt x="206" y="8"/>
                  <a:pt x="204" y="10"/>
                  <a:pt x="201" y="10"/>
                </a:cubicBezTo>
                <a:cubicBezTo>
                  <a:pt x="201" y="10"/>
                  <a:pt x="201" y="10"/>
                  <a:pt x="201" y="10"/>
                </a:cubicBezTo>
                <a:cubicBezTo>
                  <a:pt x="198" y="10"/>
                  <a:pt x="196" y="8"/>
                  <a:pt x="196" y="5"/>
                </a:cubicBezTo>
                <a:close/>
                <a:moveTo>
                  <a:pt x="168" y="5"/>
                </a:moveTo>
                <a:cubicBezTo>
                  <a:pt x="168" y="2"/>
                  <a:pt x="170" y="0"/>
                  <a:pt x="173" y="0"/>
                </a:cubicBezTo>
                <a:cubicBezTo>
                  <a:pt x="173" y="0"/>
                  <a:pt x="173" y="0"/>
                  <a:pt x="173" y="0"/>
                </a:cubicBezTo>
                <a:cubicBezTo>
                  <a:pt x="176" y="0"/>
                  <a:pt x="178" y="2"/>
                  <a:pt x="178" y="5"/>
                </a:cubicBezTo>
                <a:cubicBezTo>
                  <a:pt x="178" y="5"/>
                  <a:pt x="178" y="5"/>
                  <a:pt x="178" y="5"/>
                </a:cubicBezTo>
                <a:cubicBezTo>
                  <a:pt x="178" y="8"/>
                  <a:pt x="176" y="10"/>
                  <a:pt x="173" y="10"/>
                </a:cubicBezTo>
                <a:cubicBezTo>
                  <a:pt x="173" y="10"/>
                  <a:pt x="173" y="10"/>
                  <a:pt x="173" y="10"/>
                </a:cubicBezTo>
                <a:cubicBezTo>
                  <a:pt x="170" y="10"/>
                  <a:pt x="168" y="8"/>
                  <a:pt x="168" y="5"/>
                </a:cubicBezTo>
                <a:close/>
                <a:moveTo>
                  <a:pt x="140" y="5"/>
                </a:moveTo>
                <a:cubicBezTo>
                  <a:pt x="140" y="2"/>
                  <a:pt x="142" y="0"/>
                  <a:pt x="145" y="0"/>
                </a:cubicBezTo>
                <a:cubicBezTo>
                  <a:pt x="145" y="0"/>
                  <a:pt x="145" y="0"/>
                  <a:pt x="145" y="0"/>
                </a:cubicBezTo>
                <a:cubicBezTo>
                  <a:pt x="148" y="0"/>
                  <a:pt x="150" y="2"/>
                  <a:pt x="150" y="5"/>
                </a:cubicBezTo>
                <a:cubicBezTo>
                  <a:pt x="150" y="5"/>
                  <a:pt x="150" y="5"/>
                  <a:pt x="150" y="5"/>
                </a:cubicBezTo>
                <a:cubicBezTo>
                  <a:pt x="150" y="8"/>
                  <a:pt x="148" y="10"/>
                  <a:pt x="145" y="10"/>
                </a:cubicBezTo>
                <a:cubicBezTo>
                  <a:pt x="145" y="10"/>
                  <a:pt x="145" y="10"/>
                  <a:pt x="145" y="10"/>
                </a:cubicBezTo>
                <a:cubicBezTo>
                  <a:pt x="142" y="10"/>
                  <a:pt x="140" y="8"/>
                  <a:pt x="140" y="5"/>
                </a:cubicBezTo>
                <a:close/>
                <a:moveTo>
                  <a:pt x="112" y="5"/>
                </a:moveTo>
                <a:cubicBezTo>
                  <a:pt x="112" y="2"/>
                  <a:pt x="114" y="0"/>
                  <a:pt x="117" y="0"/>
                </a:cubicBezTo>
                <a:cubicBezTo>
                  <a:pt x="117" y="0"/>
                  <a:pt x="117" y="0"/>
                  <a:pt x="117" y="0"/>
                </a:cubicBezTo>
                <a:cubicBezTo>
                  <a:pt x="120" y="0"/>
                  <a:pt x="122" y="2"/>
                  <a:pt x="122" y="5"/>
                </a:cubicBezTo>
                <a:cubicBezTo>
                  <a:pt x="122" y="5"/>
                  <a:pt x="122" y="5"/>
                  <a:pt x="122" y="5"/>
                </a:cubicBezTo>
                <a:cubicBezTo>
                  <a:pt x="122" y="8"/>
                  <a:pt x="120" y="10"/>
                  <a:pt x="117" y="10"/>
                </a:cubicBezTo>
                <a:cubicBezTo>
                  <a:pt x="117" y="10"/>
                  <a:pt x="117" y="10"/>
                  <a:pt x="117" y="10"/>
                </a:cubicBezTo>
                <a:cubicBezTo>
                  <a:pt x="114" y="10"/>
                  <a:pt x="112" y="8"/>
                  <a:pt x="112" y="5"/>
                </a:cubicBezTo>
                <a:close/>
                <a:moveTo>
                  <a:pt x="84" y="5"/>
                </a:moveTo>
                <a:cubicBezTo>
                  <a:pt x="84" y="2"/>
                  <a:pt x="86" y="0"/>
                  <a:pt x="89" y="0"/>
                </a:cubicBezTo>
                <a:cubicBezTo>
                  <a:pt x="89" y="0"/>
                  <a:pt x="89" y="0"/>
                  <a:pt x="89" y="0"/>
                </a:cubicBezTo>
                <a:cubicBezTo>
                  <a:pt x="92" y="0"/>
                  <a:pt x="94" y="2"/>
                  <a:pt x="94" y="5"/>
                </a:cubicBezTo>
                <a:cubicBezTo>
                  <a:pt x="94" y="5"/>
                  <a:pt x="94" y="5"/>
                  <a:pt x="94" y="5"/>
                </a:cubicBezTo>
                <a:cubicBezTo>
                  <a:pt x="94" y="8"/>
                  <a:pt x="92" y="10"/>
                  <a:pt x="89" y="10"/>
                </a:cubicBezTo>
                <a:cubicBezTo>
                  <a:pt x="89" y="10"/>
                  <a:pt x="89" y="10"/>
                  <a:pt x="89" y="10"/>
                </a:cubicBezTo>
                <a:cubicBezTo>
                  <a:pt x="86" y="10"/>
                  <a:pt x="84" y="8"/>
                  <a:pt x="84" y="5"/>
                </a:cubicBezTo>
                <a:close/>
                <a:moveTo>
                  <a:pt x="56" y="5"/>
                </a:moveTo>
                <a:cubicBezTo>
                  <a:pt x="56" y="2"/>
                  <a:pt x="58" y="0"/>
                  <a:pt x="61" y="0"/>
                </a:cubicBezTo>
                <a:cubicBezTo>
                  <a:pt x="61" y="0"/>
                  <a:pt x="61" y="0"/>
                  <a:pt x="61" y="0"/>
                </a:cubicBezTo>
                <a:cubicBezTo>
                  <a:pt x="64" y="0"/>
                  <a:pt x="66" y="2"/>
                  <a:pt x="66" y="5"/>
                </a:cubicBezTo>
                <a:cubicBezTo>
                  <a:pt x="66" y="5"/>
                  <a:pt x="66" y="5"/>
                  <a:pt x="66" y="5"/>
                </a:cubicBezTo>
                <a:cubicBezTo>
                  <a:pt x="66" y="8"/>
                  <a:pt x="64" y="10"/>
                  <a:pt x="61" y="10"/>
                </a:cubicBezTo>
                <a:cubicBezTo>
                  <a:pt x="61" y="10"/>
                  <a:pt x="61" y="10"/>
                  <a:pt x="61" y="10"/>
                </a:cubicBezTo>
                <a:cubicBezTo>
                  <a:pt x="58" y="10"/>
                  <a:pt x="56" y="8"/>
                  <a:pt x="56" y="5"/>
                </a:cubicBezTo>
                <a:close/>
                <a:moveTo>
                  <a:pt x="28" y="5"/>
                </a:moveTo>
                <a:cubicBezTo>
                  <a:pt x="28" y="2"/>
                  <a:pt x="30" y="0"/>
                  <a:pt x="33" y="0"/>
                </a:cubicBezTo>
                <a:cubicBezTo>
                  <a:pt x="33" y="0"/>
                  <a:pt x="33" y="0"/>
                  <a:pt x="33" y="0"/>
                </a:cubicBezTo>
                <a:cubicBezTo>
                  <a:pt x="36" y="0"/>
                  <a:pt x="38" y="2"/>
                  <a:pt x="38" y="5"/>
                </a:cubicBezTo>
                <a:cubicBezTo>
                  <a:pt x="38" y="5"/>
                  <a:pt x="38" y="5"/>
                  <a:pt x="38" y="5"/>
                </a:cubicBezTo>
                <a:cubicBezTo>
                  <a:pt x="38" y="8"/>
                  <a:pt x="36" y="10"/>
                  <a:pt x="33" y="10"/>
                </a:cubicBezTo>
                <a:cubicBezTo>
                  <a:pt x="33" y="10"/>
                  <a:pt x="33" y="10"/>
                  <a:pt x="33" y="10"/>
                </a:cubicBezTo>
                <a:cubicBezTo>
                  <a:pt x="30" y="10"/>
                  <a:pt x="28" y="8"/>
                  <a:pt x="28" y="5"/>
                </a:cubicBezTo>
                <a:close/>
                <a:moveTo>
                  <a:pt x="0" y="5"/>
                </a:moveTo>
                <a:cubicBezTo>
                  <a:pt x="0" y="2"/>
                  <a:pt x="2" y="0"/>
                  <a:pt x="5" y="0"/>
                </a:cubicBezTo>
                <a:cubicBezTo>
                  <a:pt x="5" y="0"/>
                  <a:pt x="5" y="0"/>
                  <a:pt x="5" y="0"/>
                </a:cubicBezTo>
                <a:cubicBezTo>
                  <a:pt x="8" y="0"/>
                  <a:pt x="10" y="2"/>
                  <a:pt x="10" y="5"/>
                </a:cubicBezTo>
                <a:cubicBezTo>
                  <a:pt x="10" y="5"/>
                  <a:pt x="10" y="5"/>
                  <a:pt x="10" y="5"/>
                </a:cubicBezTo>
                <a:cubicBezTo>
                  <a:pt x="10" y="8"/>
                  <a:pt x="8" y="10"/>
                  <a:pt x="5" y="10"/>
                </a:cubicBezTo>
                <a:cubicBezTo>
                  <a:pt x="5" y="10"/>
                  <a:pt x="5" y="10"/>
                  <a:pt x="5" y="10"/>
                </a:cubicBezTo>
                <a:cubicBezTo>
                  <a:pt x="2" y="10"/>
                  <a:pt x="0" y="8"/>
                  <a:pt x="0" y="5"/>
                </a:cubicBezTo>
                <a:close/>
              </a:path>
            </a:pathLst>
          </a:custGeom>
          <a:solidFill>
            <a:srgbClr val="FF4B1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53" name="Freeform 15"/>
          <p:cNvSpPr>
            <a:spLocks/>
          </p:cNvSpPr>
          <p:nvPr/>
        </p:nvSpPr>
        <p:spPr bwMode="auto">
          <a:xfrm>
            <a:off x="4522926" y="4529603"/>
            <a:ext cx="163513" cy="168275"/>
          </a:xfrm>
          <a:custGeom>
            <a:avLst/>
            <a:gdLst>
              <a:gd name="T0" fmla="*/ 29 w 43"/>
              <a:gd name="T1" fmla="*/ 40 h 44"/>
              <a:gd name="T2" fmla="*/ 4 w 43"/>
              <a:gd name="T3" fmla="*/ 30 h 44"/>
              <a:gd name="T4" fmla="*/ 14 w 43"/>
              <a:gd name="T5" fmla="*/ 4 h 44"/>
              <a:gd name="T6" fmla="*/ 39 w 43"/>
              <a:gd name="T7" fmla="*/ 15 h 44"/>
              <a:gd name="T8" fmla="*/ 29 w 43"/>
              <a:gd name="T9" fmla="*/ 40 h 44"/>
            </a:gdLst>
            <a:ahLst/>
            <a:cxnLst>
              <a:cxn ang="0">
                <a:pos x="T0" y="T1"/>
              </a:cxn>
              <a:cxn ang="0">
                <a:pos x="T2" y="T3"/>
              </a:cxn>
              <a:cxn ang="0">
                <a:pos x="T4" y="T5"/>
              </a:cxn>
              <a:cxn ang="0">
                <a:pos x="T6" y="T7"/>
              </a:cxn>
              <a:cxn ang="0">
                <a:pos x="T8" y="T9"/>
              </a:cxn>
            </a:cxnLst>
            <a:rect l="0" t="0" r="r" b="b"/>
            <a:pathLst>
              <a:path w="43" h="44">
                <a:moveTo>
                  <a:pt x="29" y="40"/>
                </a:moveTo>
                <a:cubicBezTo>
                  <a:pt x="19" y="44"/>
                  <a:pt x="8" y="40"/>
                  <a:pt x="4" y="30"/>
                </a:cubicBezTo>
                <a:cubicBezTo>
                  <a:pt x="0" y="20"/>
                  <a:pt x="4" y="9"/>
                  <a:pt x="14" y="4"/>
                </a:cubicBezTo>
                <a:cubicBezTo>
                  <a:pt x="24" y="0"/>
                  <a:pt x="35" y="5"/>
                  <a:pt x="39" y="15"/>
                </a:cubicBezTo>
                <a:cubicBezTo>
                  <a:pt x="43" y="25"/>
                  <a:pt x="39" y="36"/>
                  <a:pt x="29" y="40"/>
                </a:cubicBezTo>
                <a:close/>
              </a:path>
            </a:pathLst>
          </a:custGeom>
          <a:solidFill>
            <a:srgbClr val="47486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54" name="Freeform 16"/>
          <p:cNvSpPr>
            <a:spLocks/>
          </p:cNvSpPr>
          <p:nvPr/>
        </p:nvSpPr>
        <p:spPr bwMode="auto">
          <a:xfrm>
            <a:off x="5454788" y="5467815"/>
            <a:ext cx="168275" cy="168275"/>
          </a:xfrm>
          <a:custGeom>
            <a:avLst/>
            <a:gdLst>
              <a:gd name="T0" fmla="*/ 40 w 44"/>
              <a:gd name="T1" fmla="*/ 29 h 44"/>
              <a:gd name="T2" fmla="*/ 15 w 44"/>
              <a:gd name="T3" fmla="*/ 40 h 44"/>
              <a:gd name="T4" fmla="*/ 4 w 44"/>
              <a:gd name="T5" fmla="*/ 15 h 44"/>
              <a:gd name="T6" fmla="*/ 30 w 44"/>
              <a:gd name="T7" fmla="*/ 4 h 44"/>
              <a:gd name="T8" fmla="*/ 40 w 44"/>
              <a:gd name="T9" fmla="*/ 29 h 44"/>
            </a:gdLst>
            <a:ahLst/>
            <a:cxnLst>
              <a:cxn ang="0">
                <a:pos x="T0" y="T1"/>
              </a:cxn>
              <a:cxn ang="0">
                <a:pos x="T2" y="T3"/>
              </a:cxn>
              <a:cxn ang="0">
                <a:pos x="T4" y="T5"/>
              </a:cxn>
              <a:cxn ang="0">
                <a:pos x="T6" y="T7"/>
              </a:cxn>
              <a:cxn ang="0">
                <a:pos x="T8" y="T9"/>
              </a:cxn>
            </a:cxnLst>
            <a:rect l="0" t="0" r="r" b="b"/>
            <a:pathLst>
              <a:path w="44" h="44">
                <a:moveTo>
                  <a:pt x="40" y="29"/>
                </a:moveTo>
                <a:cubicBezTo>
                  <a:pt x="36" y="39"/>
                  <a:pt x="25" y="44"/>
                  <a:pt x="15" y="40"/>
                </a:cubicBezTo>
                <a:cubicBezTo>
                  <a:pt x="5" y="36"/>
                  <a:pt x="0" y="25"/>
                  <a:pt x="4" y="15"/>
                </a:cubicBezTo>
                <a:cubicBezTo>
                  <a:pt x="8" y="5"/>
                  <a:pt x="20" y="0"/>
                  <a:pt x="30" y="4"/>
                </a:cubicBezTo>
                <a:cubicBezTo>
                  <a:pt x="39" y="8"/>
                  <a:pt x="44" y="20"/>
                  <a:pt x="40" y="29"/>
                </a:cubicBezTo>
                <a:close/>
              </a:path>
            </a:pathLst>
          </a:custGeom>
          <a:solidFill>
            <a:srgbClr val="7F89A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55" name="Freeform 17"/>
          <p:cNvSpPr>
            <a:spLocks/>
          </p:cNvSpPr>
          <p:nvPr/>
        </p:nvSpPr>
        <p:spPr bwMode="auto">
          <a:xfrm>
            <a:off x="6780351" y="5467815"/>
            <a:ext cx="168275" cy="168275"/>
          </a:xfrm>
          <a:custGeom>
            <a:avLst/>
            <a:gdLst>
              <a:gd name="T0" fmla="*/ 40 w 44"/>
              <a:gd name="T1" fmla="*/ 15 h 44"/>
              <a:gd name="T2" fmla="*/ 29 w 44"/>
              <a:gd name="T3" fmla="*/ 40 h 44"/>
              <a:gd name="T4" fmla="*/ 4 w 44"/>
              <a:gd name="T5" fmla="*/ 29 h 44"/>
              <a:gd name="T6" fmla="*/ 14 w 44"/>
              <a:gd name="T7" fmla="*/ 4 h 44"/>
              <a:gd name="T8" fmla="*/ 40 w 44"/>
              <a:gd name="T9" fmla="*/ 15 h 44"/>
            </a:gdLst>
            <a:ahLst/>
            <a:cxnLst>
              <a:cxn ang="0">
                <a:pos x="T0" y="T1"/>
              </a:cxn>
              <a:cxn ang="0">
                <a:pos x="T2" y="T3"/>
              </a:cxn>
              <a:cxn ang="0">
                <a:pos x="T4" y="T5"/>
              </a:cxn>
              <a:cxn ang="0">
                <a:pos x="T6" y="T7"/>
              </a:cxn>
              <a:cxn ang="0">
                <a:pos x="T8" y="T9"/>
              </a:cxn>
            </a:cxnLst>
            <a:rect l="0" t="0" r="r" b="b"/>
            <a:pathLst>
              <a:path w="44" h="44">
                <a:moveTo>
                  <a:pt x="40" y="15"/>
                </a:moveTo>
                <a:cubicBezTo>
                  <a:pt x="44" y="25"/>
                  <a:pt x="39" y="36"/>
                  <a:pt x="29" y="40"/>
                </a:cubicBezTo>
                <a:cubicBezTo>
                  <a:pt x="19" y="44"/>
                  <a:pt x="8" y="39"/>
                  <a:pt x="4" y="29"/>
                </a:cubicBezTo>
                <a:cubicBezTo>
                  <a:pt x="0" y="20"/>
                  <a:pt x="4" y="8"/>
                  <a:pt x="14" y="4"/>
                </a:cubicBezTo>
                <a:cubicBezTo>
                  <a:pt x="24" y="0"/>
                  <a:pt x="35" y="5"/>
                  <a:pt x="40" y="15"/>
                </a:cubicBezTo>
                <a:close/>
              </a:path>
            </a:pathLst>
          </a:custGeom>
          <a:solidFill>
            <a:srgbClr val="00CEE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56" name="Freeform 18"/>
          <p:cNvSpPr>
            <a:spLocks/>
          </p:cNvSpPr>
          <p:nvPr/>
        </p:nvSpPr>
        <p:spPr bwMode="auto">
          <a:xfrm>
            <a:off x="7716976" y="4529603"/>
            <a:ext cx="163513" cy="168275"/>
          </a:xfrm>
          <a:custGeom>
            <a:avLst/>
            <a:gdLst>
              <a:gd name="T0" fmla="*/ 29 w 43"/>
              <a:gd name="T1" fmla="*/ 4 h 44"/>
              <a:gd name="T2" fmla="*/ 39 w 43"/>
              <a:gd name="T3" fmla="*/ 30 h 44"/>
              <a:gd name="T4" fmla="*/ 14 w 43"/>
              <a:gd name="T5" fmla="*/ 40 h 44"/>
              <a:gd name="T6" fmla="*/ 4 w 43"/>
              <a:gd name="T7" fmla="*/ 15 h 44"/>
              <a:gd name="T8" fmla="*/ 29 w 43"/>
              <a:gd name="T9" fmla="*/ 4 h 44"/>
            </a:gdLst>
            <a:ahLst/>
            <a:cxnLst>
              <a:cxn ang="0">
                <a:pos x="T0" y="T1"/>
              </a:cxn>
              <a:cxn ang="0">
                <a:pos x="T2" y="T3"/>
              </a:cxn>
              <a:cxn ang="0">
                <a:pos x="T4" y="T5"/>
              </a:cxn>
              <a:cxn ang="0">
                <a:pos x="T6" y="T7"/>
              </a:cxn>
              <a:cxn ang="0">
                <a:pos x="T8" y="T9"/>
              </a:cxn>
            </a:cxnLst>
            <a:rect l="0" t="0" r="r" b="b"/>
            <a:pathLst>
              <a:path w="43" h="44">
                <a:moveTo>
                  <a:pt x="29" y="4"/>
                </a:moveTo>
                <a:cubicBezTo>
                  <a:pt x="39" y="9"/>
                  <a:pt x="43" y="20"/>
                  <a:pt x="39" y="30"/>
                </a:cubicBezTo>
                <a:cubicBezTo>
                  <a:pt x="35" y="40"/>
                  <a:pt x="24" y="44"/>
                  <a:pt x="14" y="40"/>
                </a:cubicBezTo>
                <a:cubicBezTo>
                  <a:pt x="4" y="36"/>
                  <a:pt x="0" y="25"/>
                  <a:pt x="4" y="15"/>
                </a:cubicBezTo>
                <a:cubicBezTo>
                  <a:pt x="8" y="5"/>
                  <a:pt x="19" y="0"/>
                  <a:pt x="29" y="4"/>
                </a:cubicBezTo>
                <a:close/>
              </a:path>
            </a:pathLst>
          </a:custGeom>
          <a:solidFill>
            <a:srgbClr val="FF4B1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57" name="Freeform 19"/>
          <p:cNvSpPr>
            <a:spLocks/>
          </p:cNvSpPr>
          <p:nvPr/>
        </p:nvSpPr>
        <p:spPr bwMode="auto">
          <a:xfrm>
            <a:off x="7716976" y="3207215"/>
            <a:ext cx="163513" cy="168275"/>
          </a:xfrm>
          <a:custGeom>
            <a:avLst/>
            <a:gdLst>
              <a:gd name="T0" fmla="*/ 14 w 43"/>
              <a:gd name="T1" fmla="*/ 4 h 44"/>
              <a:gd name="T2" fmla="*/ 39 w 43"/>
              <a:gd name="T3" fmla="*/ 14 h 44"/>
              <a:gd name="T4" fmla="*/ 29 w 43"/>
              <a:gd name="T5" fmla="*/ 40 h 44"/>
              <a:gd name="T6" fmla="*/ 4 w 43"/>
              <a:gd name="T7" fmla="*/ 29 h 44"/>
              <a:gd name="T8" fmla="*/ 14 w 43"/>
              <a:gd name="T9" fmla="*/ 4 h 44"/>
            </a:gdLst>
            <a:ahLst/>
            <a:cxnLst>
              <a:cxn ang="0">
                <a:pos x="T0" y="T1"/>
              </a:cxn>
              <a:cxn ang="0">
                <a:pos x="T2" y="T3"/>
              </a:cxn>
              <a:cxn ang="0">
                <a:pos x="T4" y="T5"/>
              </a:cxn>
              <a:cxn ang="0">
                <a:pos x="T6" y="T7"/>
              </a:cxn>
              <a:cxn ang="0">
                <a:pos x="T8" y="T9"/>
              </a:cxn>
            </a:cxnLst>
            <a:rect l="0" t="0" r="r" b="b"/>
            <a:pathLst>
              <a:path w="43" h="44">
                <a:moveTo>
                  <a:pt x="14" y="4"/>
                </a:moveTo>
                <a:cubicBezTo>
                  <a:pt x="24" y="0"/>
                  <a:pt x="35" y="5"/>
                  <a:pt x="39" y="14"/>
                </a:cubicBezTo>
                <a:cubicBezTo>
                  <a:pt x="43" y="24"/>
                  <a:pt x="39" y="36"/>
                  <a:pt x="29" y="40"/>
                </a:cubicBezTo>
                <a:cubicBezTo>
                  <a:pt x="19" y="44"/>
                  <a:pt x="8" y="39"/>
                  <a:pt x="4" y="29"/>
                </a:cubicBezTo>
                <a:cubicBezTo>
                  <a:pt x="0" y="19"/>
                  <a:pt x="4" y="8"/>
                  <a:pt x="14" y="4"/>
                </a:cubicBezTo>
                <a:close/>
              </a:path>
            </a:pathLst>
          </a:custGeom>
          <a:solidFill>
            <a:srgbClr val="47486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58" name="Freeform 20"/>
          <p:cNvSpPr>
            <a:spLocks/>
          </p:cNvSpPr>
          <p:nvPr/>
        </p:nvSpPr>
        <p:spPr bwMode="auto">
          <a:xfrm>
            <a:off x="6780351" y="2270590"/>
            <a:ext cx="168275" cy="168275"/>
          </a:xfrm>
          <a:custGeom>
            <a:avLst/>
            <a:gdLst>
              <a:gd name="T0" fmla="*/ 4 w 44"/>
              <a:gd name="T1" fmla="*/ 15 h 44"/>
              <a:gd name="T2" fmla="*/ 29 w 44"/>
              <a:gd name="T3" fmla="*/ 4 h 44"/>
              <a:gd name="T4" fmla="*/ 40 w 44"/>
              <a:gd name="T5" fmla="*/ 29 h 44"/>
              <a:gd name="T6" fmla="*/ 14 w 44"/>
              <a:gd name="T7" fmla="*/ 40 h 44"/>
              <a:gd name="T8" fmla="*/ 4 w 44"/>
              <a:gd name="T9" fmla="*/ 15 h 44"/>
            </a:gdLst>
            <a:ahLst/>
            <a:cxnLst>
              <a:cxn ang="0">
                <a:pos x="T0" y="T1"/>
              </a:cxn>
              <a:cxn ang="0">
                <a:pos x="T2" y="T3"/>
              </a:cxn>
              <a:cxn ang="0">
                <a:pos x="T4" y="T5"/>
              </a:cxn>
              <a:cxn ang="0">
                <a:pos x="T6" y="T7"/>
              </a:cxn>
              <a:cxn ang="0">
                <a:pos x="T8" y="T9"/>
              </a:cxn>
            </a:cxnLst>
            <a:rect l="0" t="0" r="r" b="b"/>
            <a:pathLst>
              <a:path w="44" h="44">
                <a:moveTo>
                  <a:pt x="4" y="15"/>
                </a:moveTo>
                <a:cubicBezTo>
                  <a:pt x="8" y="5"/>
                  <a:pt x="19" y="0"/>
                  <a:pt x="29" y="4"/>
                </a:cubicBezTo>
                <a:cubicBezTo>
                  <a:pt x="39" y="8"/>
                  <a:pt x="44" y="20"/>
                  <a:pt x="40" y="29"/>
                </a:cubicBezTo>
                <a:cubicBezTo>
                  <a:pt x="35" y="39"/>
                  <a:pt x="24" y="44"/>
                  <a:pt x="14" y="40"/>
                </a:cubicBezTo>
                <a:cubicBezTo>
                  <a:pt x="4" y="36"/>
                  <a:pt x="0" y="25"/>
                  <a:pt x="4" y="15"/>
                </a:cubicBezTo>
                <a:close/>
              </a:path>
            </a:pathLst>
          </a:custGeom>
          <a:solidFill>
            <a:srgbClr val="7F89A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59" name="Freeform 21"/>
          <p:cNvSpPr>
            <a:spLocks/>
          </p:cNvSpPr>
          <p:nvPr/>
        </p:nvSpPr>
        <p:spPr bwMode="auto">
          <a:xfrm>
            <a:off x="5454788" y="2270590"/>
            <a:ext cx="168275" cy="168275"/>
          </a:xfrm>
          <a:custGeom>
            <a:avLst/>
            <a:gdLst>
              <a:gd name="T0" fmla="*/ 4 w 44"/>
              <a:gd name="T1" fmla="*/ 29 h 44"/>
              <a:gd name="T2" fmla="*/ 15 w 44"/>
              <a:gd name="T3" fmla="*/ 4 h 44"/>
              <a:gd name="T4" fmla="*/ 40 w 44"/>
              <a:gd name="T5" fmla="*/ 15 h 44"/>
              <a:gd name="T6" fmla="*/ 30 w 44"/>
              <a:gd name="T7" fmla="*/ 40 h 44"/>
              <a:gd name="T8" fmla="*/ 4 w 44"/>
              <a:gd name="T9" fmla="*/ 29 h 44"/>
            </a:gdLst>
            <a:ahLst/>
            <a:cxnLst>
              <a:cxn ang="0">
                <a:pos x="T0" y="T1"/>
              </a:cxn>
              <a:cxn ang="0">
                <a:pos x="T2" y="T3"/>
              </a:cxn>
              <a:cxn ang="0">
                <a:pos x="T4" y="T5"/>
              </a:cxn>
              <a:cxn ang="0">
                <a:pos x="T6" y="T7"/>
              </a:cxn>
              <a:cxn ang="0">
                <a:pos x="T8" y="T9"/>
              </a:cxn>
            </a:cxnLst>
            <a:rect l="0" t="0" r="r" b="b"/>
            <a:pathLst>
              <a:path w="44" h="44">
                <a:moveTo>
                  <a:pt x="4" y="29"/>
                </a:moveTo>
                <a:cubicBezTo>
                  <a:pt x="0" y="20"/>
                  <a:pt x="5" y="8"/>
                  <a:pt x="15" y="4"/>
                </a:cubicBezTo>
                <a:cubicBezTo>
                  <a:pt x="25" y="0"/>
                  <a:pt x="36" y="5"/>
                  <a:pt x="40" y="15"/>
                </a:cubicBezTo>
                <a:cubicBezTo>
                  <a:pt x="44" y="25"/>
                  <a:pt x="39" y="36"/>
                  <a:pt x="30" y="40"/>
                </a:cubicBezTo>
                <a:cubicBezTo>
                  <a:pt x="20" y="44"/>
                  <a:pt x="8" y="39"/>
                  <a:pt x="4" y="29"/>
                </a:cubicBezTo>
                <a:close/>
              </a:path>
            </a:pathLst>
          </a:custGeom>
          <a:solidFill>
            <a:srgbClr val="00CEE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60" name="Freeform 22"/>
          <p:cNvSpPr>
            <a:spLocks/>
          </p:cNvSpPr>
          <p:nvPr/>
        </p:nvSpPr>
        <p:spPr bwMode="auto">
          <a:xfrm>
            <a:off x="4522926" y="3207215"/>
            <a:ext cx="163513" cy="168275"/>
          </a:xfrm>
          <a:custGeom>
            <a:avLst/>
            <a:gdLst>
              <a:gd name="T0" fmla="*/ 14 w 43"/>
              <a:gd name="T1" fmla="*/ 40 h 44"/>
              <a:gd name="T2" fmla="*/ 4 w 43"/>
              <a:gd name="T3" fmla="*/ 14 h 44"/>
              <a:gd name="T4" fmla="*/ 29 w 43"/>
              <a:gd name="T5" fmla="*/ 4 h 44"/>
              <a:gd name="T6" fmla="*/ 39 w 43"/>
              <a:gd name="T7" fmla="*/ 29 h 44"/>
              <a:gd name="T8" fmla="*/ 14 w 43"/>
              <a:gd name="T9" fmla="*/ 40 h 44"/>
            </a:gdLst>
            <a:ahLst/>
            <a:cxnLst>
              <a:cxn ang="0">
                <a:pos x="T0" y="T1"/>
              </a:cxn>
              <a:cxn ang="0">
                <a:pos x="T2" y="T3"/>
              </a:cxn>
              <a:cxn ang="0">
                <a:pos x="T4" y="T5"/>
              </a:cxn>
              <a:cxn ang="0">
                <a:pos x="T6" y="T7"/>
              </a:cxn>
              <a:cxn ang="0">
                <a:pos x="T8" y="T9"/>
              </a:cxn>
            </a:cxnLst>
            <a:rect l="0" t="0" r="r" b="b"/>
            <a:pathLst>
              <a:path w="43" h="44">
                <a:moveTo>
                  <a:pt x="14" y="40"/>
                </a:moveTo>
                <a:cubicBezTo>
                  <a:pt x="4" y="36"/>
                  <a:pt x="0" y="24"/>
                  <a:pt x="4" y="14"/>
                </a:cubicBezTo>
                <a:cubicBezTo>
                  <a:pt x="8" y="5"/>
                  <a:pt x="19" y="0"/>
                  <a:pt x="29" y="4"/>
                </a:cubicBezTo>
                <a:cubicBezTo>
                  <a:pt x="39" y="8"/>
                  <a:pt x="43" y="19"/>
                  <a:pt x="39" y="29"/>
                </a:cubicBezTo>
                <a:cubicBezTo>
                  <a:pt x="35" y="39"/>
                  <a:pt x="24" y="44"/>
                  <a:pt x="14" y="40"/>
                </a:cubicBezTo>
                <a:close/>
              </a:path>
            </a:pathLst>
          </a:custGeom>
          <a:solidFill>
            <a:srgbClr val="FF4B1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61" name="Freeform 23"/>
          <p:cNvSpPr>
            <a:spLocks/>
          </p:cNvSpPr>
          <p:nvPr/>
        </p:nvSpPr>
        <p:spPr bwMode="auto">
          <a:xfrm>
            <a:off x="5253176" y="2591265"/>
            <a:ext cx="925513" cy="471488"/>
          </a:xfrm>
          <a:custGeom>
            <a:avLst/>
            <a:gdLst>
              <a:gd name="T0" fmla="*/ 243 w 243"/>
              <a:gd name="T1" fmla="*/ 0 h 124"/>
              <a:gd name="T2" fmla="*/ 0 w 243"/>
              <a:gd name="T3" fmla="*/ 100 h 124"/>
              <a:gd name="T4" fmla="*/ 24 w 243"/>
              <a:gd name="T5" fmla="*/ 124 h 124"/>
              <a:gd name="T6" fmla="*/ 243 w 243"/>
              <a:gd name="T7" fmla="*/ 33 h 124"/>
              <a:gd name="T8" fmla="*/ 243 w 243"/>
              <a:gd name="T9" fmla="*/ 0 h 124"/>
            </a:gdLst>
            <a:ahLst/>
            <a:cxnLst>
              <a:cxn ang="0">
                <a:pos x="T0" y="T1"/>
              </a:cxn>
              <a:cxn ang="0">
                <a:pos x="T2" y="T3"/>
              </a:cxn>
              <a:cxn ang="0">
                <a:pos x="T4" y="T5"/>
              </a:cxn>
              <a:cxn ang="0">
                <a:pos x="T6" y="T7"/>
              </a:cxn>
              <a:cxn ang="0">
                <a:pos x="T8" y="T9"/>
              </a:cxn>
            </a:cxnLst>
            <a:rect l="0" t="0" r="r" b="b"/>
            <a:pathLst>
              <a:path w="243" h="124">
                <a:moveTo>
                  <a:pt x="243" y="0"/>
                </a:moveTo>
                <a:cubicBezTo>
                  <a:pt x="149" y="1"/>
                  <a:pt x="63" y="39"/>
                  <a:pt x="0" y="100"/>
                </a:cubicBezTo>
                <a:cubicBezTo>
                  <a:pt x="24" y="124"/>
                  <a:pt x="24" y="124"/>
                  <a:pt x="24" y="124"/>
                </a:cubicBezTo>
                <a:cubicBezTo>
                  <a:pt x="81" y="69"/>
                  <a:pt x="158" y="35"/>
                  <a:pt x="243" y="33"/>
                </a:cubicBezTo>
                <a:lnTo>
                  <a:pt x="243" y="0"/>
                </a:lnTo>
                <a:close/>
              </a:path>
            </a:pathLst>
          </a:custGeom>
          <a:solidFill>
            <a:srgbClr val="00CEE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62" name="Freeform 24"/>
          <p:cNvSpPr>
            <a:spLocks/>
          </p:cNvSpPr>
          <p:nvPr/>
        </p:nvSpPr>
        <p:spPr bwMode="auto">
          <a:xfrm>
            <a:off x="4838838" y="3005603"/>
            <a:ext cx="471488" cy="927100"/>
          </a:xfrm>
          <a:custGeom>
            <a:avLst/>
            <a:gdLst>
              <a:gd name="T0" fmla="*/ 101 w 124"/>
              <a:gd name="T1" fmla="*/ 0 h 243"/>
              <a:gd name="T2" fmla="*/ 0 w 124"/>
              <a:gd name="T3" fmla="*/ 243 h 243"/>
              <a:gd name="T4" fmla="*/ 33 w 124"/>
              <a:gd name="T5" fmla="*/ 243 h 243"/>
              <a:gd name="T6" fmla="*/ 124 w 124"/>
              <a:gd name="T7" fmla="*/ 23 h 243"/>
              <a:gd name="T8" fmla="*/ 101 w 124"/>
              <a:gd name="T9" fmla="*/ 0 h 243"/>
            </a:gdLst>
            <a:ahLst/>
            <a:cxnLst>
              <a:cxn ang="0">
                <a:pos x="T0" y="T1"/>
              </a:cxn>
              <a:cxn ang="0">
                <a:pos x="T2" y="T3"/>
              </a:cxn>
              <a:cxn ang="0">
                <a:pos x="T4" y="T5"/>
              </a:cxn>
              <a:cxn ang="0">
                <a:pos x="T6" y="T7"/>
              </a:cxn>
              <a:cxn ang="0">
                <a:pos x="T8" y="T9"/>
              </a:cxn>
            </a:cxnLst>
            <a:rect l="0" t="0" r="r" b="b"/>
            <a:pathLst>
              <a:path w="124" h="243">
                <a:moveTo>
                  <a:pt x="101" y="0"/>
                </a:moveTo>
                <a:cubicBezTo>
                  <a:pt x="35" y="67"/>
                  <a:pt x="1" y="155"/>
                  <a:pt x="0" y="243"/>
                </a:cubicBezTo>
                <a:cubicBezTo>
                  <a:pt x="33" y="243"/>
                  <a:pt x="33" y="243"/>
                  <a:pt x="33" y="243"/>
                </a:cubicBezTo>
                <a:cubicBezTo>
                  <a:pt x="35" y="163"/>
                  <a:pt x="65" y="85"/>
                  <a:pt x="124" y="23"/>
                </a:cubicBezTo>
                <a:lnTo>
                  <a:pt x="101" y="0"/>
                </a:lnTo>
                <a:close/>
              </a:path>
            </a:pathLst>
          </a:custGeom>
          <a:solidFill>
            <a:srgbClr val="FF4B1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63" name="Freeform 25"/>
          <p:cNvSpPr>
            <a:spLocks/>
          </p:cNvSpPr>
          <p:nvPr/>
        </p:nvSpPr>
        <p:spPr bwMode="auto">
          <a:xfrm>
            <a:off x="4838838" y="3977153"/>
            <a:ext cx="471488" cy="927100"/>
          </a:xfrm>
          <a:custGeom>
            <a:avLst/>
            <a:gdLst>
              <a:gd name="T0" fmla="*/ 0 w 124"/>
              <a:gd name="T1" fmla="*/ 0 h 243"/>
              <a:gd name="T2" fmla="*/ 100 w 124"/>
              <a:gd name="T3" fmla="*/ 243 h 243"/>
              <a:gd name="T4" fmla="*/ 124 w 124"/>
              <a:gd name="T5" fmla="*/ 219 h 243"/>
              <a:gd name="T6" fmla="*/ 34 w 124"/>
              <a:gd name="T7" fmla="*/ 0 h 243"/>
              <a:gd name="T8" fmla="*/ 0 w 124"/>
              <a:gd name="T9" fmla="*/ 0 h 243"/>
            </a:gdLst>
            <a:ahLst/>
            <a:cxnLst>
              <a:cxn ang="0">
                <a:pos x="T0" y="T1"/>
              </a:cxn>
              <a:cxn ang="0">
                <a:pos x="T2" y="T3"/>
              </a:cxn>
              <a:cxn ang="0">
                <a:pos x="T4" y="T5"/>
              </a:cxn>
              <a:cxn ang="0">
                <a:pos x="T6" y="T7"/>
              </a:cxn>
              <a:cxn ang="0">
                <a:pos x="T8" y="T9"/>
              </a:cxn>
            </a:cxnLst>
            <a:rect l="0" t="0" r="r" b="b"/>
            <a:pathLst>
              <a:path w="124" h="243">
                <a:moveTo>
                  <a:pt x="0" y="0"/>
                </a:moveTo>
                <a:cubicBezTo>
                  <a:pt x="1" y="94"/>
                  <a:pt x="39" y="179"/>
                  <a:pt x="100" y="243"/>
                </a:cubicBezTo>
                <a:cubicBezTo>
                  <a:pt x="124" y="219"/>
                  <a:pt x="124" y="219"/>
                  <a:pt x="124" y="219"/>
                </a:cubicBezTo>
                <a:cubicBezTo>
                  <a:pt x="69" y="162"/>
                  <a:pt x="35" y="85"/>
                  <a:pt x="34" y="0"/>
                </a:cubicBezTo>
                <a:lnTo>
                  <a:pt x="0" y="0"/>
                </a:lnTo>
                <a:close/>
              </a:path>
            </a:pathLst>
          </a:custGeom>
          <a:solidFill>
            <a:srgbClr val="47486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64" name="Freeform 26"/>
          <p:cNvSpPr>
            <a:spLocks/>
          </p:cNvSpPr>
          <p:nvPr/>
        </p:nvSpPr>
        <p:spPr bwMode="auto">
          <a:xfrm>
            <a:off x="5260983" y="4820529"/>
            <a:ext cx="925513" cy="476250"/>
          </a:xfrm>
          <a:custGeom>
            <a:avLst/>
            <a:gdLst>
              <a:gd name="T0" fmla="*/ 0 w 243"/>
              <a:gd name="T1" fmla="*/ 24 h 125"/>
              <a:gd name="T2" fmla="*/ 243 w 243"/>
              <a:gd name="T3" fmla="*/ 125 h 125"/>
              <a:gd name="T4" fmla="*/ 243 w 243"/>
              <a:gd name="T5" fmla="*/ 91 h 125"/>
              <a:gd name="T6" fmla="*/ 24 w 243"/>
              <a:gd name="T7" fmla="*/ 0 h 125"/>
              <a:gd name="T8" fmla="*/ 0 w 243"/>
              <a:gd name="T9" fmla="*/ 24 h 125"/>
            </a:gdLst>
            <a:ahLst/>
            <a:cxnLst>
              <a:cxn ang="0">
                <a:pos x="T0" y="T1"/>
              </a:cxn>
              <a:cxn ang="0">
                <a:pos x="T2" y="T3"/>
              </a:cxn>
              <a:cxn ang="0">
                <a:pos x="T4" y="T5"/>
              </a:cxn>
              <a:cxn ang="0">
                <a:pos x="T6" y="T7"/>
              </a:cxn>
              <a:cxn ang="0">
                <a:pos x="T8" y="T9"/>
              </a:cxn>
            </a:cxnLst>
            <a:rect l="0" t="0" r="r" b="b"/>
            <a:pathLst>
              <a:path w="243" h="125">
                <a:moveTo>
                  <a:pt x="0" y="24"/>
                </a:moveTo>
                <a:cubicBezTo>
                  <a:pt x="68" y="90"/>
                  <a:pt x="155" y="123"/>
                  <a:pt x="243" y="125"/>
                </a:cubicBezTo>
                <a:cubicBezTo>
                  <a:pt x="243" y="91"/>
                  <a:pt x="243" y="91"/>
                  <a:pt x="243" y="91"/>
                </a:cubicBezTo>
                <a:cubicBezTo>
                  <a:pt x="164" y="90"/>
                  <a:pt x="85" y="59"/>
                  <a:pt x="24" y="0"/>
                </a:cubicBezTo>
                <a:lnTo>
                  <a:pt x="0" y="24"/>
                </a:lnTo>
                <a:close/>
              </a:path>
            </a:pathLst>
          </a:custGeom>
          <a:solidFill>
            <a:srgbClr val="7F89A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65" name="Freeform 27"/>
          <p:cNvSpPr>
            <a:spLocks/>
          </p:cNvSpPr>
          <p:nvPr/>
        </p:nvSpPr>
        <p:spPr bwMode="auto">
          <a:xfrm>
            <a:off x="6224726" y="4842340"/>
            <a:ext cx="925513" cy="476250"/>
          </a:xfrm>
          <a:custGeom>
            <a:avLst/>
            <a:gdLst>
              <a:gd name="T0" fmla="*/ 0 w 243"/>
              <a:gd name="T1" fmla="*/ 125 h 125"/>
              <a:gd name="T2" fmla="*/ 243 w 243"/>
              <a:gd name="T3" fmla="*/ 24 h 125"/>
              <a:gd name="T4" fmla="*/ 219 w 243"/>
              <a:gd name="T5" fmla="*/ 0 h 125"/>
              <a:gd name="T6" fmla="*/ 0 w 243"/>
              <a:gd name="T7" fmla="*/ 91 h 125"/>
              <a:gd name="T8" fmla="*/ 0 w 243"/>
              <a:gd name="T9" fmla="*/ 125 h 125"/>
            </a:gdLst>
            <a:ahLst/>
            <a:cxnLst>
              <a:cxn ang="0">
                <a:pos x="T0" y="T1"/>
              </a:cxn>
              <a:cxn ang="0">
                <a:pos x="T2" y="T3"/>
              </a:cxn>
              <a:cxn ang="0">
                <a:pos x="T4" y="T5"/>
              </a:cxn>
              <a:cxn ang="0">
                <a:pos x="T6" y="T7"/>
              </a:cxn>
              <a:cxn ang="0">
                <a:pos x="T8" y="T9"/>
              </a:cxn>
            </a:cxnLst>
            <a:rect l="0" t="0" r="r" b="b"/>
            <a:pathLst>
              <a:path w="243" h="125">
                <a:moveTo>
                  <a:pt x="0" y="125"/>
                </a:moveTo>
                <a:cubicBezTo>
                  <a:pt x="94" y="123"/>
                  <a:pt x="180" y="85"/>
                  <a:pt x="243" y="24"/>
                </a:cubicBezTo>
                <a:cubicBezTo>
                  <a:pt x="219" y="0"/>
                  <a:pt x="219" y="0"/>
                  <a:pt x="219" y="0"/>
                </a:cubicBezTo>
                <a:cubicBezTo>
                  <a:pt x="162" y="55"/>
                  <a:pt x="85" y="89"/>
                  <a:pt x="0" y="91"/>
                </a:cubicBezTo>
                <a:lnTo>
                  <a:pt x="0" y="125"/>
                </a:lnTo>
                <a:close/>
              </a:path>
            </a:pathLst>
          </a:custGeom>
          <a:solidFill>
            <a:srgbClr val="00CEE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66" name="Freeform 28"/>
          <p:cNvSpPr>
            <a:spLocks/>
          </p:cNvSpPr>
          <p:nvPr/>
        </p:nvSpPr>
        <p:spPr bwMode="auto">
          <a:xfrm>
            <a:off x="7093088" y="3977153"/>
            <a:ext cx="471488" cy="927100"/>
          </a:xfrm>
          <a:custGeom>
            <a:avLst/>
            <a:gdLst>
              <a:gd name="T0" fmla="*/ 23 w 124"/>
              <a:gd name="T1" fmla="*/ 243 h 243"/>
              <a:gd name="T2" fmla="*/ 124 w 124"/>
              <a:gd name="T3" fmla="*/ 0 h 243"/>
              <a:gd name="T4" fmla="*/ 90 w 124"/>
              <a:gd name="T5" fmla="*/ 0 h 243"/>
              <a:gd name="T6" fmla="*/ 0 w 124"/>
              <a:gd name="T7" fmla="*/ 219 h 243"/>
              <a:gd name="T8" fmla="*/ 23 w 124"/>
              <a:gd name="T9" fmla="*/ 243 h 243"/>
            </a:gdLst>
            <a:ahLst/>
            <a:cxnLst>
              <a:cxn ang="0">
                <a:pos x="T0" y="T1"/>
              </a:cxn>
              <a:cxn ang="0">
                <a:pos x="T2" y="T3"/>
              </a:cxn>
              <a:cxn ang="0">
                <a:pos x="T4" y="T5"/>
              </a:cxn>
              <a:cxn ang="0">
                <a:pos x="T6" y="T7"/>
              </a:cxn>
              <a:cxn ang="0">
                <a:pos x="T8" y="T9"/>
              </a:cxn>
            </a:cxnLst>
            <a:rect l="0" t="0" r="r" b="b"/>
            <a:pathLst>
              <a:path w="124" h="243">
                <a:moveTo>
                  <a:pt x="23" y="243"/>
                </a:moveTo>
                <a:cubicBezTo>
                  <a:pt x="89" y="175"/>
                  <a:pt x="123" y="87"/>
                  <a:pt x="124" y="0"/>
                </a:cubicBezTo>
                <a:cubicBezTo>
                  <a:pt x="90" y="0"/>
                  <a:pt x="90" y="0"/>
                  <a:pt x="90" y="0"/>
                </a:cubicBezTo>
                <a:cubicBezTo>
                  <a:pt x="89" y="79"/>
                  <a:pt x="59" y="157"/>
                  <a:pt x="0" y="219"/>
                </a:cubicBezTo>
                <a:lnTo>
                  <a:pt x="23" y="243"/>
                </a:lnTo>
                <a:close/>
              </a:path>
            </a:pathLst>
          </a:custGeom>
          <a:solidFill>
            <a:srgbClr val="FF4B1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67" name="Freeform 29"/>
          <p:cNvSpPr>
            <a:spLocks/>
          </p:cNvSpPr>
          <p:nvPr/>
        </p:nvSpPr>
        <p:spPr bwMode="auto">
          <a:xfrm>
            <a:off x="7093088" y="3005603"/>
            <a:ext cx="471488" cy="927100"/>
          </a:xfrm>
          <a:custGeom>
            <a:avLst/>
            <a:gdLst>
              <a:gd name="T0" fmla="*/ 124 w 124"/>
              <a:gd name="T1" fmla="*/ 243 h 243"/>
              <a:gd name="T2" fmla="*/ 23 w 124"/>
              <a:gd name="T3" fmla="*/ 0 h 243"/>
              <a:gd name="T4" fmla="*/ 0 w 124"/>
              <a:gd name="T5" fmla="*/ 23 h 243"/>
              <a:gd name="T6" fmla="*/ 90 w 124"/>
              <a:gd name="T7" fmla="*/ 243 h 243"/>
              <a:gd name="T8" fmla="*/ 124 w 124"/>
              <a:gd name="T9" fmla="*/ 243 h 243"/>
            </a:gdLst>
            <a:ahLst/>
            <a:cxnLst>
              <a:cxn ang="0">
                <a:pos x="T0" y="T1"/>
              </a:cxn>
              <a:cxn ang="0">
                <a:pos x="T2" y="T3"/>
              </a:cxn>
              <a:cxn ang="0">
                <a:pos x="T4" y="T5"/>
              </a:cxn>
              <a:cxn ang="0">
                <a:pos x="T6" y="T7"/>
              </a:cxn>
              <a:cxn ang="0">
                <a:pos x="T8" y="T9"/>
              </a:cxn>
            </a:cxnLst>
            <a:rect l="0" t="0" r="r" b="b"/>
            <a:pathLst>
              <a:path w="124" h="243">
                <a:moveTo>
                  <a:pt x="124" y="243"/>
                </a:moveTo>
                <a:cubicBezTo>
                  <a:pt x="122" y="148"/>
                  <a:pt x="84" y="63"/>
                  <a:pt x="23" y="0"/>
                </a:cubicBezTo>
                <a:cubicBezTo>
                  <a:pt x="0" y="23"/>
                  <a:pt x="0" y="23"/>
                  <a:pt x="0" y="23"/>
                </a:cubicBezTo>
                <a:cubicBezTo>
                  <a:pt x="55" y="80"/>
                  <a:pt x="89" y="157"/>
                  <a:pt x="90" y="243"/>
                </a:cubicBezTo>
                <a:lnTo>
                  <a:pt x="124" y="243"/>
                </a:lnTo>
                <a:close/>
              </a:path>
            </a:pathLst>
          </a:custGeom>
          <a:solidFill>
            <a:srgbClr val="47486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68" name="Freeform 30"/>
          <p:cNvSpPr>
            <a:spLocks/>
          </p:cNvSpPr>
          <p:nvPr/>
        </p:nvSpPr>
        <p:spPr bwMode="auto">
          <a:xfrm>
            <a:off x="6224726" y="2586503"/>
            <a:ext cx="925513" cy="476250"/>
          </a:xfrm>
          <a:custGeom>
            <a:avLst/>
            <a:gdLst>
              <a:gd name="T0" fmla="*/ 243 w 243"/>
              <a:gd name="T1" fmla="*/ 101 h 125"/>
              <a:gd name="T2" fmla="*/ 0 w 243"/>
              <a:gd name="T3" fmla="*/ 0 h 125"/>
              <a:gd name="T4" fmla="*/ 0 w 243"/>
              <a:gd name="T5" fmla="*/ 34 h 125"/>
              <a:gd name="T6" fmla="*/ 219 w 243"/>
              <a:gd name="T7" fmla="*/ 125 h 125"/>
              <a:gd name="T8" fmla="*/ 243 w 243"/>
              <a:gd name="T9" fmla="*/ 101 h 125"/>
            </a:gdLst>
            <a:ahLst/>
            <a:cxnLst>
              <a:cxn ang="0">
                <a:pos x="T0" y="T1"/>
              </a:cxn>
              <a:cxn ang="0">
                <a:pos x="T2" y="T3"/>
              </a:cxn>
              <a:cxn ang="0">
                <a:pos x="T4" y="T5"/>
              </a:cxn>
              <a:cxn ang="0">
                <a:pos x="T6" y="T7"/>
              </a:cxn>
              <a:cxn ang="0">
                <a:pos x="T8" y="T9"/>
              </a:cxn>
            </a:cxnLst>
            <a:rect l="0" t="0" r="r" b="b"/>
            <a:pathLst>
              <a:path w="243" h="125">
                <a:moveTo>
                  <a:pt x="243" y="101"/>
                </a:moveTo>
                <a:cubicBezTo>
                  <a:pt x="175" y="36"/>
                  <a:pt x="88" y="2"/>
                  <a:pt x="0" y="0"/>
                </a:cubicBezTo>
                <a:cubicBezTo>
                  <a:pt x="0" y="34"/>
                  <a:pt x="0" y="34"/>
                  <a:pt x="0" y="34"/>
                </a:cubicBezTo>
                <a:cubicBezTo>
                  <a:pt x="79" y="36"/>
                  <a:pt x="158" y="66"/>
                  <a:pt x="219" y="125"/>
                </a:cubicBezTo>
                <a:lnTo>
                  <a:pt x="243" y="101"/>
                </a:lnTo>
                <a:close/>
              </a:path>
            </a:pathLst>
          </a:custGeom>
          <a:solidFill>
            <a:srgbClr val="7F89A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414042"/>
              </a:solidFill>
              <a:effectLst/>
              <a:uLnTx/>
              <a:uFillTx/>
            </a:endParaRPr>
          </a:p>
        </p:txBody>
      </p:sp>
      <p:sp>
        <p:nvSpPr>
          <p:cNvPr id="69" name="Text Placeholder 21"/>
          <p:cNvSpPr txBox="1">
            <a:spLocks/>
          </p:cNvSpPr>
          <p:nvPr/>
        </p:nvSpPr>
        <p:spPr>
          <a:xfrm>
            <a:off x="1001223" y="5827460"/>
            <a:ext cx="2625394" cy="7588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MY" sz="1400" dirty="0" err="1">
                <a:latin typeface="Arial" panose="020B0604020202020204" pitchFamily="34" charset="0"/>
                <a:cs typeface="Arial" panose="020B0604020202020204" pitchFamily="34" charset="0"/>
              </a:rPr>
              <a:t>Meramal</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kemungkinan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penipuan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berdasarkan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corak</a:t>
            </a:r>
            <a:r>
              <a:rPr lang="en-MY" sz="1400" dirty="0">
                <a:latin typeface="Arial" panose="020B0604020202020204" pitchFamily="34" charset="0"/>
                <a:cs typeface="Arial" panose="020B0604020202020204" pitchFamily="34" charset="0"/>
              </a:rPr>
              <a:t> dan trend </a:t>
            </a:r>
            <a:r>
              <a:rPr lang="en-MY" sz="1400" dirty="0" err="1">
                <a:latin typeface="Arial" panose="020B0604020202020204" pitchFamily="34" charset="0"/>
                <a:cs typeface="Arial" panose="020B0604020202020204" pitchFamily="34" charset="0"/>
              </a:rPr>
              <a:t>lampau</a:t>
            </a:r>
            <a:r>
              <a:rPr lang="en-MY" sz="1400" dirty="0">
                <a:latin typeface="Arial" panose="020B0604020202020204" pitchFamily="34" charset="0"/>
                <a:cs typeface="Arial" panose="020B0604020202020204" pitchFamily="34" charset="0"/>
              </a:rPr>
              <a:t>.</a:t>
            </a:r>
            <a:endParaRPr lang="en-US" sz="1400" dirty="0">
              <a:solidFill>
                <a:srgbClr val="414042"/>
              </a:solidFill>
              <a:latin typeface="Arial" panose="020B0604020202020204" pitchFamily="34" charset="0"/>
              <a:cs typeface="Arial" panose="020B0604020202020204" pitchFamily="34" charset="0"/>
            </a:endParaRPr>
          </a:p>
        </p:txBody>
      </p:sp>
      <p:sp>
        <p:nvSpPr>
          <p:cNvPr id="70" name="Text Placeholder 22"/>
          <p:cNvSpPr txBox="1">
            <a:spLocks/>
          </p:cNvSpPr>
          <p:nvPr/>
        </p:nvSpPr>
        <p:spPr>
          <a:xfrm>
            <a:off x="636326" y="5508718"/>
            <a:ext cx="4118742" cy="3622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kumimoji="0" lang="en-US" sz="1800" b="1" i="0" u="none" strike="noStrike" kern="1200" cap="none" spc="0" normalizeH="0" baseline="0" noProof="0" dirty="0">
                <a:ln>
                  <a:noFill/>
                </a:ln>
                <a:solidFill>
                  <a:srgbClr val="414042"/>
                </a:solidFill>
                <a:effectLst/>
                <a:uLnTx/>
                <a:uFillTx/>
                <a:latin typeface="Open Sans"/>
                <a:ea typeface="+mn-ea"/>
                <a:cs typeface="+mn-cs"/>
              </a:rPr>
              <a:t>04. </a:t>
            </a:r>
            <a:r>
              <a:rPr lang="en-MY" sz="1800" b="1" dirty="0">
                <a:latin typeface="Open Sans" panose="020B0606030504020204" pitchFamily="34" charset="0"/>
                <a:ea typeface="Open Sans" panose="020B0606030504020204" pitchFamily="34" charset="0"/>
                <a:cs typeface="Open Sans" panose="020B0606030504020204" pitchFamily="34" charset="0"/>
              </a:rPr>
              <a:t>PREDICTIVE ANALYTICS</a:t>
            </a:r>
            <a:r>
              <a:rPr kumimoji="0" lang="en-US" sz="1800" b="1" i="0" u="none" strike="noStrike" kern="1200" cap="none" spc="0" normalizeH="0" baseline="0" noProof="0" dirty="0">
                <a:ln>
                  <a:noFill/>
                </a:ln>
                <a:solidFill>
                  <a:srgbClr val="414042"/>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ru-RU" sz="1800" b="1" i="0" u="none" strike="noStrike" kern="1200" cap="none" spc="0" normalizeH="0" baseline="0" noProof="0" dirty="0">
              <a:ln>
                <a:noFill/>
              </a:ln>
              <a:solidFill>
                <a:srgbClr val="41404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1" name="Text Placeholder 21"/>
          <p:cNvSpPr txBox="1">
            <a:spLocks/>
          </p:cNvSpPr>
          <p:nvPr/>
        </p:nvSpPr>
        <p:spPr>
          <a:xfrm>
            <a:off x="499377" y="4690330"/>
            <a:ext cx="3558411" cy="7588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MY" sz="1400" dirty="0" err="1">
                <a:latin typeface="Arial" panose="020B0604020202020204" pitchFamily="34" charset="0"/>
                <a:cs typeface="Arial" panose="020B0604020202020204" pitchFamily="34" charset="0"/>
              </a:rPr>
              <a:t>Mengautomasi</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semakan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silang</a:t>
            </a:r>
            <a:r>
              <a:rPr lang="en-MY" sz="1400" dirty="0">
                <a:latin typeface="Arial" panose="020B0604020202020204" pitchFamily="34" charset="0"/>
                <a:cs typeface="Arial" panose="020B0604020202020204" pitchFamily="34" charset="0"/>
              </a:rPr>
              <a:t> data </a:t>
            </a:r>
            <a:r>
              <a:rPr lang="en-MY" sz="1400" dirty="0" err="1">
                <a:latin typeface="Arial" panose="020B0604020202020204" pitchFamily="34" charset="0"/>
                <a:cs typeface="Arial" panose="020B0604020202020204" pitchFamily="34" charset="0"/>
              </a:rPr>
              <a:t>dari</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pelbagai</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sistem</a:t>
            </a:r>
            <a:r>
              <a:rPr lang="en-MY" sz="1400" dirty="0">
                <a:latin typeface="Arial" panose="020B0604020202020204" pitchFamily="34" charset="0"/>
                <a:cs typeface="Arial" panose="020B0604020202020204" pitchFamily="34" charset="0"/>
              </a:rPr>
              <a:t> dan </a:t>
            </a:r>
            <a:r>
              <a:rPr lang="en-MY" sz="1400" dirty="0" err="1">
                <a:latin typeface="Arial" panose="020B0604020202020204" pitchFamily="34" charset="0"/>
                <a:cs typeface="Arial" panose="020B0604020202020204" pitchFamily="34" charset="0"/>
              </a:rPr>
              <a:t>memberi</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isyarat</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amaran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jika</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ada</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ketidakpadanan</a:t>
            </a:r>
            <a:r>
              <a:rPr lang="en-MY" sz="1400" dirty="0">
                <a:latin typeface="Arial" panose="020B0604020202020204" pitchFamily="34" charset="0"/>
                <a:cs typeface="Arial" panose="020B0604020202020204" pitchFamily="34" charset="0"/>
              </a:rPr>
              <a:t>.</a:t>
            </a:r>
            <a:endParaRPr lang="en-US" sz="1400" dirty="0">
              <a:solidFill>
                <a:srgbClr val="414042"/>
              </a:solidFill>
              <a:latin typeface="Arial" panose="020B0604020202020204" pitchFamily="34" charset="0"/>
              <a:cs typeface="Arial" panose="020B0604020202020204" pitchFamily="34" charset="0"/>
            </a:endParaRPr>
          </a:p>
        </p:txBody>
      </p:sp>
      <p:sp>
        <p:nvSpPr>
          <p:cNvPr id="72" name="Text Placeholder 22"/>
          <p:cNvSpPr txBox="1">
            <a:spLocks/>
          </p:cNvSpPr>
          <p:nvPr/>
        </p:nvSpPr>
        <p:spPr>
          <a:xfrm>
            <a:off x="112730" y="4182719"/>
            <a:ext cx="4310462" cy="3185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lvl="0" indent="-355600">
              <a:buNone/>
              <a:defRPr/>
            </a:pPr>
            <a:r>
              <a:rPr kumimoji="0" lang="en-MY" sz="1800" b="1" i="0" u="none" strike="noStrike" kern="1200" cap="none" spc="0" normalizeH="0" baseline="0" noProof="0" dirty="0">
                <a:ln>
                  <a:noFill/>
                </a:ln>
                <a:solidFill>
                  <a:srgbClr val="414042"/>
                </a:solidFill>
                <a:effectLst/>
                <a:uLnTx/>
                <a:uFillTx/>
                <a:latin typeface="Open Sans"/>
                <a:ea typeface="+mn-ea"/>
                <a:cs typeface="+mn-cs"/>
              </a:rPr>
              <a:t>03. </a:t>
            </a:r>
            <a:r>
              <a:rPr lang="en-MY" sz="18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ROBOTIC PROCESS AUTOMATION (RPA) DENGAN AI</a:t>
            </a:r>
            <a:endParaRPr kumimoji="0" lang="ru-RU" sz="1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3" name="Text Placeholder 21"/>
          <p:cNvSpPr txBox="1">
            <a:spLocks/>
          </p:cNvSpPr>
          <p:nvPr/>
        </p:nvSpPr>
        <p:spPr>
          <a:xfrm>
            <a:off x="744437" y="3026626"/>
            <a:ext cx="2563972" cy="7588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MY" sz="1400" dirty="0" err="1">
                <a:latin typeface="Arial" panose="020B0604020202020204" pitchFamily="34" charset="0"/>
                <a:cs typeface="Arial" panose="020B0604020202020204" pitchFamily="34" charset="0"/>
              </a:rPr>
              <a:t>Berkesan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untuk</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mengesan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indikasi</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awal</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melalui</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bahasa</a:t>
            </a:r>
            <a:r>
              <a:rPr lang="en-MY" sz="1400" dirty="0">
                <a:latin typeface="Arial" panose="020B0604020202020204" pitchFamily="34" charset="0"/>
                <a:cs typeface="Arial" panose="020B0604020202020204" pitchFamily="34" charset="0"/>
              </a:rPr>
              <a:t> yang </a:t>
            </a:r>
            <a:r>
              <a:rPr lang="en-MY" sz="1400" dirty="0" err="1">
                <a:latin typeface="Arial" panose="020B0604020202020204" pitchFamily="34" charset="0"/>
                <a:cs typeface="Arial" panose="020B0604020202020204" pitchFamily="34" charset="0"/>
              </a:rPr>
              <a:t>digunakan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walaupun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tanpa</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bukti</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transaksi</a:t>
            </a:r>
            <a:r>
              <a:rPr lang="en-US" sz="1400" dirty="0">
                <a:solidFill>
                  <a:srgbClr val="414042"/>
                </a:solidFill>
                <a:latin typeface="Arial" panose="020B0604020202020204" pitchFamily="34" charset="0"/>
                <a:cs typeface="Arial" panose="020B0604020202020204" pitchFamily="34" charset="0"/>
              </a:rPr>
              <a:t>.</a:t>
            </a:r>
          </a:p>
        </p:txBody>
      </p:sp>
      <p:sp>
        <p:nvSpPr>
          <p:cNvPr id="74" name="Text Placeholder 22"/>
          <p:cNvSpPr txBox="1">
            <a:spLocks/>
          </p:cNvSpPr>
          <p:nvPr/>
        </p:nvSpPr>
        <p:spPr>
          <a:xfrm>
            <a:off x="407584" y="2542398"/>
            <a:ext cx="4348705" cy="4492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lvl="0" indent="-355600">
              <a:buNone/>
              <a:defRPr/>
            </a:pPr>
            <a:r>
              <a:rPr kumimoji="0" lang="en-US" sz="1800" b="1" i="0" u="none" strike="noStrike" kern="1200" cap="none" spc="0" normalizeH="0" baseline="0" noProof="0" dirty="0">
                <a:ln>
                  <a:noFill/>
                </a:ln>
                <a:solidFill>
                  <a:srgbClr val="414042"/>
                </a:solidFill>
                <a:effectLst/>
                <a:uLnTx/>
                <a:uFillTx/>
                <a:latin typeface="Open Sans"/>
                <a:ea typeface="+mn-ea"/>
                <a:cs typeface="+mn-cs"/>
              </a:rPr>
              <a:t>02. </a:t>
            </a:r>
            <a:r>
              <a:rPr lang="en-MY" sz="18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NATURAL LANGUAGE PROCESSING (NLP)</a:t>
            </a:r>
            <a:endParaRPr kumimoji="0" lang="ru-RU" sz="18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5" name="Text Placeholder 21"/>
          <p:cNvSpPr txBox="1">
            <a:spLocks/>
          </p:cNvSpPr>
          <p:nvPr/>
        </p:nvSpPr>
        <p:spPr>
          <a:xfrm>
            <a:off x="827872" y="1620549"/>
            <a:ext cx="2914798" cy="7588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MY" sz="1400" dirty="0">
                <a:latin typeface="Arial" panose="020B0604020202020204" pitchFamily="34" charset="0"/>
                <a:cs typeface="Arial" panose="020B0604020202020204" pitchFamily="34" charset="0"/>
              </a:rPr>
              <a:t>Sangat </a:t>
            </a:r>
            <a:r>
              <a:rPr lang="en-MY" sz="1400" dirty="0" err="1">
                <a:latin typeface="Arial" panose="020B0604020202020204" pitchFamily="34" charset="0"/>
                <a:cs typeface="Arial" panose="020B0604020202020204" pitchFamily="34" charset="0"/>
              </a:rPr>
              <a:t>berkesan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jika</a:t>
            </a:r>
            <a:r>
              <a:rPr lang="en-MY" sz="1400" dirty="0">
                <a:latin typeface="Arial" panose="020B0604020202020204" pitchFamily="34" charset="0"/>
                <a:cs typeface="Arial" panose="020B0604020202020204" pitchFamily="34" charset="0"/>
              </a:rPr>
              <a:t> data </a:t>
            </a:r>
            <a:r>
              <a:rPr lang="en-MY" sz="1400" dirty="0" err="1">
                <a:latin typeface="Arial" panose="020B0604020202020204" pitchFamily="34" charset="0"/>
                <a:cs typeface="Arial" panose="020B0604020202020204" pitchFamily="34" charset="0"/>
              </a:rPr>
              <a:t>sejarah</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lengkap</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mampu</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mengesan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corak</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awal</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penyelewengan</a:t>
            </a:r>
            <a:r>
              <a:rPr lang="en-MY" sz="1400" dirty="0">
                <a:latin typeface="Arial" panose="020B0604020202020204" pitchFamily="34" charset="0"/>
                <a:cs typeface="Arial" panose="020B0604020202020204" pitchFamily="34" charset="0"/>
              </a:rPr>
              <a:t>.</a:t>
            </a:r>
            <a:endParaRPr lang="en-US" sz="1400" dirty="0">
              <a:solidFill>
                <a:srgbClr val="414042"/>
              </a:solidFill>
              <a:latin typeface="Arial" panose="020B0604020202020204" pitchFamily="34" charset="0"/>
              <a:cs typeface="Arial" panose="020B0604020202020204" pitchFamily="34" charset="0"/>
            </a:endParaRPr>
          </a:p>
        </p:txBody>
      </p:sp>
      <p:sp>
        <p:nvSpPr>
          <p:cNvPr id="76" name="Text Placeholder 22"/>
          <p:cNvSpPr txBox="1">
            <a:spLocks/>
          </p:cNvSpPr>
          <p:nvPr/>
        </p:nvSpPr>
        <p:spPr>
          <a:xfrm>
            <a:off x="451085" y="1110104"/>
            <a:ext cx="4022628" cy="47704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marR="0" lvl="0" indent="-355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MY" sz="1800" b="1" i="0" u="none" strike="noStrike" kern="1200" cap="none" spc="0" normalizeH="0" baseline="0" noProof="0" dirty="0">
                <a:ln>
                  <a:noFill/>
                </a:ln>
                <a:solidFill>
                  <a:srgbClr val="414042"/>
                </a:solidFill>
                <a:effectLst/>
                <a:uLnTx/>
                <a:uFillTx/>
                <a:latin typeface="Open Sans"/>
                <a:ea typeface="+mn-ea"/>
                <a:cs typeface="+mn-cs"/>
              </a:rPr>
              <a:t>01. </a:t>
            </a:r>
            <a:r>
              <a:rPr lang="en-MY" sz="1800" b="1" dirty="0">
                <a:solidFill>
                  <a:srgbClr val="414042"/>
                </a:solidFill>
                <a:latin typeface="Open Sans"/>
              </a:rPr>
              <a:t>MACHINE LEARNING – SUPERVISED &amp; UNSUPERVISED</a:t>
            </a:r>
            <a:endParaRPr kumimoji="0" lang="ru-RU" sz="1800" b="1" i="0" u="none" strike="noStrike" kern="1200" cap="none" spc="0" normalizeH="0" baseline="0" noProof="0" dirty="0">
              <a:ln>
                <a:noFill/>
              </a:ln>
              <a:solidFill>
                <a:srgbClr val="414042"/>
              </a:solidFill>
              <a:effectLst/>
              <a:uLnTx/>
              <a:uFillTx/>
              <a:ea typeface="+mn-ea"/>
              <a:cs typeface="+mn-cs"/>
            </a:endParaRPr>
          </a:p>
        </p:txBody>
      </p:sp>
      <p:sp>
        <p:nvSpPr>
          <p:cNvPr id="77" name="Text Placeholder 21"/>
          <p:cNvSpPr txBox="1">
            <a:spLocks/>
          </p:cNvSpPr>
          <p:nvPr/>
        </p:nvSpPr>
        <p:spPr>
          <a:xfrm>
            <a:off x="8350300" y="6103015"/>
            <a:ext cx="3641484" cy="7588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MY" sz="1400" dirty="0" err="1">
                <a:latin typeface="Arial" panose="020B0604020202020204" pitchFamily="34" charset="0"/>
                <a:cs typeface="Arial" panose="020B0604020202020204" pitchFamily="34" charset="0"/>
              </a:rPr>
              <a:t>Berkesan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untuk</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mengesan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dokumen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palsu</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atau</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diubah</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suai</a:t>
            </a:r>
            <a:endParaRPr lang="en-US" sz="1400" dirty="0">
              <a:solidFill>
                <a:srgbClr val="414042"/>
              </a:solidFill>
              <a:latin typeface="Arial" panose="020B0604020202020204" pitchFamily="34" charset="0"/>
              <a:cs typeface="Arial" panose="020B0604020202020204" pitchFamily="34" charset="0"/>
            </a:endParaRPr>
          </a:p>
        </p:txBody>
      </p:sp>
      <p:sp>
        <p:nvSpPr>
          <p:cNvPr id="78" name="Text Placeholder 22"/>
          <p:cNvSpPr txBox="1">
            <a:spLocks/>
          </p:cNvSpPr>
          <p:nvPr/>
        </p:nvSpPr>
        <p:spPr>
          <a:xfrm>
            <a:off x="7981809" y="5565997"/>
            <a:ext cx="4378466" cy="3622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lvl="0" indent="-355600">
              <a:buNone/>
              <a:defRPr/>
            </a:pPr>
            <a:r>
              <a:rPr kumimoji="0" lang="en-MY" sz="1800" b="1" i="0" u="none" strike="noStrike" kern="1200" cap="none" spc="0" normalizeH="0" baseline="0" noProof="0" dirty="0">
                <a:ln>
                  <a:noFill/>
                </a:ln>
                <a:solidFill>
                  <a:srgbClr val="414042"/>
                </a:solidFill>
                <a:effectLst/>
                <a:uLnTx/>
                <a:uFillTx/>
                <a:latin typeface="Open Sans"/>
                <a:ea typeface="+mn-ea"/>
                <a:cs typeface="+mn-cs"/>
              </a:rPr>
              <a:t>08. </a:t>
            </a:r>
            <a:r>
              <a:rPr lang="fr-FR" sz="1800" b="1" dirty="0">
                <a:latin typeface="Open Sans" panose="020B0606030504020204" pitchFamily="34" charset="0"/>
                <a:ea typeface="Open Sans" panose="020B0606030504020204" pitchFamily="34" charset="0"/>
                <a:cs typeface="Open Sans" panose="020B0606030504020204" pitchFamily="34" charset="0"/>
              </a:rPr>
              <a:t>COMPUTER VISION + OCR (AI IMAGE RECOGNITION)</a:t>
            </a:r>
            <a:endParaRPr kumimoji="0" lang="ru-RU" sz="1800" b="1" i="0" u="none" strike="noStrike" kern="1200" cap="none" spc="0" normalizeH="0" baseline="0" noProof="0" dirty="0">
              <a:ln>
                <a:noFill/>
              </a:ln>
              <a:solidFill>
                <a:srgbClr val="41404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9" name="Text Placeholder 21"/>
          <p:cNvSpPr txBox="1">
            <a:spLocks/>
          </p:cNvSpPr>
          <p:nvPr/>
        </p:nvSpPr>
        <p:spPr>
          <a:xfrm>
            <a:off x="9191708" y="4719871"/>
            <a:ext cx="3000292" cy="7588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GB" sz="1400" dirty="0" err="1">
                <a:latin typeface="Arial" panose="020B0604020202020204" pitchFamily="34" charset="0"/>
                <a:cs typeface="Arial" panose="020B0604020202020204" pitchFamily="34" charset="0"/>
              </a:rPr>
              <a:t>Digunakan</a:t>
            </a:r>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untuk</a:t>
            </a:r>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mengesan</a:t>
            </a:r>
            <a:r>
              <a:rPr lang="en-GB" sz="1400" dirty="0">
                <a:latin typeface="Arial" panose="020B0604020202020204" pitchFamily="34" charset="0"/>
                <a:cs typeface="Arial" panose="020B0604020202020204" pitchFamily="34" charset="0"/>
              </a:rPr>
              <a:t> </a:t>
            </a:r>
            <a:r>
              <a:rPr lang="en-GB" sz="1400" i="1" dirty="0">
                <a:latin typeface="Arial" panose="020B0604020202020204" pitchFamily="34" charset="0"/>
                <a:cs typeface="Arial" panose="020B0604020202020204" pitchFamily="34" charset="0"/>
              </a:rPr>
              <a:t>money laundering</a:t>
            </a:r>
            <a:r>
              <a:rPr lang="en-GB" sz="1400" dirty="0">
                <a:latin typeface="Arial" panose="020B0604020202020204" pitchFamily="34" charset="0"/>
                <a:cs typeface="Arial" panose="020B0604020202020204" pitchFamily="34" charset="0"/>
              </a:rPr>
              <a:t>, </a:t>
            </a:r>
            <a:r>
              <a:rPr lang="en-GB" sz="1400" i="1" dirty="0">
                <a:latin typeface="Arial" panose="020B0604020202020204" pitchFamily="34" charset="0"/>
                <a:cs typeface="Arial" panose="020B0604020202020204" pitchFamily="34" charset="0"/>
              </a:rPr>
              <a:t>round-tripping</a:t>
            </a:r>
            <a:r>
              <a:rPr lang="en-GB" sz="1400" dirty="0">
                <a:latin typeface="Arial" panose="020B0604020202020204" pitchFamily="34" charset="0"/>
                <a:cs typeface="Arial" panose="020B0604020202020204" pitchFamily="34" charset="0"/>
              </a:rPr>
              <a:t>, dan </a:t>
            </a:r>
            <a:r>
              <a:rPr lang="en-GB" sz="1400" i="1" dirty="0">
                <a:latin typeface="Arial" panose="020B0604020202020204" pitchFamily="34" charset="0"/>
                <a:cs typeface="Arial" panose="020B0604020202020204" pitchFamily="34" charset="0"/>
              </a:rPr>
              <a:t>conflict of interest</a:t>
            </a:r>
            <a:r>
              <a:rPr lang="en-US" sz="1400" dirty="0">
                <a:solidFill>
                  <a:srgbClr val="414042"/>
                </a:solidFill>
                <a:latin typeface="Arial" panose="020B0604020202020204" pitchFamily="34" charset="0"/>
                <a:cs typeface="Arial" panose="020B0604020202020204" pitchFamily="34" charset="0"/>
              </a:rPr>
              <a:t>.</a:t>
            </a:r>
          </a:p>
        </p:txBody>
      </p:sp>
      <p:sp>
        <p:nvSpPr>
          <p:cNvPr id="80" name="Text Placeholder 22"/>
          <p:cNvSpPr txBox="1">
            <a:spLocks/>
          </p:cNvSpPr>
          <p:nvPr/>
        </p:nvSpPr>
        <p:spPr>
          <a:xfrm>
            <a:off x="8795941" y="4228098"/>
            <a:ext cx="3168543" cy="3622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lvl="0" indent="-355600">
              <a:buNone/>
              <a:defRPr/>
            </a:pPr>
            <a:r>
              <a:rPr kumimoji="0" lang="en-MY" sz="1800" b="1" i="0" u="none" strike="noStrike" kern="1200" cap="none" spc="0" normalizeH="0" baseline="0" noProof="0" dirty="0">
                <a:ln>
                  <a:noFill/>
                </a:ln>
                <a:solidFill>
                  <a:srgbClr val="414042"/>
                </a:solidFill>
                <a:effectLst/>
                <a:uLnTx/>
                <a:uFillTx/>
                <a:latin typeface="Open Sans"/>
                <a:ea typeface="+mn-ea"/>
                <a:cs typeface="+mn-cs"/>
              </a:rPr>
              <a:t>07. </a:t>
            </a:r>
            <a:r>
              <a:rPr lang="en-MY" sz="1800" b="1" dirty="0">
                <a:latin typeface="Open Sans" panose="020B0606030504020204" pitchFamily="34" charset="0"/>
                <a:ea typeface="Open Sans" panose="020B0606030504020204" pitchFamily="34" charset="0"/>
                <a:cs typeface="Open Sans" panose="020B0606030504020204" pitchFamily="34" charset="0"/>
              </a:rPr>
              <a:t>GRAPH ANALYTICS (AI-ENHANCED)</a:t>
            </a:r>
            <a:endParaRPr kumimoji="0" lang="ru-RU" sz="1800" b="1" i="0" u="none" strike="noStrike" kern="1200" cap="none" spc="0" normalizeH="0" baseline="0" noProof="0" dirty="0">
              <a:ln>
                <a:noFill/>
              </a:ln>
              <a:solidFill>
                <a:srgbClr val="41404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1" name="Text Placeholder 21"/>
          <p:cNvSpPr txBox="1">
            <a:spLocks/>
          </p:cNvSpPr>
          <p:nvPr/>
        </p:nvSpPr>
        <p:spPr>
          <a:xfrm>
            <a:off x="9059876" y="3013417"/>
            <a:ext cx="3132124" cy="7588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sv-SE" sz="1400" dirty="0">
                <a:latin typeface="Arial" panose="020B0604020202020204" pitchFamily="34" charset="0"/>
                <a:cs typeface="Arial" panose="020B0604020202020204" pitchFamily="34" charset="0"/>
              </a:rPr>
              <a:t>Sangat berkesan dalam mengesan penipuan identiti atau media palsu</a:t>
            </a:r>
            <a:r>
              <a:rPr lang="en-US" sz="1400" dirty="0">
                <a:solidFill>
                  <a:srgbClr val="414042"/>
                </a:solidFill>
                <a:latin typeface="Arial" panose="020B0604020202020204" pitchFamily="34" charset="0"/>
                <a:cs typeface="Arial" panose="020B0604020202020204" pitchFamily="34" charset="0"/>
              </a:rPr>
              <a:t>.</a:t>
            </a:r>
          </a:p>
          <a:p>
            <a:pPr marL="0" lvl="0" indent="0">
              <a:buNone/>
            </a:pPr>
            <a:r>
              <a:rPr lang="nb-NO" sz="1400" dirty="0">
                <a:latin typeface="Arial" panose="020B0604020202020204" pitchFamily="34" charset="0"/>
                <a:cs typeface="Arial" panose="020B0604020202020204" pitchFamily="34" charset="0"/>
              </a:rPr>
              <a:t>Memerlukan kuasa pemprosesan tinggi dan dataset besar.</a:t>
            </a:r>
            <a:endParaRPr lang="en-US" sz="1400" dirty="0">
              <a:solidFill>
                <a:srgbClr val="414042"/>
              </a:solidFill>
              <a:latin typeface="Arial" panose="020B0604020202020204" pitchFamily="34" charset="0"/>
              <a:cs typeface="Arial" panose="020B0604020202020204" pitchFamily="34" charset="0"/>
            </a:endParaRPr>
          </a:p>
        </p:txBody>
      </p:sp>
      <p:sp>
        <p:nvSpPr>
          <p:cNvPr id="82" name="Text Placeholder 22"/>
          <p:cNvSpPr txBox="1">
            <a:spLocks/>
          </p:cNvSpPr>
          <p:nvPr/>
        </p:nvSpPr>
        <p:spPr>
          <a:xfrm>
            <a:off x="9075323" y="2468339"/>
            <a:ext cx="2693352" cy="3622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en-MY" sz="1800" b="1" dirty="0">
                <a:latin typeface="Open Sans" panose="020B0606030504020204" pitchFamily="34" charset="0"/>
                <a:ea typeface="Open Sans" panose="020B0606030504020204" pitchFamily="34" charset="0"/>
                <a:cs typeface="Open Sans" panose="020B0606030504020204" pitchFamily="34" charset="0"/>
              </a:rPr>
              <a:t>NEURAL NETWORKS (DEEP LEARNING)</a:t>
            </a:r>
            <a:endParaRPr kumimoji="0" lang="ru-RU" sz="1800" b="1" i="0" u="none" strike="noStrike" kern="1200" cap="none" spc="0" normalizeH="0" baseline="0" noProof="0" dirty="0">
              <a:ln>
                <a:noFill/>
              </a:ln>
              <a:solidFill>
                <a:srgbClr val="41404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3" name="Text Placeholder 21"/>
          <p:cNvSpPr txBox="1">
            <a:spLocks/>
          </p:cNvSpPr>
          <p:nvPr/>
        </p:nvSpPr>
        <p:spPr>
          <a:xfrm>
            <a:off x="8837978" y="1755986"/>
            <a:ext cx="3354022" cy="7588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MY" sz="1400" dirty="0" err="1">
                <a:latin typeface="Arial" panose="020B0604020202020204" pitchFamily="34" charset="0"/>
                <a:cs typeface="Arial" panose="020B0604020202020204" pitchFamily="34" charset="0"/>
              </a:rPr>
              <a:t>Menggunakan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undang-undang</a:t>
            </a:r>
            <a:r>
              <a:rPr lang="en-MY" sz="1400" dirty="0">
                <a:latin typeface="Arial" panose="020B0604020202020204" pitchFamily="34" charset="0"/>
                <a:cs typeface="Arial" panose="020B0604020202020204" pitchFamily="34" charset="0"/>
              </a:rPr>
              <a:t> Benford </a:t>
            </a:r>
            <a:r>
              <a:rPr lang="en-MY" sz="1400" dirty="0" err="1">
                <a:latin typeface="Arial" panose="020B0604020202020204" pitchFamily="34" charset="0"/>
                <a:cs typeface="Arial" panose="020B0604020202020204" pitchFamily="34" charset="0"/>
              </a:rPr>
              <a:t>untuk</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mengesan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ketidakwajaran</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dalam</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nombor</a:t>
            </a:r>
            <a:r>
              <a:rPr lang="en-MY" sz="1400" dirty="0">
                <a:latin typeface="Arial" panose="020B0604020202020204" pitchFamily="34" charset="0"/>
                <a:cs typeface="Arial" panose="020B0604020202020204" pitchFamily="34" charset="0"/>
              </a:rPr>
              <a:t> </a:t>
            </a:r>
            <a:r>
              <a:rPr lang="en-MY" sz="1400" dirty="0" err="1">
                <a:latin typeface="Arial" panose="020B0604020202020204" pitchFamily="34" charset="0"/>
                <a:cs typeface="Arial" panose="020B0604020202020204" pitchFamily="34" charset="0"/>
              </a:rPr>
              <a:t>kewangan</a:t>
            </a:r>
            <a:r>
              <a:rPr lang="en-US" sz="1400" dirty="0">
                <a:solidFill>
                  <a:srgbClr val="414042"/>
                </a:solidFill>
                <a:latin typeface="Arial" panose="020B0604020202020204" pitchFamily="34" charset="0"/>
                <a:cs typeface="Arial" panose="020B0604020202020204" pitchFamily="34" charset="0"/>
              </a:rPr>
              <a:t>.</a:t>
            </a:r>
          </a:p>
        </p:txBody>
      </p:sp>
      <p:sp>
        <p:nvSpPr>
          <p:cNvPr id="84" name="Text Placeholder 22"/>
          <p:cNvSpPr txBox="1">
            <a:spLocks/>
          </p:cNvSpPr>
          <p:nvPr/>
        </p:nvSpPr>
        <p:spPr>
          <a:xfrm>
            <a:off x="8389926" y="1251604"/>
            <a:ext cx="3970349" cy="36894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2438" lvl="0" indent="-452438">
              <a:buNone/>
              <a:defRPr/>
            </a:pPr>
            <a:r>
              <a:rPr kumimoji="0" lang="en-MY" sz="1800" b="1" i="0" u="none" strike="noStrike" kern="1200" cap="none" spc="0" normalizeH="0" baseline="0" noProof="0" dirty="0">
                <a:ln>
                  <a:noFill/>
                </a:ln>
                <a:solidFill>
                  <a:srgbClr val="414042"/>
                </a:solidFill>
                <a:effectLst/>
                <a:uLnTx/>
                <a:uFillTx/>
                <a:latin typeface="Open Sans"/>
                <a:ea typeface="+mn-ea"/>
                <a:cs typeface="+mn-cs"/>
              </a:rPr>
              <a:t>05.  </a:t>
            </a:r>
            <a:r>
              <a:rPr lang="en-MY" sz="1800" b="1" dirty="0">
                <a:latin typeface="Open Sans" panose="020B0606030504020204" pitchFamily="34" charset="0"/>
                <a:ea typeface="Open Sans" panose="020B0606030504020204" pitchFamily="34" charset="0"/>
                <a:cs typeface="Open Sans" panose="020B0606030504020204" pitchFamily="34" charset="0"/>
              </a:rPr>
              <a:t>BENFORD’S LAW ANALYSIS DENGAN AI</a:t>
            </a:r>
            <a:endParaRPr kumimoji="0" lang="ru-RU" sz="1800" b="1" i="0" u="none" strike="noStrike" kern="1200" cap="none" spc="0" normalizeH="0" baseline="0" noProof="0" dirty="0">
              <a:ln>
                <a:noFill/>
              </a:ln>
              <a:solidFill>
                <a:srgbClr val="41404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5" name="Text Placeholder 22"/>
          <p:cNvSpPr txBox="1">
            <a:spLocks/>
          </p:cNvSpPr>
          <p:nvPr/>
        </p:nvSpPr>
        <p:spPr>
          <a:xfrm>
            <a:off x="8690113" y="2529837"/>
            <a:ext cx="597093" cy="3622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MY" sz="1800" b="1" i="0" u="none" strike="noStrike" kern="1200" cap="none" spc="0" normalizeH="0" baseline="0" noProof="0" dirty="0">
                <a:ln>
                  <a:noFill/>
                </a:ln>
                <a:solidFill>
                  <a:srgbClr val="414042"/>
                </a:solidFill>
                <a:effectLst/>
                <a:uLnTx/>
                <a:uFillTx/>
                <a:latin typeface="Open Sans"/>
                <a:ea typeface="+mn-ea"/>
                <a:cs typeface="+mn-cs"/>
              </a:rPr>
              <a:t>06.</a:t>
            </a:r>
            <a:endParaRPr kumimoji="0" lang="ru-RU" sz="1800" b="1" i="0" u="none" strike="noStrike" kern="1200" cap="none" spc="0" normalizeH="0" baseline="0" noProof="0" dirty="0">
              <a:ln>
                <a:noFill/>
              </a:ln>
              <a:solidFill>
                <a:srgbClr val="414042"/>
              </a:solidFill>
              <a:effectLst/>
              <a:uLnTx/>
              <a:uFillTx/>
              <a:ea typeface="+mn-ea"/>
              <a:cs typeface="+mn-cs"/>
            </a:endParaRPr>
          </a:p>
        </p:txBody>
      </p:sp>
      <p:sp>
        <p:nvSpPr>
          <p:cNvPr id="3" name="Oval 2">
            <a:extLst>
              <a:ext uri="{FF2B5EF4-FFF2-40B4-BE49-F238E27FC236}">
                <a16:creationId xmlns:a16="http://schemas.microsoft.com/office/drawing/2014/main" id="{4C609266-69D1-D87E-AAC6-C3D42B89C5F1}"/>
              </a:ext>
            </a:extLst>
          </p:cNvPr>
          <p:cNvSpPr/>
          <p:nvPr/>
        </p:nvSpPr>
        <p:spPr>
          <a:xfrm>
            <a:off x="5213489" y="2883606"/>
            <a:ext cx="2057292" cy="2236813"/>
          </a:xfrm>
          <a:custGeom>
            <a:avLst/>
            <a:gdLst>
              <a:gd name="connsiteX0" fmla="*/ 0 w 2037409"/>
              <a:gd name="connsiteY0" fmla="*/ 1023981 h 2047962"/>
              <a:gd name="connsiteX1" fmla="*/ 1018705 w 2037409"/>
              <a:gd name="connsiteY1" fmla="*/ 0 h 2047962"/>
              <a:gd name="connsiteX2" fmla="*/ 2037410 w 2037409"/>
              <a:gd name="connsiteY2" fmla="*/ 1023981 h 2047962"/>
              <a:gd name="connsiteX3" fmla="*/ 1018705 w 2037409"/>
              <a:gd name="connsiteY3" fmla="*/ 2047962 h 2047962"/>
              <a:gd name="connsiteX4" fmla="*/ 0 w 2037409"/>
              <a:gd name="connsiteY4" fmla="*/ 1023981 h 2047962"/>
              <a:gd name="connsiteX0" fmla="*/ 0 w 2057288"/>
              <a:gd name="connsiteY0" fmla="*/ 1024400 h 2048723"/>
              <a:gd name="connsiteX1" fmla="*/ 1018705 w 2057288"/>
              <a:gd name="connsiteY1" fmla="*/ 419 h 2048723"/>
              <a:gd name="connsiteX2" fmla="*/ 2057288 w 2057288"/>
              <a:gd name="connsiteY2" fmla="*/ 934948 h 2048723"/>
              <a:gd name="connsiteX3" fmla="*/ 1018705 w 2057288"/>
              <a:gd name="connsiteY3" fmla="*/ 2048381 h 2048723"/>
              <a:gd name="connsiteX4" fmla="*/ 0 w 2057288"/>
              <a:gd name="connsiteY4" fmla="*/ 1024400 h 2048723"/>
              <a:gd name="connsiteX0" fmla="*/ 28 w 2057316"/>
              <a:gd name="connsiteY0" fmla="*/ 1024400 h 2306979"/>
              <a:gd name="connsiteX1" fmla="*/ 1018733 w 2057316"/>
              <a:gd name="connsiteY1" fmla="*/ 419 h 2306979"/>
              <a:gd name="connsiteX2" fmla="*/ 2057316 w 2057316"/>
              <a:gd name="connsiteY2" fmla="*/ 934948 h 2306979"/>
              <a:gd name="connsiteX3" fmla="*/ 988916 w 2057316"/>
              <a:gd name="connsiteY3" fmla="*/ 2306799 h 2306979"/>
              <a:gd name="connsiteX4" fmla="*/ 28 w 2057316"/>
              <a:gd name="connsiteY4" fmla="*/ 1024400 h 2306979"/>
              <a:gd name="connsiteX0" fmla="*/ 28 w 2057316"/>
              <a:gd name="connsiteY0" fmla="*/ 924593 h 2306386"/>
              <a:gd name="connsiteX1" fmla="*/ 1018733 w 2057316"/>
              <a:gd name="connsiteY1" fmla="*/ 4 h 2306386"/>
              <a:gd name="connsiteX2" fmla="*/ 2057316 w 2057316"/>
              <a:gd name="connsiteY2" fmla="*/ 934533 h 2306386"/>
              <a:gd name="connsiteX3" fmla="*/ 988916 w 2057316"/>
              <a:gd name="connsiteY3" fmla="*/ 2306384 h 2306386"/>
              <a:gd name="connsiteX4" fmla="*/ 28 w 2057316"/>
              <a:gd name="connsiteY4" fmla="*/ 924593 h 2306386"/>
              <a:gd name="connsiteX0" fmla="*/ 4 w 2057292"/>
              <a:gd name="connsiteY0" fmla="*/ 855020 h 2236813"/>
              <a:gd name="connsiteX1" fmla="*/ 978953 w 2057292"/>
              <a:gd name="connsiteY1" fmla="*/ 5 h 2236813"/>
              <a:gd name="connsiteX2" fmla="*/ 2057292 w 2057292"/>
              <a:gd name="connsiteY2" fmla="*/ 864960 h 2236813"/>
              <a:gd name="connsiteX3" fmla="*/ 988892 w 2057292"/>
              <a:gd name="connsiteY3" fmla="*/ 2236811 h 2236813"/>
              <a:gd name="connsiteX4" fmla="*/ 4 w 2057292"/>
              <a:gd name="connsiteY4" fmla="*/ 855020 h 2236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292" h="2236813">
                <a:moveTo>
                  <a:pt x="4" y="855020"/>
                </a:moveTo>
                <a:cubicBezTo>
                  <a:pt x="-1653" y="482219"/>
                  <a:pt x="636072" y="-1652"/>
                  <a:pt x="978953" y="5"/>
                </a:cubicBezTo>
                <a:cubicBezTo>
                  <a:pt x="1321834" y="1662"/>
                  <a:pt x="2057292" y="299431"/>
                  <a:pt x="2057292" y="864960"/>
                </a:cubicBezTo>
                <a:cubicBezTo>
                  <a:pt x="2057292" y="1430489"/>
                  <a:pt x="1331773" y="2238468"/>
                  <a:pt x="988892" y="2236811"/>
                </a:cubicBezTo>
                <a:cubicBezTo>
                  <a:pt x="646011" y="2235154"/>
                  <a:pt x="1661" y="1227821"/>
                  <a:pt x="4" y="855020"/>
                </a:cubicBezTo>
                <a:close/>
              </a:path>
            </a:pathLst>
          </a:custGeom>
          <a:solidFill>
            <a:srgbClr val="FFCC6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86" name="Title 3"/>
          <p:cNvSpPr txBox="1">
            <a:spLocks/>
          </p:cNvSpPr>
          <p:nvPr/>
        </p:nvSpPr>
        <p:spPr>
          <a:xfrm>
            <a:off x="5185203" y="-65023"/>
            <a:ext cx="7451785" cy="782075"/>
          </a:xfrm>
          <a:prstGeom prst="rect">
            <a:avLst/>
          </a:prstGeom>
        </p:spPr>
        <p:txBody>
          <a:bodyPr vert="horz" lIns="91440" tIns="45720" rIns="91440" bIns="0" rtlCol="0" anchor="b">
            <a:noAutofit/>
          </a:bodyPr>
          <a:lstStyle>
            <a:lvl1pPr algn="l" defTabSz="914400" rtl="0" eaLnBrk="1" latinLnBrk="0" hangingPunct="1">
              <a:lnSpc>
                <a:spcPct val="90000"/>
              </a:lnSpc>
              <a:spcBef>
                <a:spcPct val="0"/>
              </a:spcBef>
              <a:buNone/>
              <a:defRPr lang="en-IN" sz="3600" b="1" kern="1200">
                <a:solidFill>
                  <a:schemeClr val="bg1"/>
                </a:solidFill>
                <a:latin typeface="Arial" panose="020B0604020202020204" pitchFamily="34" charset="0"/>
                <a:ea typeface="+mj-ea"/>
                <a:cs typeface="Arial" panose="020B0604020202020204" pitchFamily="34" charset="0"/>
              </a:defRPr>
            </a:lvl1pPr>
          </a:lstStyle>
          <a:p>
            <a:r>
              <a:rPr lang="en-US" sz="3200" dirty="0"/>
              <a:t>TEKNOLOGI AI &amp; ANALITIK</a:t>
            </a:r>
            <a:endParaRPr lang="en-MY" sz="3200" dirty="0"/>
          </a:p>
        </p:txBody>
      </p:sp>
      <p:sp>
        <p:nvSpPr>
          <p:cNvPr id="4" name="Rectangle 26">
            <a:extLst>
              <a:ext uri="{FF2B5EF4-FFF2-40B4-BE49-F238E27FC236}">
                <a16:creationId xmlns:a16="http://schemas.microsoft.com/office/drawing/2014/main" id="{E5E26123-3ACA-E928-3018-1752A9B47DC5}"/>
              </a:ext>
            </a:extLst>
          </p:cNvPr>
          <p:cNvSpPr>
            <a:spLocks noChangeArrowheads="1"/>
          </p:cNvSpPr>
          <p:nvPr/>
        </p:nvSpPr>
        <p:spPr bwMode="auto">
          <a:xfrm>
            <a:off x="5538925" y="3241250"/>
            <a:ext cx="143629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MY" altLang="ru-RU" sz="2400" b="1" i="0" u="none" strike="noStrike" kern="0" cap="none" spc="0" normalizeH="0" baseline="0" noProof="0" dirty="0">
                <a:ln>
                  <a:noFill/>
                </a:ln>
                <a:solidFill>
                  <a:srgbClr val="000000"/>
                </a:solidFill>
                <a:effectLst/>
                <a:uLnTx/>
                <a:uFillTx/>
                <a:cs typeface="Arial" panose="020B0604020202020204" pitchFamily="34" charset="0"/>
              </a:rPr>
              <a:t>AI</a:t>
            </a:r>
          </a:p>
          <a:p>
            <a:pPr marL="0" marR="0" lvl="0" indent="0" algn="ctr" defTabSz="914400" eaLnBrk="0" fontAlgn="base" latinLnBrk="0" hangingPunct="0">
              <a:lnSpc>
                <a:spcPct val="100000"/>
              </a:lnSpc>
              <a:spcBef>
                <a:spcPct val="0"/>
              </a:spcBef>
              <a:spcAft>
                <a:spcPct val="0"/>
              </a:spcAft>
              <a:buClrTx/>
              <a:buSzTx/>
              <a:buFontTx/>
              <a:buNone/>
              <a:tabLst/>
              <a:defRPr/>
            </a:pPr>
            <a:r>
              <a:rPr lang="en-MY" altLang="ru-RU" sz="2400" b="1" kern="0" dirty="0">
                <a:solidFill>
                  <a:srgbClr val="000000"/>
                </a:solidFill>
                <a:cs typeface="Arial" panose="020B0604020202020204" pitchFamily="34" charset="0"/>
              </a:rPr>
              <a:t>&amp; </a:t>
            </a:r>
          </a:p>
          <a:p>
            <a:pPr marL="0" marR="0" lvl="0" indent="0" algn="ctr" defTabSz="914400" eaLnBrk="0" fontAlgn="base" latinLnBrk="0" hangingPunct="0">
              <a:lnSpc>
                <a:spcPct val="100000"/>
              </a:lnSpc>
              <a:spcBef>
                <a:spcPct val="0"/>
              </a:spcBef>
              <a:spcAft>
                <a:spcPct val="0"/>
              </a:spcAft>
              <a:buClrTx/>
              <a:buSzTx/>
              <a:buFontTx/>
              <a:buNone/>
              <a:tabLst/>
              <a:defRPr/>
            </a:pPr>
            <a:r>
              <a:rPr lang="en-MY" altLang="ru-RU" sz="2400" b="1" kern="0" dirty="0">
                <a:solidFill>
                  <a:srgbClr val="000000"/>
                </a:solidFill>
                <a:cs typeface="Arial" panose="020B0604020202020204" pitchFamily="34" charset="0"/>
              </a:rPr>
              <a:t>ANALITIK</a:t>
            </a:r>
            <a:endParaRPr kumimoji="0" lang="ru-RU" altLang="ru-RU" sz="2400" b="0" i="0" u="none" strike="noStrike" kern="0" cap="none" spc="0" normalizeH="0" baseline="0" noProof="0" dirty="0">
              <a:ln>
                <a:noFill/>
              </a:ln>
              <a:solidFill>
                <a:srgbClr val="000000"/>
              </a:solidFill>
              <a:effectLst/>
              <a:uLnTx/>
              <a:uFillTx/>
              <a:cs typeface="Arial" panose="020B0604020202020204" pitchFamily="34" charset="0"/>
            </a:endParaRPr>
          </a:p>
        </p:txBody>
      </p:sp>
    </p:spTree>
    <p:extLst>
      <p:ext uri="{BB962C8B-B14F-4D97-AF65-F5344CB8AC3E}">
        <p14:creationId xmlns:p14="http://schemas.microsoft.com/office/powerpoint/2010/main" val="1289163345"/>
      </p:ext>
    </p:extLst>
  </p:cSld>
  <p:clrMapOvr>
    <a:masterClrMapping/>
  </p:clrMapOvr>
  <p:transition spd="med">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7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67000">
                                          <p:cBhvr additive="base">
                                            <p:cTn id="7" dur="1000" fill="hold"/>
                                            <p:tgtEl>
                                              <p:spTgt spid="62"/>
                                            </p:tgtEl>
                                            <p:attrNameLst>
                                              <p:attrName>ppt_x</p:attrName>
                                            </p:attrNameLst>
                                          </p:cBhvr>
                                          <p:tavLst>
                                            <p:tav tm="0">
                                              <p:val>
                                                <p:strVal val="0-#ppt_w/2"/>
                                              </p:val>
                                            </p:tav>
                                            <p:tav tm="100000">
                                              <p:val>
                                                <p:strVal val="#ppt_x"/>
                                              </p:val>
                                            </p:tav>
                                          </p:tavLst>
                                        </p:anim>
                                        <p:anim calcmode="lin" valueType="num" p14:bounceEnd="67000">
                                          <p:cBhvr additive="base">
                                            <p:cTn id="8" dur="1000" fill="hold"/>
                                            <p:tgtEl>
                                              <p:spTgt spid="62"/>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14:presetBounceEnd="67000">
                                      <p:stCondLst>
                                        <p:cond delay="200"/>
                                      </p:stCondLst>
                                      <p:childTnLst>
                                        <p:set>
                                          <p:cBhvr>
                                            <p:cTn id="10" dur="1" fill="hold">
                                              <p:stCondLst>
                                                <p:cond delay="0"/>
                                              </p:stCondLst>
                                            </p:cTn>
                                            <p:tgtEl>
                                              <p:spTgt spid="61"/>
                                            </p:tgtEl>
                                            <p:attrNameLst>
                                              <p:attrName>style.visibility</p:attrName>
                                            </p:attrNameLst>
                                          </p:cBhvr>
                                          <p:to>
                                            <p:strVal val="visible"/>
                                          </p:to>
                                        </p:set>
                                        <p:anim calcmode="lin" valueType="num" p14:bounceEnd="67000">
                                          <p:cBhvr additive="base">
                                            <p:cTn id="11" dur="1000" fill="hold"/>
                                            <p:tgtEl>
                                              <p:spTgt spid="61"/>
                                            </p:tgtEl>
                                            <p:attrNameLst>
                                              <p:attrName>ppt_x</p:attrName>
                                            </p:attrNameLst>
                                          </p:cBhvr>
                                          <p:tavLst>
                                            <p:tav tm="0">
                                              <p:val>
                                                <p:strVal val="#ppt_x"/>
                                              </p:val>
                                            </p:tav>
                                            <p:tav tm="100000">
                                              <p:val>
                                                <p:strVal val="#ppt_x"/>
                                              </p:val>
                                            </p:tav>
                                          </p:tavLst>
                                        </p:anim>
                                        <p:anim calcmode="lin" valueType="num" p14:bounceEnd="67000">
                                          <p:cBhvr additive="base">
                                            <p:cTn id="12" dur="1000" fill="hold"/>
                                            <p:tgtEl>
                                              <p:spTgt spid="6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67000">
                                      <p:stCondLst>
                                        <p:cond delay="400"/>
                                      </p:stCondLst>
                                      <p:childTnLst>
                                        <p:set>
                                          <p:cBhvr>
                                            <p:cTn id="14" dur="1" fill="hold">
                                              <p:stCondLst>
                                                <p:cond delay="0"/>
                                              </p:stCondLst>
                                            </p:cTn>
                                            <p:tgtEl>
                                              <p:spTgt spid="68"/>
                                            </p:tgtEl>
                                            <p:attrNameLst>
                                              <p:attrName>style.visibility</p:attrName>
                                            </p:attrNameLst>
                                          </p:cBhvr>
                                          <p:to>
                                            <p:strVal val="visible"/>
                                          </p:to>
                                        </p:set>
                                        <p:anim calcmode="lin" valueType="num" p14:bounceEnd="67000">
                                          <p:cBhvr additive="base">
                                            <p:cTn id="15" dur="1000" fill="hold"/>
                                            <p:tgtEl>
                                              <p:spTgt spid="68"/>
                                            </p:tgtEl>
                                            <p:attrNameLst>
                                              <p:attrName>ppt_x</p:attrName>
                                            </p:attrNameLst>
                                          </p:cBhvr>
                                          <p:tavLst>
                                            <p:tav tm="0">
                                              <p:val>
                                                <p:strVal val="#ppt_x"/>
                                              </p:val>
                                            </p:tav>
                                            <p:tav tm="100000">
                                              <p:val>
                                                <p:strVal val="#ppt_x"/>
                                              </p:val>
                                            </p:tav>
                                          </p:tavLst>
                                        </p:anim>
                                        <p:anim calcmode="lin" valueType="num" p14:bounceEnd="67000">
                                          <p:cBhvr additive="base">
                                            <p:cTn id="16" dur="1000" fill="hold"/>
                                            <p:tgtEl>
                                              <p:spTgt spid="68"/>
                                            </p:tgtEl>
                                            <p:attrNameLst>
                                              <p:attrName>ppt_y</p:attrName>
                                            </p:attrNameLst>
                                          </p:cBhvr>
                                          <p:tavLst>
                                            <p:tav tm="0">
                                              <p:val>
                                                <p:strVal val="0-#ppt_h/2"/>
                                              </p:val>
                                            </p:tav>
                                            <p:tav tm="100000">
                                              <p:val>
                                                <p:strVal val="#ppt_y"/>
                                              </p:val>
                                            </p:tav>
                                          </p:tavLst>
                                        </p:anim>
                                      </p:childTnLst>
                                    </p:cTn>
                                  </p:par>
                                  <p:par>
                                    <p:cTn id="17" presetID="2" presetClass="entr" presetSubtype="2" fill="hold" grpId="0" nodeType="withEffect" p14:presetBounceEnd="67000">
                                      <p:stCondLst>
                                        <p:cond delay="600"/>
                                      </p:stCondLst>
                                      <p:childTnLst>
                                        <p:set>
                                          <p:cBhvr>
                                            <p:cTn id="18" dur="1" fill="hold">
                                              <p:stCondLst>
                                                <p:cond delay="0"/>
                                              </p:stCondLst>
                                            </p:cTn>
                                            <p:tgtEl>
                                              <p:spTgt spid="67"/>
                                            </p:tgtEl>
                                            <p:attrNameLst>
                                              <p:attrName>style.visibility</p:attrName>
                                            </p:attrNameLst>
                                          </p:cBhvr>
                                          <p:to>
                                            <p:strVal val="visible"/>
                                          </p:to>
                                        </p:set>
                                        <p:anim calcmode="lin" valueType="num" p14:bounceEnd="67000">
                                          <p:cBhvr additive="base">
                                            <p:cTn id="19" dur="1000" fill="hold"/>
                                            <p:tgtEl>
                                              <p:spTgt spid="67"/>
                                            </p:tgtEl>
                                            <p:attrNameLst>
                                              <p:attrName>ppt_x</p:attrName>
                                            </p:attrNameLst>
                                          </p:cBhvr>
                                          <p:tavLst>
                                            <p:tav tm="0">
                                              <p:val>
                                                <p:strVal val="1+#ppt_w/2"/>
                                              </p:val>
                                            </p:tav>
                                            <p:tav tm="100000">
                                              <p:val>
                                                <p:strVal val="#ppt_x"/>
                                              </p:val>
                                            </p:tav>
                                          </p:tavLst>
                                        </p:anim>
                                        <p:anim calcmode="lin" valueType="num" p14:bounceEnd="67000">
                                          <p:cBhvr additive="base">
                                            <p:cTn id="20" dur="1000" fill="hold"/>
                                            <p:tgtEl>
                                              <p:spTgt spid="67"/>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14:presetBounceEnd="67000">
                                      <p:stCondLst>
                                        <p:cond delay="800"/>
                                      </p:stCondLst>
                                      <p:childTnLst>
                                        <p:set>
                                          <p:cBhvr>
                                            <p:cTn id="22" dur="1" fill="hold">
                                              <p:stCondLst>
                                                <p:cond delay="0"/>
                                              </p:stCondLst>
                                            </p:cTn>
                                            <p:tgtEl>
                                              <p:spTgt spid="66"/>
                                            </p:tgtEl>
                                            <p:attrNameLst>
                                              <p:attrName>style.visibility</p:attrName>
                                            </p:attrNameLst>
                                          </p:cBhvr>
                                          <p:to>
                                            <p:strVal val="visible"/>
                                          </p:to>
                                        </p:set>
                                        <p:anim calcmode="lin" valueType="num" p14:bounceEnd="67000">
                                          <p:cBhvr additive="base">
                                            <p:cTn id="23" dur="1000" fill="hold"/>
                                            <p:tgtEl>
                                              <p:spTgt spid="66"/>
                                            </p:tgtEl>
                                            <p:attrNameLst>
                                              <p:attrName>ppt_x</p:attrName>
                                            </p:attrNameLst>
                                          </p:cBhvr>
                                          <p:tavLst>
                                            <p:tav tm="0">
                                              <p:val>
                                                <p:strVal val="1+#ppt_w/2"/>
                                              </p:val>
                                            </p:tav>
                                            <p:tav tm="100000">
                                              <p:val>
                                                <p:strVal val="#ppt_x"/>
                                              </p:val>
                                            </p:tav>
                                          </p:tavLst>
                                        </p:anim>
                                        <p:anim calcmode="lin" valueType="num" p14:bounceEnd="67000">
                                          <p:cBhvr additive="base">
                                            <p:cTn id="24" dur="1000" fill="hold"/>
                                            <p:tgtEl>
                                              <p:spTgt spid="66"/>
                                            </p:tgtEl>
                                            <p:attrNameLst>
                                              <p:attrName>ppt_y</p:attrName>
                                            </p:attrNameLst>
                                          </p:cBhvr>
                                          <p:tavLst>
                                            <p:tav tm="0">
                                              <p:val>
                                                <p:strVal val="#ppt_y"/>
                                              </p:val>
                                            </p:tav>
                                            <p:tav tm="100000">
                                              <p:val>
                                                <p:strVal val="#ppt_y"/>
                                              </p:val>
                                            </p:tav>
                                          </p:tavLst>
                                        </p:anim>
                                      </p:childTnLst>
                                    </p:cTn>
                                  </p:par>
                                  <p:par>
                                    <p:cTn id="25" presetID="2" presetClass="entr" presetSubtype="4" fill="hold" grpId="0" nodeType="withEffect" p14:presetBounceEnd="67000">
                                      <p:stCondLst>
                                        <p:cond delay="1000"/>
                                      </p:stCondLst>
                                      <p:childTnLst>
                                        <p:set>
                                          <p:cBhvr>
                                            <p:cTn id="26" dur="1" fill="hold">
                                              <p:stCondLst>
                                                <p:cond delay="0"/>
                                              </p:stCondLst>
                                            </p:cTn>
                                            <p:tgtEl>
                                              <p:spTgt spid="65"/>
                                            </p:tgtEl>
                                            <p:attrNameLst>
                                              <p:attrName>style.visibility</p:attrName>
                                            </p:attrNameLst>
                                          </p:cBhvr>
                                          <p:to>
                                            <p:strVal val="visible"/>
                                          </p:to>
                                        </p:set>
                                        <p:anim calcmode="lin" valueType="num" p14:bounceEnd="67000">
                                          <p:cBhvr additive="base">
                                            <p:cTn id="27" dur="1000" fill="hold"/>
                                            <p:tgtEl>
                                              <p:spTgt spid="65"/>
                                            </p:tgtEl>
                                            <p:attrNameLst>
                                              <p:attrName>ppt_x</p:attrName>
                                            </p:attrNameLst>
                                          </p:cBhvr>
                                          <p:tavLst>
                                            <p:tav tm="0">
                                              <p:val>
                                                <p:strVal val="#ppt_x"/>
                                              </p:val>
                                            </p:tav>
                                            <p:tav tm="100000">
                                              <p:val>
                                                <p:strVal val="#ppt_x"/>
                                              </p:val>
                                            </p:tav>
                                          </p:tavLst>
                                        </p:anim>
                                        <p:anim calcmode="lin" valueType="num" p14:bounceEnd="67000">
                                          <p:cBhvr additive="base">
                                            <p:cTn id="28" dur="1000" fill="hold"/>
                                            <p:tgtEl>
                                              <p:spTgt spid="6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67000">
                                      <p:stCondLst>
                                        <p:cond delay="1200"/>
                                      </p:stCondLst>
                                      <p:childTnLst>
                                        <p:set>
                                          <p:cBhvr>
                                            <p:cTn id="30" dur="1" fill="hold">
                                              <p:stCondLst>
                                                <p:cond delay="0"/>
                                              </p:stCondLst>
                                            </p:cTn>
                                            <p:tgtEl>
                                              <p:spTgt spid="64"/>
                                            </p:tgtEl>
                                            <p:attrNameLst>
                                              <p:attrName>style.visibility</p:attrName>
                                            </p:attrNameLst>
                                          </p:cBhvr>
                                          <p:to>
                                            <p:strVal val="visible"/>
                                          </p:to>
                                        </p:set>
                                        <p:anim calcmode="lin" valueType="num" p14:bounceEnd="67000">
                                          <p:cBhvr additive="base">
                                            <p:cTn id="31" dur="1000" fill="hold"/>
                                            <p:tgtEl>
                                              <p:spTgt spid="64"/>
                                            </p:tgtEl>
                                            <p:attrNameLst>
                                              <p:attrName>ppt_x</p:attrName>
                                            </p:attrNameLst>
                                          </p:cBhvr>
                                          <p:tavLst>
                                            <p:tav tm="0">
                                              <p:val>
                                                <p:strVal val="#ppt_x"/>
                                              </p:val>
                                            </p:tav>
                                            <p:tav tm="100000">
                                              <p:val>
                                                <p:strVal val="#ppt_x"/>
                                              </p:val>
                                            </p:tav>
                                          </p:tavLst>
                                        </p:anim>
                                        <p:anim calcmode="lin" valueType="num" p14:bounceEnd="67000">
                                          <p:cBhvr additive="base">
                                            <p:cTn id="32" dur="1000" fill="hold"/>
                                            <p:tgtEl>
                                              <p:spTgt spid="64"/>
                                            </p:tgtEl>
                                            <p:attrNameLst>
                                              <p:attrName>ppt_y</p:attrName>
                                            </p:attrNameLst>
                                          </p:cBhvr>
                                          <p:tavLst>
                                            <p:tav tm="0">
                                              <p:val>
                                                <p:strVal val="1+#ppt_h/2"/>
                                              </p:val>
                                            </p:tav>
                                            <p:tav tm="100000">
                                              <p:val>
                                                <p:strVal val="#ppt_y"/>
                                              </p:val>
                                            </p:tav>
                                          </p:tavLst>
                                        </p:anim>
                                      </p:childTnLst>
                                    </p:cTn>
                                  </p:par>
                                  <p:par>
                                    <p:cTn id="33" presetID="2" presetClass="entr" presetSubtype="8" fill="hold" grpId="0" nodeType="withEffect" p14:presetBounceEnd="67000">
                                      <p:stCondLst>
                                        <p:cond delay="1400"/>
                                      </p:stCondLst>
                                      <p:childTnLst>
                                        <p:set>
                                          <p:cBhvr>
                                            <p:cTn id="34" dur="1" fill="hold">
                                              <p:stCondLst>
                                                <p:cond delay="0"/>
                                              </p:stCondLst>
                                            </p:cTn>
                                            <p:tgtEl>
                                              <p:spTgt spid="63"/>
                                            </p:tgtEl>
                                            <p:attrNameLst>
                                              <p:attrName>style.visibility</p:attrName>
                                            </p:attrNameLst>
                                          </p:cBhvr>
                                          <p:to>
                                            <p:strVal val="visible"/>
                                          </p:to>
                                        </p:set>
                                        <p:anim calcmode="lin" valueType="num" p14:bounceEnd="67000">
                                          <p:cBhvr additive="base">
                                            <p:cTn id="35" dur="1000" fill="hold"/>
                                            <p:tgtEl>
                                              <p:spTgt spid="63"/>
                                            </p:tgtEl>
                                            <p:attrNameLst>
                                              <p:attrName>ppt_x</p:attrName>
                                            </p:attrNameLst>
                                          </p:cBhvr>
                                          <p:tavLst>
                                            <p:tav tm="0">
                                              <p:val>
                                                <p:strVal val="0-#ppt_w/2"/>
                                              </p:val>
                                            </p:tav>
                                            <p:tav tm="100000">
                                              <p:val>
                                                <p:strVal val="#ppt_x"/>
                                              </p:val>
                                            </p:tav>
                                          </p:tavLst>
                                        </p:anim>
                                        <p:anim calcmode="lin" valueType="num" p14:bounceEnd="67000">
                                          <p:cBhvr additive="base">
                                            <p:cTn id="36" dur="1000" fill="hold"/>
                                            <p:tgtEl>
                                              <p:spTgt spid="63"/>
                                            </p:tgtEl>
                                            <p:attrNameLst>
                                              <p:attrName>ppt_y</p:attrName>
                                            </p:attrNameLst>
                                          </p:cBhvr>
                                          <p:tavLst>
                                            <p:tav tm="0">
                                              <p:val>
                                                <p:strVal val="#ppt_y"/>
                                              </p:val>
                                            </p:tav>
                                            <p:tav tm="100000">
                                              <p:val>
                                                <p:strVal val="#ppt_y"/>
                                              </p:val>
                                            </p:tav>
                                          </p:tavLst>
                                        </p:anim>
                                      </p:childTnLst>
                                    </p:cTn>
                                  </p:par>
                                  <p:par>
                                    <p:cTn id="37" presetID="21" presetClass="entr" presetSubtype="1" fill="hold" grpId="0" nodeType="withEffect">
                                      <p:stCondLst>
                                        <p:cond delay="1750"/>
                                      </p:stCondLst>
                                      <p:childTnLst>
                                        <p:set>
                                          <p:cBhvr>
                                            <p:cTn id="38" dur="1" fill="hold">
                                              <p:stCondLst>
                                                <p:cond delay="0"/>
                                              </p:stCondLst>
                                            </p:cTn>
                                            <p:tgtEl>
                                              <p:spTgt spid="44"/>
                                            </p:tgtEl>
                                            <p:attrNameLst>
                                              <p:attrName>style.visibility</p:attrName>
                                            </p:attrNameLst>
                                          </p:cBhvr>
                                          <p:to>
                                            <p:strVal val="visible"/>
                                          </p:to>
                                        </p:set>
                                        <p:animEffect transition="in" filter="wheel(1)">
                                          <p:cBhvr>
                                            <p:cTn id="39" dur="1000"/>
                                            <p:tgtEl>
                                              <p:spTgt spid="44"/>
                                            </p:tgtEl>
                                          </p:cBhvr>
                                        </p:animEffect>
                                      </p:childTnLst>
                                    </p:cTn>
                                  </p:par>
                                  <p:par>
                                    <p:cTn id="40" presetID="53" presetClass="entr" presetSubtype="16" fill="hold" grpId="0" nodeType="withEffect">
                                      <p:stCondLst>
                                        <p:cond delay="2500"/>
                                      </p:stCondLst>
                                      <p:childTnLst>
                                        <p:set>
                                          <p:cBhvr>
                                            <p:cTn id="41" dur="1" fill="hold">
                                              <p:stCondLst>
                                                <p:cond delay="0"/>
                                              </p:stCondLst>
                                            </p:cTn>
                                            <p:tgtEl>
                                              <p:spTgt spid="59"/>
                                            </p:tgtEl>
                                            <p:attrNameLst>
                                              <p:attrName>style.visibility</p:attrName>
                                            </p:attrNameLst>
                                          </p:cBhvr>
                                          <p:to>
                                            <p:strVal val="visible"/>
                                          </p:to>
                                        </p:set>
                                        <p:anim calcmode="lin" valueType="num">
                                          <p:cBhvr>
                                            <p:cTn id="42" dur="500" fill="hold"/>
                                            <p:tgtEl>
                                              <p:spTgt spid="59"/>
                                            </p:tgtEl>
                                            <p:attrNameLst>
                                              <p:attrName>ppt_w</p:attrName>
                                            </p:attrNameLst>
                                          </p:cBhvr>
                                          <p:tavLst>
                                            <p:tav tm="0">
                                              <p:val>
                                                <p:fltVal val="0"/>
                                              </p:val>
                                            </p:tav>
                                            <p:tav tm="100000">
                                              <p:val>
                                                <p:strVal val="#ppt_w"/>
                                              </p:val>
                                            </p:tav>
                                          </p:tavLst>
                                        </p:anim>
                                        <p:anim calcmode="lin" valueType="num">
                                          <p:cBhvr>
                                            <p:cTn id="43" dur="500" fill="hold"/>
                                            <p:tgtEl>
                                              <p:spTgt spid="59"/>
                                            </p:tgtEl>
                                            <p:attrNameLst>
                                              <p:attrName>ppt_h</p:attrName>
                                            </p:attrNameLst>
                                          </p:cBhvr>
                                          <p:tavLst>
                                            <p:tav tm="0">
                                              <p:val>
                                                <p:fltVal val="0"/>
                                              </p:val>
                                            </p:tav>
                                            <p:tav tm="100000">
                                              <p:val>
                                                <p:strVal val="#ppt_h"/>
                                              </p:val>
                                            </p:tav>
                                          </p:tavLst>
                                        </p:anim>
                                        <p:animEffect transition="in" filter="fade">
                                          <p:cBhvr>
                                            <p:cTn id="44" dur="500"/>
                                            <p:tgtEl>
                                              <p:spTgt spid="59"/>
                                            </p:tgtEl>
                                          </p:cBhvr>
                                        </p:animEffect>
                                      </p:childTnLst>
                                    </p:cTn>
                                  </p:par>
                                  <p:par>
                                    <p:cTn id="45" presetID="53" presetClass="entr" presetSubtype="16" fill="hold" grpId="0" nodeType="withEffect">
                                      <p:stCondLst>
                                        <p:cond delay="2500"/>
                                      </p:stCondLst>
                                      <p:childTnLst>
                                        <p:set>
                                          <p:cBhvr>
                                            <p:cTn id="46" dur="1" fill="hold">
                                              <p:stCondLst>
                                                <p:cond delay="0"/>
                                              </p:stCondLst>
                                            </p:cTn>
                                            <p:tgtEl>
                                              <p:spTgt spid="60"/>
                                            </p:tgtEl>
                                            <p:attrNameLst>
                                              <p:attrName>style.visibility</p:attrName>
                                            </p:attrNameLst>
                                          </p:cBhvr>
                                          <p:to>
                                            <p:strVal val="visible"/>
                                          </p:to>
                                        </p:set>
                                        <p:anim calcmode="lin" valueType="num">
                                          <p:cBhvr>
                                            <p:cTn id="47" dur="500" fill="hold"/>
                                            <p:tgtEl>
                                              <p:spTgt spid="60"/>
                                            </p:tgtEl>
                                            <p:attrNameLst>
                                              <p:attrName>ppt_w</p:attrName>
                                            </p:attrNameLst>
                                          </p:cBhvr>
                                          <p:tavLst>
                                            <p:tav tm="0">
                                              <p:val>
                                                <p:fltVal val="0"/>
                                              </p:val>
                                            </p:tav>
                                            <p:tav tm="100000">
                                              <p:val>
                                                <p:strVal val="#ppt_w"/>
                                              </p:val>
                                            </p:tav>
                                          </p:tavLst>
                                        </p:anim>
                                        <p:anim calcmode="lin" valueType="num">
                                          <p:cBhvr>
                                            <p:cTn id="48" dur="500" fill="hold"/>
                                            <p:tgtEl>
                                              <p:spTgt spid="60"/>
                                            </p:tgtEl>
                                            <p:attrNameLst>
                                              <p:attrName>ppt_h</p:attrName>
                                            </p:attrNameLst>
                                          </p:cBhvr>
                                          <p:tavLst>
                                            <p:tav tm="0">
                                              <p:val>
                                                <p:fltVal val="0"/>
                                              </p:val>
                                            </p:tav>
                                            <p:tav tm="100000">
                                              <p:val>
                                                <p:strVal val="#ppt_h"/>
                                              </p:val>
                                            </p:tav>
                                          </p:tavLst>
                                        </p:anim>
                                        <p:animEffect transition="in" filter="fade">
                                          <p:cBhvr>
                                            <p:cTn id="49" dur="500"/>
                                            <p:tgtEl>
                                              <p:spTgt spid="60"/>
                                            </p:tgtEl>
                                          </p:cBhvr>
                                        </p:animEffect>
                                      </p:childTnLst>
                                    </p:cTn>
                                  </p:par>
                                  <p:par>
                                    <p:cTn id="50" presetID="53" presetClass="entr" presetSubtype="16" fill="hold" grpId="0" nodeType="withEffect">
                                      <p:stCondLst>
                                        <p:cond delay="2500"/>
                                      </p:stCondLst>
                                      <p:childTnLst>
                                        <p:set>
                                          <p:cBhvr>
                                            <p:cTn id="51" dur="1" fill="hold">
                                              <p:stCondLst>
                                                <p:cond delay="0"/>
                                              </p:stCondLst>
                                            </p:cTn>
                                            <p:tgtEl>
                                              <p:spTgt spid="53"/>
                                            </p:tgtEl>
                                            <p:attrNameLst>
                                              <p:attrName>style.visibility</p:attrName>
                                            </p:attrNameLst>
                                          </p:cBhvr>
                                          <p:to>
                                            <p:strVal val="visible"/>
                                          </p:to>
                                        </p:set>
                                        <p:anim calcmode="lin" valueType="num">
                                          <p:cBhvr>
                                            <p:cTn id="52" dur="500" fill="hold"/>
                                            <p:tgtEl>
                                              <p:spTgt spid="53"/>
                                            </p:tgtEl>
                                            <p:attrNameLst>
                                              <p:attrName>ppt_w</p:attrName>
                                            </p:attrNameLst>
                                          </p:cBhvr>
                                          <p:tavLst>
                                            <p:tav tm="0">
                                              <p:val>
                                                <p:fltVal val="0"/>
                                              </p:val>
                                            </p:tav>
                                            <p:tav tm="100000">
                                              <p:val>
                                                <p:strVal val="#ppt_w"/>
                                              </p:val>
                                            </p:tav>
                                          </p:tavLst>
                                        </p:anim>
                                        <p:anim calcmode="lin" valueType="num">
                                          <p:cBhvr>
                                            <p:cTn id="53" dur="500" fill="hold"/>
                                            <p:tgtEl>
                                              <p:spTgt spid="53"/>
                                            </p:tgtEl>
                                            <p:attrNameLst>
                                              <p:attrName>ppt_h</p:attrName>
                                            </p:attrNameLst>
                                          </p:cBhvr>
                                          <p:tavLst>
                                            <p:tav tm="0">
                                              <p:val>
                                                <p:fltVal val="0"/>
                                              </p:val>
                                            </p:tav>
                                            <p:tav tm="100000">
                                              <p:val>
                                                <p:strVal val="#ppt_h"/>
                                              </p:val>
                                            </p:tav>
                                          </p:tavLst>
                                        </p:anim>
                                        <p:animEffect transition="in" filter="fade">
                                          <p:cBhvr>
                                            <p:cTn id="54" dur="500"/>
                                            <p:tgtEl>
                                              <p:spTgt spid="53"/>
                                            </p:tgtEl>
                                          </p:cBhvr>
                                        </p:animEffect>
                                      </p:childTnLst>
                                    </p:cTn>
                                  </p:par>
                                  <p:par>
                                    <p:cTn id="55" presetID="53" presetClass="entr" presetSubtype="16" fill="hold" grpId="0" nodeType="withEffect">
                                      <p:stCondLst>
                                        <p:cond delay="2500"/>
                                      </p:stCondLst>
                                      <p:childTnLst>
                                        <p:set>
                                          <p:cBhvr>
                                            <p:cTn id="56" dur="1" fill="hold">
                                              <p:stCondLst>
                                                <p:cond delay="0"/>
                                              </p:stCondLst>
                                            </p:cTn>
                                            <p:tgtEl>
                                              <p:spTgt spid="54"/>
                                            </p:tgtEl>
                                            <p:attrNameLst>
                                              <p:attrName>style.visibility</p:attrName>
                                            </p:attrNameLst>
                                          </p:cBhvr>
                                          <p:to>
                                            <p:strVal val="visible"/>
                                          </p:to>
                                        </p:set>
                                        <p:anim calcmode="lin" valueType="num">
                                          <p:cBhvr>
                                            <p:cTn id="57" dur="500" fill="hold"/>
                                            <p:tgtEl>
                                              <p:spTgt spid="54"/>
                                            </p:tgtEl>
                                            <p:attrNameLst>
                                              <p:attrName>ppt_w</p:attrName>
                                            </p:attrNameLst>
                                          </p:cBhvr>
                                          <p:tavLst>
                                            <p:tav tm="0">
                                              <p:val>
                                                <p:fltVal val="0"/>
                                              </p:val>
                                            </p:tav>
                                            <p:tav tm="100000">
                                              <p:val>
                                                <p:strVal val="#ppt_w"/>
                                              </p:val>
                                            </p:tav>
                                          </p:tavLst>
                                        </p:anim>
                                        <p:anim calcmode="lin" valueType="num">
                                          <p:cBhvr>
                                            <p:cTn id="58" dur="500" fill="hold"/>
                                            <p:tgtEl>
                                              <p:spTgt spid="54"/>
                                            </p:tgtEl>
                                            <p:attrNameLst>
                                              <p:attrName>ppt_h</p:attrName>
                                            </p:attrNameLst>
                                          </p:cBhvr>
                                          <p:tavLst>
                                            <p:tav tm="0">
                                              <p:val>
                                                <p:fltVal val="0"/>
                                              </p:val>
                                            </p:tav>
                                            <p:tav tm="100000">
                                              <p:val>
                                                <p:strVal val="#ppt_h"/>
                                              </p:val>
                                            </p:tav>
                                          </p:tavLst>
                                        </p:anim>
                                        <p:animEffect transition="in" filter="fade">
                                          <p:cBhvr>
                                            <p:cTn id="59" dur="500"/>
                                            <p:tgtEl>
                                              <p:spTgt spid="54"/>
                                            </p:tgtEl>
                                          </p:cBhvr>
                                        </p:animEffect>
                                      </p:childTnLst>
                                    </p:cTn>
                                  </p:par>
                                  <p:par>
                                    <p:cTn id="60" presetID="53" presetClass="entr" presetSubtype="16" fill="hold" grpId="0" nodeType="withEffect">
                                      <p:stCondLst>
                                        <p:cond delay="2500"/>
                                      </p:stCondLst>
                                      <p:childTnLst>
                                        <p:set>
                                          <p:cBhvr>
                                            <p:cTn id="61" dur="1" fill="hold">
                                              <p:stCondLst>
                                                <p:cond delay="0"/>
                                              </p:stCondLst>
                                            </p:cTn>
                                            <p:tgtEl>
                                              <p:spTgt spid="55"/>
                                            </p:tgtEl>
                                            <p:attrNameLst>
                                              <p:attrName>style.visibility</p:attrName>
                                            </p:attrNameLst>
                                          </p:cBhvr>
                                          <p:to>
                                            <p:strVal val="visible"/>
                                          </p:to>
                                        </p:set>
                                        <p:anim calcmode="lin" valueType="num">
                                          <p:cBhvr>
                                            <p:cTn id="62" dur="500" fill="hold"/>
                                            <p:tgtEl>
                                              <p:spTgt spid="55"/>
                                            </p:tgtEl>
                                            <p:attrNameLst>
                                              <p:attrName>ppt_w</p:attrName>
                                            </p:attrNameLst>
                                          </p:cBhvr>
                                          <p:tavLst>
                                            <p:tav tm="0">
                                              <p:val>
                                                <p:fltVal val="0"/>
                                              </p:val>
                                            </p:tav>
                                            <p:tav tm="100000">
                                              <p:val>
                                                <p:strVal val="#ppt_w"/>
                                              </p:val>
                                            </p:tav>
                                          </p:tavLst>
                                        </p:anim>
                                        <p:anim calcmode="lin" valueType="num">
                                          <p:cBhvr>
                                            <p:cTn id="63" dur="500" fill="hold"/>
                                            <p:tgtEl>
                                              <p:spTgt spid="55"/>
                                            </p:tgtEl>
                                            <p:attrNameLst>
                                              <p:attrName>ppt_h</p:attrName>
                                            </p:attrNameLst>
                                          </p:cBhvr>
                                          <p:tavLst>
                                            <p:tav tm="0">
                                              <p:val>
                                                <p:fltVal val="0"/>
                                              </p:val>
                                            </p:tav>
                                            <p:tav tm="100000">
                                              <p:val>
                                                <p:strVal val="#ppt_h"/>
                                              </p:val>
                                            </p:tav>
                                          </p:tavLst>
                                        </p:anim>
                                        <p:animEffect transition="in" filter="fade">
                                          <p:cBhvr>
                                            <p:cTn id="64" dur="500"/>
                                            <p:tgtEl>
                                              <p:spTgt spid="55"/>
                                            </p:tgtEl>
                                          </p:cBhvr>
                                        </p:animEffect>
                                      </p:childTnLst>
                                    </p:cTn>
                                  </p:par>
                                  <p:par>
                                    <p:cTn id="65" presetID="53" presetClass="entr" presetSubtype="16" fill="hold" grpId="0" nodeType="withEffect">
                                      <p:stCondLst>
                                        <p:cond delay="2500"/>
                                      </p:stCondLst>
                                      <p:childTnLst>
                                        <p:set>
                                          <p:cBhvr>
                                            <p:cTn id="66" dur="1" fill="hold">
                                              <p:stCondLst>
                                                <p:cond delay="0"/>
                                              </p:stCondLst>
                                            </p:cTn>
                                            <p:tgtEl>
                                              <p:spTgt spid="56"/>
                                            </p:tgtEl>
                                            <p:attrNameLst>
                                              <p:attrName>style.visibility</p:attrName>
                                            </p:attrNameLst>
                                          </p:cBhvr>
                                          <p:to>
                                            <p:strVal val="visible"/>
                                          </p:to>
                                        </p:set>
                                        <p:anim calcmode="lin" valueType="num">
                                          <p:cBhvr>
                                            <p:cTn id="67" dur="500" fill="hold"/>
                                            <p:tgtEl>
                                              <p:spTgt spid="56"/>
                                            </p:tgtEl>
                                            <p:attrNameLst>
                                              <p:attrName>ppt_w</p:attrName>
                                            </p:attrNameLst>
                                          </p:cBhvr>
                                          <p:tavLst>
                                            <p:tav tm="0">
                                              <p:val>
                                                <p:fltVal val="0"/>
                                              </p:val>
                                            </p:tav>
                                            <p:tav tm="100000">
                                              <p:val>
                                                <p:strVal val="#ppt_w"/>
                                              </p:val>
                                            </p:tav>
                                          </p:tavLst>
                                        </p:anim>
                                        <p:anim calcmode="lin" valueType="num">
                                          <p:cBhvr>
                                            <p:cTn id="68" dur="500" fill="hold"/>
                                            <p:tgtEl>
                                              <p:spTgt spid="56"/>
                                            </p:tgtEl>
                                            <p:attrNameLst>
                                              <p:attrName>ppt_h</p:attrName>
                                            </p:attrNameLst>
                                          </p:cBhvr>
                                          <p:tavLst>
                                            <p:tav tm="0">
                                              <p:val>
                                                <p:fltVal val="0"/>
                                              </p:val>
                                            </p:tav>
                                            <p:tav tm="100000">
                                              <p:val>
                                                <p:strVal val="#ppt_h"/>
                                              </p:val>
                                            </p:tav>
                                          </p:tavLst>
                                        </p:anim>
                                        <p:animEffect transition="in" filter="fade">
                                          <p:cBhvr>
                                            <p:cTn id="69" dur="500"/>
                                            <p:tgtEl>
                                              <p:spTgt spid="56"/>
                                            </p:tgtEl>
                                          </p:cBhvr>
                                        </p:animEffect>
                                      </p:childTnLst>
                                    </p:cTn>
                                  </p:par>
                                  <p:par>
                                    <p:cTn id="70" presetID="53" presetClass="entr" presetSubtype="16" fill="hold" grpId="0" nodeType="withEffect">
                                      <p:stCondLst>
                                        <p:cond delay="2500"/>
                                      </p:stCondLst>
                                      <p:childTnLst>
                                        <p:set>
                                          <p:cBhvr>
                                            <p:cTn id="71" dur="1" fill="hold">
                                              <p:stCondLst>
                                                <p:cond delay="0"/>
                                              </p:stCondLst>
                                            </p:cTn>
                                            <p:tgtEl>
                                              <p:spTgt spid="57"/>
                                            </p:tgtEl>
                                            <p:attrNameLst>
                                              <p:attrName>style.visibility</p:attrName>
                                            </p:attrNameLst>
                                          </p:cBhvr>
                                          <p:to>
                                            <p:strVal val="visible"/>
                                          </p:to>
                                        </p:set>
                                        <p:anim calcmode="lin" valueType="num">
                                          <p:cBhvr>
                                            <p:cTn id="72" dur="500" fill="hold"/>
                                            <p:tgtEl>
                                              <p:spTgt spid="57"/>
                                            </p:tgtEl>
                                            <p:attrNameLst>
                                              <p:attrName>ppt_w</p:attrName>
                                            </p:attrNameLst>
                                          </p:cBhvr>
                                          <p:tavLst>
                                            <p:tav tm="0">
                                              <p:val>
                                                <p:fltVal val="0"/>
                                              </p:val>
                                            </p:tav>
                                            <p:tav tm="100000">
                                              <p:val>
                                                <p:strVal val="#ppt_w"/>
                                              </p:val>
                                            </p:tav>
                                          </p:tavLst>
                                        </p:anim>
                                        <p:anim calcmode="lin" valueType="num">
                                          <p:cBhvr>
                                            <p:cTn id="73" dur="500" fill="hold"/>
                                            <p:tgtEl>
                                              <p:spTgt spid="57"/>
                                            </p:tgtEl>
                                            <p:attrNameLst>
                                              <p:attrName>ppt_h</p:attrName>
                                            </p:attrNameLst>
                                          </p:cBhvr>
                                          <p:tavLst>
                                            <p:tav tm="0">
                                              <p:val>
                                                <p:fltVal val="0"/>
                                              </p:val>
                                            </p:tav>
                                            <p:tav tm="100000">
                                              <p:val>
                                                <p:strVal val="#ppt_h"/>
                                              </p:val>
                                            </p:tav>
                                          </p:tavLst>
                                        </p:anim>
                                        <p:animEffect transition="in" filter="fade">
                                          <p:cBhvr>
                                            <p:cTn id="74" dur="500"/>
                                            <p:tgtEl>
                                              <p:spTgt spid="57"/>
                                            </p:tgtEl>
                                          </p:cBhvr>
                                        </p:animEffect>
                                      </p:childTnLst>
                                    </p:cTn>
                                  </p:par>
                                  <p:par>
                                    <p:cTn id="75" presetID="53" presetClass="entr" presetSubtype="16" fill="hold" grpId="0" nodeType="withEffect">
                                      <p:stCondLst>
                                        <p:cond delay="2500"/>
                                      </p:stCondLst>
                                      <p:childTnLst>
                                        <p:set>
                                          <p:cBhvr>
                                            <p:cTn id="76" dur="1" fill="hold">
                                              <p:stCondLst>
                                                <p:cond delay="0"/>
                                              </p:stCondLst>
                                            </p:cTn>
                                            <p:tgtEl>
                                              <p:spTgt spid="58"/>
                                            </p:tgtEl>
                                            <p:attrNameLst>
                                              <p:attrName>style.visibility</p:attrName>
                                            </p:attrNameLst>
                                          </p:cBhvr>
                                          <p:to>
                                            <p:strVal val="visible"/>
                                          </p:to>
                                        </p:set>
                                        <p:anim calcmode="lin" valueType="num">
                                          <p:cBhvr>
                                            <p:cTn id="77" dur="500" fill="hold"/>
                                            <p:tgtEl>
                                              <p:spTgt spid="58"/>
                                            </p:tgtEl>
                                            <p:attrNameLst>
                                              <p:attrName>ppt_w</p:attrName>
                                            </p:attrNameLst>
                                          </p:cBhvr>
                                          <p:tavLst>
                                            <p:tav tm="0">
                                              <p:val>
                                                <p:fltVal val="0"/>
                                              </p:val>
                                            </p:tav>
                                            <p:tav tm="100000">
                                              <p:val>
                                                <p:strVal val="#ppt_w"/>
                                              </p:val>
                                            </p:tav>
                                          </p:tavLst>
                                        </p:anim>
                                        <p:anim calcmode="lin" valueType="num">
                                          <p:cBhvr>
                                            <p:cTn id="78" dur="500" fill="hold"/>
                                            <p:tgtEl>
                                              <p:spTgt spid="58"/>
                                            </p:tgtEl>
                                            <p:attrNameLst>
                                              <p:attrName>ppt_h</p:attrName>
                                            </p:attrNameLst>
                                          </p:cBhvr>
                                          <p:tavLst>
                                            <p:tav tm="0">
                                              <p:val>
                                                <p:fltVal val="0"/>
                                              </p:val>
                                            </p:tav>
                                            <p:tav tm="100000">
                                              <p:val>
                                                <p:strVal val="#ppt_h"/>
                                              </p:val>
                                            </p:tav>
                                          </p:tavLst>
                                        </p:anim>
                                        <p:animEffect transition="in" filter="fade">
                                          <p:cBhvr>
                                            <p:cTn id="79" dur="500"/>
                                            <p:tgtEl>
                                              <p:spTgt spid="58"/>
                                            </p:tgtEl>
                                          </p:cBhvr>
                                        </p:animEffect>
                                      </p:childTnLst>
                                    </p:cTn>
                                  </p:par>
                                  <p:par>
                                    <p:cTn id="80" presetID="22" presetClass="entr" presetSubtype="2" fill="hold" grpId="0" nodeType="withEffect">
                                      <p:stCondLst>
                                        <p:cond delay="2750"/>
                                      </p:stCondLst>
                                      <p:childTnLst>
                                        <p:set>
                                          <p:cBhvr>
                                            <p:cTn id="81" dur="1" fill="hold">
                                              <p:stCondLst>
                                                <p:cond delay="0"/>
                                              </p:stCondLst>
                                            </p:cTn>
                                            <p:tgtEl>
                                              <p:spTgt spid="52"/>
                                            </p:tgtEl>
                                            <p:attrNameLst>
                                              <p:attrName>style.visibility</p:attrName>
                                            </p:attrNameLst>
                                          </p:cBhvr>
                                          <p:to>
                                            <p:strVal val="visible"/>
                                          </p:to>
                                        </p:set>
                                        <p:animEffect transition="in" filter="wipe(right)">
                                          <p:cBhvr>
                                            <p:cTn id="82" dur="500"/>
                                            <p:tgtEl>
                                              <p:spTgt spid="52"/>
                                            </p:tgtEl>
                                          </p:cBhvr>
                                        </p:animEffect>
                                      </p:childTnLst>
                                    </p:cTn>
                                  </p:par>
                                  <p:par>
                                    <p:cTn id="83" presetID="22" presetClass="entr" presetSubtype="2" fill="hold" grpId="0" nodeType="withEffect">
                                      <p:stCondLst>
                                        <p:cond delay="2750"/>
                                      </p:stCondLst>
                                      <p:childTnLst>
                                        <p:set>
                                          <p:cBhvr>
                                            <p:cTn id="84" dur="1" fill="hold">
                                              <p:stCondLst>
                                                <p:cond delay="0"/>
                                              </p:stCondLst>
                                            </p:cTn>
                                            <p:tgtEl>
                                              <p:spTgt spid="51"/>
                                            </p:tgtEl>
                                            <p:attrNameLst>
                                              <p:attrName>style.visibility</p:attrName>
                                            </p:attrNameLst>
                                          </p:cBhvr>
                                          <p:to>
                                            <p:strVal val="visible"/>
                                          </p:to>
                                        </p:set>
                                        <p:animEffect transition="in" filter="wipe(right)">
                                          <p:cBhvr>
                                            <p:cTn id="85" dur="500"/>
                                            <p:tgtEl>
                                              <p:spTgt spid="51"/>
                                            </p:tgtEl>
                                          </p:cBhvr>
                                        </p:animEffect>
                                      </p:childTnLst>
                                    </p:cTn>
                                  </p:par>
                                  <p:par>
                                    <p:cTn id="86" presetID="22" presetClass="entr" presetSubtype="2" fill="hold" grpId="0" nodeType="withEffect">
                                      <p:stCondLst>
                                        <p:cond delay="2750"/>
                                      </p:stCondLst>
                                      <p:childTnLst>
                                        <p:set>
                                          <p:cBhvr>
                                            <p:cTn id="87" dur="1" fill="hold">
                                              <p:stCondLst>
                                                <p:cond delay="0"/>
                                              </p:stCondLst>
                                            </p:cTn>
                                            <p:tgtEl>
                                              <p:spTgt spid="45"/>
                                            </p:tgtEl>
                                            <p:attrNameLst>
                                              <p:attrName>style.visibility</p:attrName>
                                            </p:attrNameLst>
                                          </p:cBhvr>
                                          <p:to>
                                            <p:strVal val="visible"/>
                                          </p:to>
                                        </p:set>
                                        <p:animEffect transition="in" filter="wipe(right)">
                                          <p:cBhvr>
                                            <p:cTn id="88" dur="500"/>
                                            <p:tgtEl>
                                              <p:spTgt spid="45"/>
                                            </p:tgtEl>
                                          </p:cBhvr>
                                        </p:animEffect>
                                      </p:childTnLst>
                                    </p:cTn>
                                  </p:par>
                                  <p:par>
                                    <p:cTn id="89" presetID="22" presetClass="entr" presetSubtype="2" fill="hold" grpId="0" nodeType="withEffect">
                                      <p:stCondLst>
                                        <p:cond delay="2750"/>
                                      </p:stCondLst>
                                      <p:childTnLst>
                                        <p:set>
                                          <p:cBhvr>
                                            <p:cTn id="90" dur="1" fill="hold">
                                              <p:stCondLst>
                                                <p:cond delay="0"/>
                                              </p:stCondLst>
                                            </p:cTn>
                                            <p:tgtEl>
                                              <p:spTgt spid="46"/>
                                            </p:tgtEl>
                                            <p:attrNameLst>
                                              <p:attrName>style.visibility</p:attrName>
                                            </p:attrNameLst>
                                          </p:cBhvr>
                                          <p:to>
                                            <p:strVal val="visible"/>
                                          </p:to>
                                        </p:set>
                                        <p:animEffect transition="in" filter="wipe(right)">
                                          <p:cBhvr>
                                            <p:cTn id="91" dur="500"/>
                                            <p:tgtEl>
                                              <p:spTgt spid="46"/>
                                            </p:tgtEl>
                                          </p:cBhvr>
                                        </p:animEffect>
                                      </p:childTnLst>
                                    </p:cTn>
                                  </p:par>
                                  <p:par>
                                    <p:cTn id="92" presetID="22" presetClass="entr" presetSubtype="8" fill="hold" grpId="0" nodeType="withEffect">
                                      <p:stCondLst>
                                        <p:cond delay="2750"/>
                                      </p:stCondLst>
                                      <p:childTnLst>
                                        <p:set>
                                          <p:cBhvr>
                                            <p:cTn id="93" dur="1" fill="hold">
                                              <p:stCondLst>
                                                <p:cond delay="0"/>
                                              </p:stCondLst>
                                            </p:cTn>
                                            <p:tgtEl>
                                              <p:spTgt spid="47"/>
                                            </p:tgtEl>
                                            <p:attrNameLst>
                                              <p:attrName>style.visibility</p:attrName>
                                            </p:attrNameLst>
                                          </p:cBhvr>
                                          <p:to>
                                            <p:strVal val="visible"/>
                                          </p:to>
                                        </p:set>
                                        <p:animEffect transition="in" filter="wipe(left)">
                                          <p:cBhvr>
                                            <p:cTn id="94" dur="500"/>
                                            <p:tgtEl>
                                              <p:spTgt spid="47"/>
                                            </p:tgtEl>
                                          </p:cBhvr>
                                        </p:animEffect>
                                      </p:childTnLst>
                                    </p:cTn>
                                  </p:par>
                                  <p:par>
                                    <p:cTn id="95" presetID="22" presetClass="entr" presetSubtype="8" fill="hold" grpId="0" nodeType="withEffect">
                                      <p:stCondLst>
                                        <p:cond delay="2750"/>
                                      </p:stCondLst>
                                      <p:childTnLst>
                                        <p:set>
                                          <p:cBhvr>
                                            <p:cTn id="96" dur="1" fill="hold">
                                              <p:stCondLst>
                                                <p:cond delay="0"/>
                                              </p:stCondLst>
                                            </p:cTn>
                                            <p:tgtEl>
                                              <p:spTgt spid="48"/>
                                            </p:tgtEl>
                                            <p:attrNameLst>
                                              <p:attrName>style.visibility</p:attrName>
                                            </p:attrNameLst>
                                          </p:cBhvr>
                                          <p:to>
                                            <p:strVal val="visible"/>
                                          </p:to>
                                        </p:set>
                                        <p:animEffect transition="in" filter="wipe(left)">
                                          <p:cBhvr>
                                            <p:cTn id="97" dur="500"/>
                                            <p:tgtEl>
                                              <p:spTgt spid="48"/>
                                            </p:tgtEl>
                                          </p:cBhvr>
                                        </p:animEffect>
                                      </p:childTnLst>
                                    </p:cTn>
                                  </p:par>
                                  <p:par>
                                    <p:cTn id="98" presetID="22" presetClass="entr" presetSubtype="8" fill="hold" grpId="0" nodeType="withEffect">
                                      <p:stCondLst>
                                        <p:cond delay="2750"/>
                                      </p:stCondLst>
                                      <p:childTnLst>
                                        <p:set>
                                          <p:cBhvr>
                                            <p:cTn id="99" dur="1" fill="hold">
                                              <p:stCondLst>
                                                <p:cond delay="0"/>
                                              </p:stCondLst>
                                            </p:cTn>
                                            <p:tgtEl>
                                              <p:spTgt spid="49"/>
                                            </p:tgtEl>
                                            <p:attrNameLst>
                                              <p:attrName>style.visibility</p:attrName>
                                            </p:attrNameLst>
                                          </p:cBhvr>
                                          <p:to>
                                            <p:strVal val="visible"/>
                                          </p:to>
                                        </p:set>
                                        <p:animEffect transition="in" filter="wipe(left)">
                                          <p:cBhvr>
                                            <p:cTn id="100" dur="500"/>
                                            <p:tgtEl>
                                              <p:spTgt spid="49"/>
                                            </p:tgtEl>
                                          </p:cBhvr>
                                        </p:animEffect>
                                      </p:childTnLst>
                                    </p:cTn>
                                  </p:par>
                                  <p:par>
                                    <p:cTn id="101" presetID="22" presetClass="entr" presetSubtype="8" fill="hold" grpId="0" nodeType="withEffect">
                                      <p:stCondLst>
                                        <p:cond delay="2750"/>
                                      </p:stCondLst>
                                      <p:childTnLst>
                                        <p:set>
                                          <p:cBhvr>
                                            <p:cTn id="102" dur="1" fill="hold">
                                              <p:stCondLst>
                                                <p:cond delay="0"/>
                                              </p:stCondLst>
                                            </p:cTn>
                                            <p:tgtEl>
                                              <p:spTgt spid="50"/>
                                            </p:tgtEl>
                                            <p:attrNameLst>
                                              <p:attrName>style.visibility</p:attrName>
                                            </p:attrNameLst>
                                          </p:cBhvr>
                                          <p:to>
                                            <p:strVal val="visible"/>
                                          </p:to>
                                        </p:set>
                                        <p:animEffect transition="in" filter="wipe(left)">
                                          <p:cBhvr>
                                            <p:cTn id="103" dur="500"/>
                                            <p:tgtEl>
                                              <p:spTgt spid="50"/>
                                            </p:tgtEl>
                                          </p:cBhvr>
                                        </p:animEffect>
                                      </p:childTnLst>
                                    </p:cTn>
                                  </p:par>
                                  <p:par>
                                    <p:cTn id="104" presetID="2" presetClass="entr" presetSubtype="8" fill="hold" grpId="0" nodeType="withEffect" p14:presetBounceEnd="67000">
                                      <p:stCondLst>
                                        <p:cond delay="2750"/>
                                      </p:stCondLst>
                                      <p:childTnLst>
                                        <p:set>
                                          <p:cBhvr>
                                            <p:cTn id="105" dur="1" fill="hold">
                                              <p:stCondLst>
                                                <p:cond delay="0"/>
                                              </p:stCondLst>
                                            </p:cTn>
                                            <p:tgtEl>
                                              <p:spTgt spid="69"/>
                                            </p:tgtEl>
                                            <p:attrNameLst>
                                              <p:attrName>style.visibility</p:attrName>
                                            </p:attrNameLst>
                                          </p:cBhvr>
                                          <p:to>
                                            <p:strVal val="visible"/>
                                          </p:to>
                                        </p:set>
                                        <p:anim calcmode="lin" valueType="num" p14:bounceEnd="67000">
                                          <p:cBhvr additive="base">
                                            <p:cTn id="106" dur="1000" fill="hold"/>
                                            <p:tgtEl>
                                              <p:spTgt spid="69"/>
                                            </p:tgtEl>
                                            <p:attrNameLst>
                                              <p:attrName>ppt_x</p:attrName>
                                            </p:attrNameLst>
                                          </p:cBhvr>
                                          <p:tavLst>
                                            <p:tav tm="0">
                                              <p:val>
                                                <p:strVal val="0-#ppt_w/2"/>
                                              </p:val>
                                            </p:tav>
                                            <p:tav tm="100000">
                                              <p:val>
                                                <p:strVal val="#ppt_x"/>
                                              </p:val>
                                            </p:tav>
                                          </p:tavLst>
                                        </p:anim>
                                        <p:anim calcmode="lin" valueType="num" p14:bounceEnd="67000">
                                          <p:cBhvr additive="base">
                                            <p:cTn id="107" dur="1000" fill="hold"/>
                                            <p:tgtEl>
                                              <p:spTgt spid="69"/>
                                            </p:tgtEl>
                                            <p:attrNameLst>
                                              <p:attrName>ppt_y</p:attrName>
                                            </p:attrNameLst>
                                          </p:cBhvr>
                                          <p:tavLst>
                                            <p:tav tm="0">
                                              <p:val>
                                                <p:strVal val="#ppt_y"/>
                                              </p:val>
                                            </p:tav>
                                            <p:tav tm="100000">
                                              <p:val>
                                                <p:strVal val="#ppt_y"/>
                                              </p:val>
                                            </p:tav>
                                          </p:tavLst>
                                        </p:anim>
                                      </p:childTnLst>
                                    </p:cTn>
                                  </p:par>
                                  <p:par>
                                    <p:cTn id="108" presetID="2" presetClass="entr" presetSubtype="8" fill="hold" grpId="0" nodeType="withEffect" p14:presetBounceEnd="67000">
                                      <p:stCondLst>
                                        <p:cond delay="2750"/>
                                      </p:stCondLst>
                                      <p:childTnLst>
                                        <p:set>
                                          <p:cBhvr>
                                            <p:cTn id="109" dur="1" fill="hold">
                                              <p:stCondLst>
                                                <p:cond delay="0"/>
                                              </p:stCondLst>
                                            </p:cTn>
                                            <p:tgtEl>
                                              <p:spTgt spid="70"/>
                                            </p:tgtEl>
                                            <p:attrNameLst>
                                              <p:attrName>style.visibility</p:attrName>
                                            </p:attrNameLst>
                                          </p:cBhvr>
                                          <p:to>
                                            <p:strVal val="visible"/>
                                          </p:to>
                                        </p:set>
                                        <p:anim calcmode="lin" valueType="num" p14:bounceEnd="67000">
                                          <p:cBhvr additive="base">
                                            <p:cTn id="110" dur="1000" fill="hold"/>
                                            <p:tgtEl>
                                              <p:spTgt spid="70"/>
                                            </p:tgtEl>
                                            <p:attrNameLst>
                                              <p:attrName>ppt_x</p:attrName>
                                            </p:attrNameLst>
                                          </p:cBhvr>
                                          <p:tavLst>
                                            <p:tav tm="0">
                                              <p:val>
                                                <p:strVal val="0-#ppt_w/2"/>
                                              </p:val>
                                            </p:tav>
                                            <p:tav tm="100000">
                                              <p:val>
                                                <p:strVal val="#ppt_x"/>
                                              </p:val>
                                            </p:tav>
                                          </p:tavLst>
                                        </p:anim>
                                        <p:anim calcmode="lin" valueType="num" p14:bounceEnd="67000">
                                          <p:cBhvr additive="base">
                                            <p:cTn id="111" dur="1000" fill="hold"/>
                                            <p:tgtEl>
                                              <p:spTgt spid="70"/>
                                            </p:tgtEl>
                                            <p:attrNameLst>
                                              <p:attrName>ppt_y</p:attrName>
                                            </p:attrNameLst>
                                          </p:cBhvr>
                                          <p:tavLst>
                                            <p:tav tm="0">
                                              <p:val>
                                                <p:strVal val="#ppt_y"/>
                                              </p:val>
                                            </p:tav>
                                            <p:tav tm="100000">
                                              <p:val>
                                                <p:strVal val="#ppt_y"/>
                                              </p:val>
                                            </p:tav>
                                          </p:tavLst>
                                        </p:anim>
                                      </p:childTnLst>
                                    </p:cTn>
                                  </p:par>
                                  <p:par>
                                    <p:cTn id="112" presetID="2" presetClass="entr" presetSubtype="8" fill="hold" grpId="0" nodeType="withEffect" p14:presetBounceEnd="67000">
                                      <p:stCondLst>
                                        <p:cond delay="2750"/>
                                      </p:stCondLst>
                                      <p:childTnLst>
                                        <p:set>
                                          <p:cBhvr>
                                            <p:cTn id="113" dur="1" fill="hold">
                                              <p:stCondLst>
                                                <p:cond delay="0"/>
                                              </p:stCondLst>
                                            </p:cTn>
                                            <p:tgtEl>
                                              <p:spTgt spid="71"/>
                                            </p:tgtEl>
                                            <p:attrNameLst>
                                              <p:attrName>style.visibility</p:attrName>
                                            </p:attrNameLst>
                                          </p:cBhvr>
                                          <p:to>
                                            <p:strVal val="visible"/>
                                          </p:to>
                                        </p:set>
                                        <p:anim calcmode="lin" valueType="num" p14:bounceEnd="67000">
                                          <p:cBhvr additive="base">
                                            <p:cTn id="114" dur="1000" fill="hold"/>
                                            <p:tgtEl>
                                              <p:spTgt spid="71"/>
                                            </p:tgtEl>
                                            <p:attrNameLst>
                                              <p:attrName>ppt_x</p:attrName>
                                            </p:attrNameLst>
                                          </p:cBhvr>
                                          <p:tavLst>
                                            <p:tav tm="0">
                                              <p:val>
                                                <p:strVal val="0-#ppt_w/2"/>
                                              </p:val>
                                            </p:tav>
                                            <p:tav tm="100000">
                                              <p:val>
                                                <p:strVal val="#ppt_x"/>
                                              </p:val>
                                            </p:tav>
                                          </p:tavLst>
                                        </p:anim>
                                        <p:anim calcmode="lin" valueType="num" p14:bounceEnd="67000">
                                          <p:cBhvr additive="base">
                                            <p:cTn id="115" dur="1000" fill="hold"/>
                                            <p:tgtEl>
                                              <p:spTgt spid="71"/>
                                            </p:tgtEl>
                                            <p:attrNameLst>
                                              <p:attrName>ppt_y</p:attrName>
                                            </p:attrNameLst>
                                          </p:cBhvr>
                                          <p:tavLst>
                                            <p:tav tm="0">
                                              <p:val>
                                                <p:strVal val="#ppt_y"/>
                                              </p:val>
                                            </p:tav>
                                            <p:tav tm="100000">
                                              <p:val>
                                                <p:strVal val="#ppt_y"/>
                                              </p:val>
                                            </p:tav>
                                          </p:tavLst>
                                        </p:anim>
                                      </p:childTnLst>
                                    </p:cTn>
                                  </p:par>
                                  <p:par>
                                    <p:cTn id="116" presetID="2" presetClass="entr" presetSubtype="8" fill="hold" grpId="0" nodeType="withEffect" p14:presetBounceEnd="67000">
                                      <p:stCondLst>
                                        <p:cond delay="2750"/>
                                      </p:stCondLst>
                                      <p:childTnLst>
                                        <p:set>
                                          <p:cBhvr>
                                            <p:cTn id="117" dur="1" fill="hold">
                                              <p:stCondLst>
                                                <p:cond delay="0"/>
                                              </p:stCondLst>
                                            </p:cTn>
                                            <p:tgtEl>
                                              <p:spTgt spid="72"/>
                                            </p:tgtEl>
                                            <p:attrNameLst>
                                              <p:attrName>style.visibility</p:attrName>
                                            </p:attrNameLst>
                                          </p:cBhvr>
                                          <p:to>
                                            <p:strVal val="visible"/>
                                          </p:to>
                                        </p:set>
                                        <p:anim calcmode="lin" valueType="num" p14:bounceEnd="67000">
                                          <p:cBhvr additive="base">
                                            <p:cTn id="118" dur="1000" fill="hold"/>
                                            <p:tgtEl>
                                              <p:spTgt spid="72"/>
                                            </p:tgtEl>
                                            <p:attrNameLst>
                                              <p:attrName>ppt_x</p:attrName>
                                            </p:attrNameLst>
                                          </p:cBhvr>
                                          <p:tavLst>
                                            <p:tav tm="0">
                                              <p:val>
                                                <p:strVal val="0-#ppt_w/2"/>
                                              </p:val>
                                            </p:tav>
                                            <p:tav tm="100000">
                                              <p:val>
                                                <p:strVal val="#ppt_x"/>
                                              </p:val>
                                            </p:tav>
                                          </p:tavLst>
                                        </p:anim>
                                        <p:anim calcmode="lin" valueType="num" p14:bounceEnd="67000">
                                          <p:cBhvr additive="base">
                                            <p:cTn id="119" dur="1000" fill="hold"/>
                                            <p:tgtEl>
                                              <p:spTgt spid="72"/>
                                            </p:tgtEl>
                                            <p:attrNameLst>
                                              <p:attrName>ppt_y</p:attrName>
                                            </p:attrNameLst>
                                          </p:cBhvr>
                                          <p:tavLst>
                                            <p:tav tm="0">
                                              <p:val>
                                                <p:strVal val="#ppt_y"/>
                                              </p:val>
                                            </p:tav>
                                            <p:tav tm="100000">
                                              <p:val>
                                                <p:strVal val="#ppt_y"/>
                                              </p:val>
                                            </p:tav>
                                          </p:tavLst>
                                        </p:anim>
                                      </p:childTnLst>
                                    </p:cTn>
                                  </p:par>
                                  <p:par>
                                    <p:cTn id="120" presetID="2" presetClass="entr" presetSubtype="8" fill="hold" grpId="0" nodeType="withEffect" p14:presetBounceEnd="67000">
                                      <p:stCondLst>
                                        <p:cond delay="2750"/>
                                      </p:stCondLst>
                                      <p:childTnLst>
                                        <p:set>
                                          <p:cBhvr>
                                            <p:cTn id="121" dur="1" fill="hold">
                                              <p:stCondLst>
                                                <p:cond delay="0"/>
                                              </p:stCondLst>
                                            </p:cTn>
                                            <p:tgtEl>
                                              <p:spTgt spid="73"/>
                                            </p:tgtEl>
                                            <p:attrNameLst>
                                              <p:attrName>style.visibility</p:attrName>
                                            </p:attrNameLst>
                                          </p:cBhvr>
                                          <p:to>
                                            <p:strVal val="visible"/>
                                          </p:to>
                                        </p:set>
                                        <p:anim calcmode="lin" valueType="num" p14:bounceEnd="67000">
                                          <p:cBhvr additive="base">
                                            <p:cTn id="122" dur="1000" fill="hold"/>
                                            <p:tgtEl>
                                              <p:spTgt spid="73"/>
                                            </p:tgtEl>
                                            <p:attrNameLst>
                                              <p:attrName>ppt_x</p:attrName>
                                            </p:attrNameLst>
                                          </p:cBhvr>
                                          <p:tavLst>
                                            <p:tav tm="0">
                                              <p:val>
                                                <p:strVal val="0-#ppt_w/2"/>
                                              </p:val>
                                            </p:tav>
                                            <p:tav tm="100000">
                                              <p:val>
                                                <p:strVal val="#ppt_x"/>
                                              </p:val>
                                            </p:tav>
                                          </p:tavLst>
                                        </p:anim>
                                        <p:anim calcmode="lin" valueType="num" p14:bounceEnd="67000">
                                          <p:cBhvr additive="base">
                                            <p:cTn id="123" dur="1000" fill="hold"/>
                                            <p:tgtEl>
                                              <p:spTgt spid="73"/>
                                            </p:tgtEl>
                                            <p:attrNameLst>
                                              <p:attrName>ppt_y</p:attrName>
                                            </p:attrNameLst>
                                          </p:cBhvr>
                                          <p:tavLst>
                                            <p:tav tm="0">
                                              <p:val>
                                                <p:strVal val="#ppt_y"/>
                                              </p:val>
                                            </p:tav>
                                            <p:tav tm="100000">
                                              <p:val>
                                                <p:strVal val="#ppt_y"/>
                                              </p:val>
                                            </p:tav>
                                          </p:tavLst>
                                        </p:anim>
                                      </p:childTnLst>
                                    </p:cTn>
                                  </p:par>
                                  <p:par>
                                    <p:cTn id="124" presetID="2" presetClass="entr" presetSubtype="8" fill="hold" grpId="0" nodeType="withEffect" p14:presetBounceEnd="67000">
                                      <p:stCondLst>
                                        <p:cond delay="2750"/>
                                      </p:stCondLst>
                                      <p:childTnLst>
                                        <p:set>
                                          <p:cBhvr>
                                            <p:cTn id="125" dur="1" fill="hold">
                                              <p:stCondLst>
                                                <p:cond delay="0"/>
                                              </p:stCondLst>
                                            </p:cTn>
                                            <p:tgtEl>
                                              <p:spTgt spid="74"/>
                                            </p:tgtEl>
                                            <p:attrNameLst>
                                              <p:attrName>style.visibility</p:attrName>
                                            </p:attrNameLst>
                                          </p:cBhvr>
                                          <p:to>
                                            <p:strVal val="visible"/>
                                          </p:to>
                                        </p:set>
                                        <p:anim calcmode="lin" valueType="num" p14:bounceEnd="67000">
                                          <p:cBhvr additive="base">
                                            <p:cTn id="126" dur="1000" fill="hold"/>
                                            <p:tgtEl>
                                              <p:spTgt spid="74"/>
                                            </p:tgtEl>
                                            <p:attrNameLst>
                                              <p:attrName>ppt_x</p:attrName>
                                            </p:attrNameLst>
                                          </p:cBhvr>
                                          <p:tavLst>
                                            <p:tav tm="0">
                                              <p:val>
                                                <p:strVal val="0-#ppt_w/2"/>
                                              </p:val>
                                            </p:tav>
                                            <p:tav tm="100000">
                                              <p:val>
                                                <p:strVal val="#ppt_x"/>
                                              </p:val>
                                            </p:tav>
                                          </p:tavLst>
                                        </p:anim>
                                        <p:anim calcmode="lin" valueType="num" p14:bounceEnd="67000">
                                          <p:cBhvr additive="base">
                                            <p:cTn id="127" dur="1000" fill="hold"/>
                                            <p:tgtEl>
                                              <p:spTgt spid="74"/>
                                            </p:tgtEl>
                                            <p:attrNameLst>
                                              <p:attrName>ppt_y</p:attrName>
                                            </p:attrNameLst>
                                          </p:cBhvr>
                                          <p:tavLst>
                                            <p:tav tm="0">
                                              <p:val>
                                                <p:strVal val="#ppt_y"/>
                                              </p:val>
                                            </p:tav>
                                            <p:tav tm="100000">
                                              <p:val>
                                                <p:strVal val="#ppt_y"/>
                                              </p:val>
                                            </p:tav>
                                          </p:tavLst>
                                        </p:anim>
                                      </p:childTnLst>
                                    </p:cTn>
                                  </p:par>
                                  <p:par>
                                    <p:cTn id="128" presetID="2" presetClass="entr" presetSubtype="8" fill="hold" grpId="0" nodeType="withEffect" p14:presetBounceEnd="67000">
                                      <p:stCondLst>
                                        <p:cond delay="2750"/>
                                      </p:stCondLst>
                                      <p:childTnLst>
                                        <p:set>
                                          <p:cBhvr>
                                            <p:cTn id="129" dur="1" fill="hold">
                                              <p:stCondLst>
                                                <p:cond delay="0"/>
                                              </p:stCondLst>
                                            </p:cTn>
                                            <p:tgtEl>
                                              <p:spTgt spid="75"/>
                                            </p:tgtEl>
                                            <p:attrNameLst>
                                              <p:attrName>style.visibility</p:attrName>
                                            </p:attrNameLst>
                                          </p:cBhvr>
                                          <p:to>
                                            <p:strVal val="visible"/>
                                          </p:to>
                                        </p:set>
                                        <p:anim calcmode="lin" valueType="num" p14:bounceEnd="67000">
                                          <p:cBhvr additive="base">
                                            <p:cTn id="130" dur="1000" fill="hold"/>
                                            <p:tgtEl>
                                              <p:spTgt spid="75"/>
                                            </p:tgtEl>
                                            <p:attrNameLst>
                                              <p:attrName>ppt_x</p:attrName>
                                            </p:attrNameLst>
                                          </p:cBhvr>
                                          <p:tavLst>
                                            <p:tav tm="0">
                                              <p:val>
                                                <p:strVal val="0-#ppt_w/2"/>
                                              </p:val>
                                            </p:tav>
                                            <p:tav tm="100000">
                                              <p:val>
                                                <p:strVal val="#ppt_x"/>
                                              </p:val>
                                            </p:tav>
                                          </p:tavLst>
                                        </p:anim>
                                        <p:anim calcmode="lin" valueType="num" p14:bounceEnd="67000">
                                          <p:cBhvr additive="base">
                                            <p:cTn id="131" dur="1000" fill="hold"/>
                                            <p:tgtEl>
                                              <p:spTgt spid="75"/>
                                            </p:tgtEl>
                                            <p:attrNameLst>
                                              <p:attrName>ppt_y</p:attrName>
                                            </p:attrNameLst>
                                          </p:cBhvr>
                                          <p:tavLst>
                                            <p:tav tm="0">
                                              <p:val>
                                                <p:strVal val="#ppt_y"/>
                                              </p:val>
                                            </p:tav>
                                            <p:tav tm="100000">
                                              <p:val>
                                                <p:strVal val="#ppt_y"/>
                                              </p:val>
                                            </p:tav>
                                          </p:tavLst>
                                        </p:anim>
                                      </p:childTnLst>
                                    </p:cTn>
                                  </p:par>
                                  <p:par>
                                    <p:cTn id="132" presetID="2" presetClass="entr" presetSubtype="8" fill="hold" grpId="0" nodeType="withEffect" p14:presetBounceEnd="67000">
                                      <p:stCondLst>
                                        <p:cond delay="2750"/>
                                      </p:stCondLst>
                                      <p:childTnLst>
                                        <p:set>
                                          <p:cBhvr>
                                            <p:cTn id="133" dur="1" fill="hold">
                                              <p:stCondLst>
                                                <p:cond delay="0"/>
                                              </p:stCondLst>
                                            </p:cTn>
                                            <p:tgtEl>
                                              <p:spTgt spid="76"/>
                                            </p:tgtEl>
                                            <p:attrNameLst>
                                              <p:attrName>style.visibility</p:attrName>
                                            </p:attrNameLst>
                                          </p:cBhvr>
                                          <p:to>
                                            <p:strVal val="visible"/>
                                          </p:to>
                                        </p:set>
                                        <p:anim calcmode="lin" valueType="num" p14:bounceEnd="67000">
                                          <p:cBhvr additive="base">
                                            <p:cTn id="134" dur="1000" fill="hold"/>
                                            <p:tgtEl>
                                              <p:spTgt spid="76"/>
                                            </p:tgtEl>
                                            <p:attrNameLst>
                                              <p:attrName>ppt_x</p:attrName>
                                            </p:attrNameLst>
                                          </p:cBhvr>
                                          <p:tavLst>
                                            <p:tav tm="0">
                                              <p:val>
                                                <p:strVal val="0-#ppt_w/2"/>
                                              </p:val>
                                            </p:tav>
                                            <p:tav tm="100000">
                                              <p:val>
                                                <p:strVal val="#ppt_x"/>
                                              </p:val>
                                            </p:tav>
                                          </p:tavLst>
                                        </p:anim>
                                        <p:anim calcmode="lin" valueType="num" p14:bounceEnd="67000">
                                          <p:cBhvr additive="base">
                                            <p:cTn id="135" dur="1000" fill="hold"/>
                                            <p:tgtEl>
                                              <p:spTgt spid="76"/>
                                            </p:tgtEl>
                                            <p:attrNameLst>
                                              <p:attrName>ppt_y</p:attrName>
                                            </p:attrNameLst>
                                          </p:cBhvr>
                                          <p:tavLst>
                                            <p:tav tm="0">
                                              <p:val>
                                                <p:strVal val="#ppt_y"/>
                                              </p:val>
                                            </p:tav>
                                            <p:tav tm="100000">
                                              <p:val>
                                                <p:strVal val="#ppt_y"/>
                                              </p:val>
                                            </p:tav>
                                          </p:tavLst>
                                        </p:anim>
                                      </p:childTnLst>
                                    </p:cTn>
                                  </p:par>
                                  <p:par>
                                    <p:cTn id="136" presetID="2" presetClass="entr" presetSubtype="2" fill="hold" grpId="0" nodeType="withEffect" p14:presetBounceEnd="67000">
                                      <p:stCondLst>
                                        <p:cond delay="2750"/>
                                      </p:stCondLst>
                                      <p:childTnLst>
                                        <p:set>
                                          <p:cBhvr>
                                            <p:cTn id="137" dur="1" fill="hold">
                                              <p:stCondLst>
                                                <p:cond delay="0"/>
                                              </p:stCondLst>
                                            </p:cTn>
                                            <p:tgtEl>
                                              <p:spTgt spid="84"/>
                                            </p:tgtEl>
                                            <p:attrNameLst>
                                              <p:attrName>style.visibility</p:attrName>
                                            </p:attrNameLst>
                                          </p:cBhvr>
                                          <p:to>
                                            <p:strVal val="visible"/>
                                          </p:to>
                                        </p:set>
                                        <p:anim calcmode="lin" valueType="num" p14:bounceEnd="67000">
                                          <p:cBhvr additive="base">
                                            <p:cTn id="138" dur="1000" fill="hold"/>
                                            <p:tgtEl>
                                              <p:spTgt spid="84"/>
                                            </p:tgtEl>
                                            <p:attrNameLst>
                                              <p:attrName>ppt_x</p:attrName>
                                            </p:attrNameLst>
                                          </p:cBhvr>
                                          <p:tavLst>
                                            <p:tav tm="0">
                                              <p:val>
                                                <p:strVal val="1+#ppt_w/2"/>
                                              </p:val>
                                            </p:tav>
                                            <p:tav tm="100000">
                                              <p:val>
                                                <p:strVal val="#ppt_x"/>
                                              </p:val>
                                            </p:tav>
                                          </p:tavLst>
                                        </p:anim>
                                        <p:anim calcmode="lin" valueType="num" p14:bounceEnd="67000">
                                          <p:cBhvr additive="base">
                                            <p:cTn id="139" dur="1000" fill="hold"/>
                                            <p:tgtEl>
                                              <p:spTgt spid="84"/>
                                            </p:tgtEl>
                                            <p:attrNameLst>
                                              <p:attrName>ppt_y</p:attrName>
                                            </p:attrNameLst>
                                          </p:cBhvr>
                                          <p:tavLst>
                                            <p:tav tm="0">
                                              <p:val>
                                                <p:strVal val="#ppt_y"/>
                                              </p:val>
                                            </p:tav>
                                            <p:tav tm="100000">
                                              <p:val>
                                                <p:strVal val="#ppt_y"/>
                                              </p:val>
                                            </p:tav>
                                          </p:tavLst>
                                        </p:anim>
                                      </p:childTnLst>
                                    </p:cTn>
                                  </p:par>
                                  <p:par>
                                    <p:cTn id="140" presetID="2" presetClass="entr" presetSubtype="2" fill="hold" grpId="0" nodeType="withEffect" p14:presetBounceEnd="67000">
                                      <p:stCondLst>
                                        <p:cond delay="2750"/>
                                      </p:stCondLst>
                                      <p:childTnLst>
                                        <p:set>
                                          <p:cBhvr>
                                            <p:cTn id="141" dur="1" fill="hold">
                                              <p:stCondLst>
                                                <p:cond delay="0"/>
                                              </p:stCondLst>
                                            </p:cTn>
                                            <p:tgtEl>
                                              <p:spTgt spid="83"/>
                                            </p:tgtEl>
                                            <p:attrNameLst>
                                              <p:attrName>style.visibility</p:attrName>
                                            </p:attrNameLst>
                                          </p:cBhvr>
                                          <p:to>
                                            <p:strVal val="visible"/>
                                          </p:to>
                                        </p:set>
                                        <p:anim calcmode="lin" valueType="num" p14:bounceEnd="67000">
                                          <p:cBhvr additive="base">
                                            <p:cTn id="142" dur="1000" fill="hold"/>
                                            <p:tgtEl>
                                              <p:spTgt spid="83"/>
                                            </p:tgtEl>
                                            <p:attrNameLst>
                                              <p:attrName>ppt_x</p:attrName>
                                            </p:attrNameLst>
                                          </p:cBhvr>
                                          <p:tavLst>
                                            <p:tav tm="0">
                                              <p:val>
                                                <p:strVal val="1+#ppt_w/2"/>
                                              </p:val>
                                            </p:tav>
                                            <p:tav tm="100000">
                                              <p:val>
                                                <p:strVal val="#ppt_x"/>
                                              </p:val>
                                            </p:tav>
                                          </p:tavLst>
                                        </p:anim>
                                        <p:anim calcmode="lin" valueType="num" p14:bounceEnd="67000">
                                          <p:cBhvr additive="base">
                                            <p:cTn id="143" dur="1000" fill="hold"/>
                                            <p:tgtEl>
                                              <p:spTgt spid="83"/>
                                            </p:tgtEl>
                                            <p:attrNameLst>
                                              <p:attrName>ppt_y</p:attrName>
                                            </p:attrNameLst>
                                          </p:cBhvr>
                                          <p:tavLst>
                                            <p:tav tm="0">
                                              <p:val>
                                                <p:strVal val="#ppt_y"/>
                                              </p:val>
                                            </p:tav>
                                            <p:tav tm="100000">
                                              <p:val>
                                                <p:strVal val="#ppt_y"/>
                                              </p:val>
                                            </p:tav>
                                          </p:tavLst>
                                        </p:anim>
                                      </p:childTnLst>
                                    </p:cTn>
                                  </p:par>
                                  <p:par>
                                    <p:cTn id="144" presetID="2" presetClass="entr" presetSubtype="2" fill="hold" grpId="0" nodeType="withEffect" p14:presetBounceEnd="67000">
                                      <p:stCondLst>
                                        <p:cond delay="2750"/>
                                      </p:stCondLst>
                                      <p:childTnLst>
                                        <p:set>
                                          <p:cBhvr>
                                            <p:cTn id="145" dur="1" fill="hold">
                                              <p:stCondLst>
                                                <p:cond delay="0"/>
                                              </p:stCondLst>
                                            </p:cTn>
                                            <p:tgtEl>
                                              <p:spTgt spid="82"/>
                                            </p:tgtEl>
                                            <p:attrNameLst>
                                              <p:attrName>style.visibility</p:attrName>
                                            </p:attrNameLst>
                                          </p:cBhvr>
                                          <p:to>
                                            <p:strVal val="visible"/>
                                          </p:to>
                                        </p:set>
                                        <p:anim calcmode="lin" valueType="num" p14:bounceEnd="67000">
                                          <p:cBhvr additive="base">
                                            <p:cTn id="146" dur="1000" fill="hold"/>
                                            <p:tgtEl>
                                              <p:spTgt spid="82"/>
                                            </p:tgtEl>
                                            <p:attrNameLst>
                                              <p:attrName>ppt_x</p:attrName>
                                            </p:attrNameLst>
                                          </p:cBhvr>
                                          <p:tavLst>
                                            <p:tav tm="0">
                                              <p:val>
                                                <p:strVal val="1+#ppt_w/2"/>
                                              </p:val>
                                            </p:tav>
                                            <p:tav tm="100000">
                                              <p:val>
                                                <p:strVal val="#ppt_x"/>
                                              </p:val>
                                            </p:tav>
                                          </p:tavLst>
                                        </p:anim>
                                        <p:anim calcmode="lin" valueType="num" p14:bounceEnd="67000">
                                          <p:cBhvr additive="base">
                                            <p:cTn id="147" dur="1000" fill="hold"/>
                                            <p:tgtEl>
                                              <p:spTgt spid="82"/>
                                            </p:tgtEl>
                                            <p:attrNameLst>
                                              <p:attrName>ppt_y</p:attrName>
                                            </p:attrNameLst>
                                          </p:cBhvr>
                                          <p:tavLst>
                                            <p:tav tm="0">
                                              <p:val>
                                                <p:strVal val="#ppt_y"/>
                                              </p:val>
                                            </p:tav>
                                            <p:tav tm="100000">
                                              <p:val>
                                                <p:strVal val="#ppt_y"/>
                                              </p:val>
                                            </p:tav>
                                          </p:tavLst>
                                        </p:anim>
                                      </p:childTnLst>
                                    </p:cTn>
                                  </p:par>
                                  <p:par>
                                    <p:cTn id="148" presetID="2" presetClass="entr" presetSubtype="2" fill="hold" grpId="0" nodeType="withEffect" p14:presetBounceEnd="67000">
                                      <p:stCondLst>
                                        <p:cond delay="2750"/>
                                      </p:stCondLst>
                                      <p:childTnLst>
                                        <p:set>
                                          <p:cBhvr>
                                            <p:cTn id="149" dur="1" fill="hold">
                                              <p:stCondLst>
                                                <p:cond delay="0"/>
                                              </p:stCondLst>
                                            </p:cTn>
                                            <p:tgtEl>
                                              <p:spTgt spid="81"/>
                                            </p:tgtEl>
                                            <p:attrNameLst>
                                              <p:attrName>style.visibility</p:attrName>
                                            </p:attrNameLst>
                                          </p:cBhvr>
                                          <p:to>
                                            <p:strVal val="visible"/>
                                          </p:to>
                                        </p:set>
                                        <p:anim calcmode="lin" valueType="num" p14:bounceEnd="67000">
                                          <p:cBhvr additive="base">
                                            <p:cTn id="150" dur="1000" fill="hold"/>
                                            <p:tgtEl>
                                              <p:spTgt spid="81"/>
                                            </p:tgtEl>
                                            <p:attrNameLst>
                                              <p:attrName>ppt_x</p:attrName>
                                            </p:attrNameLst>
                                          </p:cBhvr>
                                          <p:tavLst>
                                            <p:tav tm="0">
                                              <p:val>
                                                <p:strVal val="1+#ppt_w/2"/>
                                              </p:val>
                                            </p:tav>
                                            <p:tav tm="100000">
                                              <p:val>
                                                <p:strVal val="#ppt_x"/>
                                              </p:val>
                                            </p:tav>
                                          </p:tavLst>
                                        </p:anim>
                                        <p:anim calcmode="lin" valueType="num" p14:bounceEnd="67000">
                                          <p:cBhvr additive="base">
                                            <p:cTn id="151" dur="1000" fill="hold"/>
                                            <p:tgtEl>
                                              <p:spTgt spid="81"/>
                                            </p:tgtEl>
                                            <p:attrNameLst>
                                              <p:attrName>ppt_y</p:attrName>
                                            </p:attrNameLst>
                                          </p:cBhvr>
                                          <p:tavLst>
                                            <p:tav tm="0">
                                              <p:val>
                                                <p:strVal val="#ppt_y"/>
                                              </p:val>
                                            </p:tav>
                                            <p:tav tm="100000">
                                              <p:val>
                                                <p:strVal val="#ppt_y"/>
                                              </p:val>
                                            </p:tav>
                                          </p:tavLst>
                                        </p:anim>
                                      </p:childTnLst>
                                    </p:cTn>
                                  </p:par>
                                  <p:par>
                                    <p:cTn id="152" presetID="2" presetClass="entr" presetSubtype="2" fill="hold" grpId="0" nodeType="withEffect" p14:presetBounceEnd="67000">
                                      <p:stCondLst>
                                        <p:cond delay="2750"/>
                                      </p:stCondLst>
                                      <p:childTnLst>
                                        <p:set>
                                          <p:cBhvr>
                                            <p:cTn id="153" dur="1" fill="hold">
                                              <p:stCondLst>
                                                <p:cond delay="0"/>
                                              </p:stCondLst>
                                            </p:cTn>
                                            <p:tgtEl>
                                              <p:spTgt spid="80"/>
                                            </p:tgtEl>
                                            <p:attrNameLst>
                                              <p:attrName>style.visibility</p:attrName>
                                            </p:attrNameLst>
                                          </p:cBhvr>
                                          <p:to>
                                            <p:strVal val="visible"/>
                                          </p:to>
                                        </p:set>
                                        <p:anim calcmode="lin" valueType="num" p14:bounceEnd="67000">
                                          <p:cBhvr additive="base">
                                            <p:cTn id="154" dur="1000" fill="hold"/>
                                            <p:tgtEl>
                                              <p:spTgt spid="80"/>
                                            </p:tgtEl>
                                            <p:attrNameLst>
                                              <p:attrName>ppt_x</p:attrName>
                                            </p:attrNameLst>
                                          </p:cBhvr>
                                          <p:tavLst>
                                            <p:tav tm="0">
                                              <p:val>
                                                <p:strVal val="1+#ppt_w/2"/>
                                              </p:val>
                                            </p:tav>
                                            <p:tav tm="100000">
                                              <p:val>
                                                <p:strVal val="#ppt_x"/>
                                              </p:val>
                                            </p:tav>
                                          </p:tavLst>
                                        </p:anim>
                                        <p:anim calcmode="lin" valueType="num" p14:bounceEnd="67000">
                                          <p:cBhvr additive="base">
                                            <p:cTn id="155" dur="1000" fill="hold"/>
                                            <p:tgtEl>
                                              <p:spTgt spid="80"/>
                                            </p:tgtEl>
                                            <p:attrNameLst>
                                              <p:attrName>ppt_y</p:attrName>
                                            </p:attrNameLst>
                                          </p:cBhvr>
                                          <p:tavLst>
                                            <p:tav tm="0">
                                              <p:val>
                                                <p:strVal val="#ppt_y"/>
                                              </p:val>
                                            </p:tav>
                                            <p:tav tm="100000">
                                              <p:val>
                                                <p:strVal val="#ppt_y"/>
                                              </p:val>
                                            </p:tav>
                                          </p:tavLst>
                                        </p:anim>
                                      </p:childTnLst>
                                    </p:cTn>
                                  </p:par>
                                  <p:par>
                                    <p:cTn id="156" presetID="2" presetClass="entr" presetSubtype="2" fill="hold" grpId="0" nodeType="withEffect" p14:presetBounceEnd="67000">
                                      <p:stCondLst>
                                        <p:cond delay="2750"/>
                                      </p:stCondLst>
                                      <p:childTnLst>
                                        <p:set>
                                          <p:cBhvr>
                                            <p:cTn id="157" dur="1" fill="hold">
                                              <p:stCondLst>
                                                <p:cond delay="0"/>
                                              </p:stCondLst>
                                            </p:cTn>
                                            <p:tgtEl>
                                              <p:spTgt spid="79"/>
                                            </p:tgtEl>
                                            <p:attrNameLst>
                                              <p:attrName>style.visibility</p:attrName>
                                            </p:attrNameLst>
                                          </p:cBhvr>
                                          <p:to>
                                            <p:strVal val="visible"/>
                                          </p:to>
                                        </p:set>
                                        <p:anim calcmode="lin" valueType="num" p14:bounceEnd="67000">
                                          <p:cBhvr additive="base">
                                            <p:cTn id="158" dur="1000" fill="hold"/>
                                            <p:tgtEl>
                                              <p:spTgt spid="79"/>
                                            </p:tgtEl>
                                            <p:attrNameLst>
                                              <p:attrName>ppt_x</p:attrName>
                                            </p:attrNameLst>
                                          </p:cBhvr>
                                          <p:tavLst>
                                            <p:tav tm="0">
                                              <p:val>
                                                <p:strVal val="1+#ppt_w/2"/>
                                              </p:val>
                                            </p:tav>
                                            <p:tav tm="100000">
                                              <p:val>
                                                <p:strVal val="#ppt_x"/>
                                              </p:val>
                                            </p:tav>
                                          </p:tavLst>
                                        </p:anim>
                                        <p:anim calcmode="lin" valueType="num" p14:bounceEnd="67000">
                                          <p:cBhvr additive="base">
                                            <p:cTn id="159" dur="1000" fill="hold"/>
                                            <p:tgtEl>
                                              <p:spTgt spid="79"/>
                                            </p:tgtEl>
                                            <p:attrNameLst>
                                              <p:attrName>ppt_y</p:attrName>
                                            </p:attrNameLst>
                                          </p:cBhvr>
                                          <p:tavLst>
                                            <p:tav tm="0">
                                              <p:val>
                                                <p:strVal val="#ppt_y"/>
                                              </p:val>
                                            </p:tav>
                                            <p:tav tm="100000">
                                              <p:val>
                                                <p:strVal val="#ppt_y"/>
                                              </p:val>
                                            </p:tav>
                                          </p:tavLst>
                                        </p:anim>
                                      </p:childTnLst>
                                    </p:cTn>
                                  </p:par>
                                  <p:par>
                                    <p:cTn id="160" presetID="2" presetClass="entr" presetSubtype="2" fill="hold" grpId="0" nodeType="withEffect" p14:presetBounceEnd="67000">
                                      <p:stCondLst>
                                        <p:cond delay="2750"/>
                                      </p:stCondLst>
                                      <p:childTnLst>
                                        <p:set>
                                          <p:cBhvr>
                                            <p:cTn id="161" dur="1" fill="hold">
                                              <p:stCondLst>
                                                <p:cond delay="0"/>
                                              </p:stCondLst>
                                            </p:cTn>
                                            <p:tgtEl>
                                              <p:spTgt spid="78"/>
                                            </p:tgtEl>
                                            <p:attrNameLst>
                                              <p:attrName>style.visibility</p:attrName>
                                            </p:attrNameLst>
                                          </p:cBhvr>
                                          <p:to>
                                            <p:strVal val="visible"/>
                                          </p:to>
                                        </p:set>
                                        <p:anim calcmode="lin" valueType="num" p14:bounceEnd="67000">
                                          <p:cBhvr additive="base">
                                            <p:cTn id="162" dur="1000" fill="hold"/>
                                            <p:tgtEl>
                                              <p:spTgt spid="78"/>
                                            </p:tgtEl>
                                            <p:attrNameLst>
                                              <p:attrName>ppt_x</p:attrName>
                                            </p:attrNameLst>
                                          </p:cBhvr>
                                          <p:tavLst>
                                            <p:tav tm="0">
                                              <p:val>
                                                <p:strVal val="1+#ppt_w/2"/>
                                              </p:val>
                                            </p:tav>
                                            <p:tav tm="100000">
                                              <p:val>
                                                <p:strVal val="#ppt_x"/>
                                              </p:val>
                                            </p:tav>
                                          </p:tavLst>
                                        </p:anim>
                                        <p:anim calcmode="lin" valueType="num" p14:bounceEnd="67000">
                                          <p:cBhvr additive="base">
                                            <p:cTn id="163" dur="1000" fill="hold"/>
                                            <p:tgtEl>
                                              <p:spTgt spid="78"/>
                                            </p:tgtEl>
                                            <p:attrNameLst>
                                              <p:attrName>ppt_y</p:attrName>
                                            </p:attrNameLst>
                                          </p:cBhvr>
                                          <p:tavLst>
                                            <p:tav tm="0">
                                              <p:val>
                                                <p:strVal val="#ppt_y"/>
                                              </p:val>
                                            </p:tav>
                                            <p:tav tm="100000">
                                              <p:val>
                                                <p:strVal val="#ppt_y"/>
                                              </p:val>
                                            </p:tav>
                                          </p:tavLst>
                                        </p:anim>
                                      </p:childTnLst>
                                    </p:cTn>
                                  </p:par>
                                  <p:par>
                                    <p:cTn id="164" presetID="2" presetClass="entr" presetSubtype="2" fill="hold" grpId="0" nodeType="withEffect" p14:presetBounceEnd="67000">
                                      <p:stCondLst>
                                        <p:cond delay="2750"/>
                                      </p:stCondLst>
                                      <p:childTnLst>
                                        <p:set>
                                          <p:cBhvr>
                                            <p:cTn id="165" dur="1" fill="hold">
                                              <p:stCondLst>
                                                <p:cond delay="0"/>
                                              </p:stCondLst>
                                            </p:cTn>
                                            <p:tgtEl>
                                              <p:spTgt spid="77"/>
                                            </p:tgtEl>
                                            <p:attrNameLst>
                                              <p:attrName>style.visibility</p:attrName>
                                            </p:attrNameLst>
                                          </p:cBhvr>
                                          <p:to>
                                            <p:strVal val="visible"/>
                                          </p:to>
                                        </p:set>
                                        <p:anim calcmode="lin" valueType="num" p14:bounceEnd="67000">
                                          <p:cBhvr additive="base">
                                            <p:cTn id="166" dur="1000" fill="hold"/>
                                            <p:tgtEl>
                                              <p:spTgt spid="77"/>
                                            </p:tgtEl>
                                            <p:attrNameLst>
                                              <p:attrName>ppt_x</p:attrName>
                                            </p:attrNameLst>
                                          </p:cBhvr>
                                          <p:tavLst>
                                            <p:tav tm="0">
                                              <p:val>
                                                <p:strVal val="1+#ppt_w/2"/>
                                              </p:val>
                                            </p:tav>
                                            <p:tav tm="100000">
                                              <p:val>
                                                <p:strVal val="#ppt_x"/>
                                              </p:val>
                                            </p:tav>
                                          </p:tavLst>
                                        </p:anim>
                                        <p:anim calcmode="lin" valueType="num" p14:bounceEnd="67000">
                                          <p:cBhvr additive="base">
                                            <p:cTn id="167" dur="1000" fill="hold"/>
                                            <p:tgtEl>
                                              <p:spTgt spid="77"/>
                                            </p:tgtEl>
                                            <p:attrNameLst>
                                              <p:attrName>ppt_y</p:attrName>
                                            </p:attrNameLst>
                                          </p:cBhvr>
                                          <p:tavLst>
                                            <p:tav tm="0">
                                              <p:val>
                                                <p:strVal val="#ppt_y"/>
                                              </p:val>
                                            </p:tav>
                                            <p:tav tm="100000">
                                              <p:val>
                                                <p:strVal val="#ppt_y"/>
                                              </p:val>
                                            </p:tav>
                                          </p:tavLst>
                                        </p:anim>
                                      </p:childTnLst>
                                    </p:cTn>
                                  </p:par>
                                  <p:par>
                                    <p:cTn id="168" presetID="2" presetClass="entr" presetSubtype="2" fill="hold" grpId="0" nodeType="withEffect" p14:presetBounceEnd="67000">
                                      <p:stCondLst>
                                        <p:cond delay="2750"/>
                                      </p:stCondLst>
                                      <p:childTnLst>
                                        <p:set>
                                          <p:cBhvr>
                                            <p:cTn id="169" dur="1" fill="hold">
                                              <p:stCondLst>
                                                <p:cond delay="0"/>
                                              </p:stCondLst>
                                            </p:cTn>
                                            <p:tgtEl>
                                              <p:spTgt spid="85"/>
                                            </p:tgtEl>
                                            <p:attrNameLst>
                                              <p:attrName>style.visibility</p:attrName>
                                            </p:attrNameLst>
                                          </p:cBhvr>
                                          <p:to>
                                            <p:strVal val="visible"/>
                                          </p:to>
                                        </p:set>
                                        <p:anim calcmode="lin" valueType="num" p14:bounceEnd="67000">
                                          <p:cBhvr additive="base">
                                            <p:cTn id="170" dur="1000" fill="hold"/>
                                            <p:tgtEl>
                                              <p:spTgt spid="85"/>
                                            </p:tgtEl>
                                            <p:attrNameLst>
                                              <p:attrName>ppt_x</p:attrName>
                                            </p:attrNameLst>
                                          </p:cBhvr>
                                          <p:tavLst>
                                            <p:tav tm="0">
                                              <p:val>
                                                <p:strVal val="1+#ppt_w/2"/>
                                              </p:val>
                                            </p:tav>
                                            <p:tav tm="100000">
                                              <p:val>
                                                <p:strVal val="#ppt_x"/>
                                              </p:val>
                                            </p:tav>
                                          </p:tavLst>
                                        </p:anim>
                                        <p:anim calcmode="lin" valueType="num" p14:bounceEnd="67000">
                                          <p:cBhvr additive="base">
                                            <p:cTn id="171" dur="1000" fill="hold"/>
                                            <p:tgtEl>
                                              <p:spTgt spid="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p:bldP spid="70" grpId="0"/>
          <p:bldP spid="71" grpId="0"/>
          <p:bldP spid="72" grpId="0"/>
          <p:bldP spid="73" grpId="0"/>
          <p:bldP spid="74" grpId="0"/>
          <p:bldP spid="75" grpId="0"/>
          <p:bldP spid="76" grpId="0"/>
          <p:bldP spid="77" grpId="0"/>
          <p:bldP spid="78" grpId="0"/>
          <p:bldP spid="79" grpId="0"/>
          <p:bldP spid="80" grpId="0"/>
          <p:bldP spid="81" grpId="0"/>
          <p:bldP spid="82" grpId="0"/>
          <p:bldP spid="83" grpId="0"/>
          <p:bldP spid="84" grpId="0"/>
          <p:bldP spid="8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1000" fill="hold"/>
                                            <p:tgtEl>
                                              <p:spTgt spid="62"/>
                                            </p:tgtEl>
                                            <p:attrNameLst>
                                              <p:attrName>ppt_x</p:attrName>
                                            </p:attrNameLst>
                                          </p:cBhvr>
                                          <p:tavLst>
                                            <p:tav tm="0">
                                              <p:val>
                                                <p:strVal val="0-#ppt_w/2"/>
                                              </p:val>
                                            </p:tav>
                                            <p:tav tm="100000">
                                              <p:val>
                                                <p:strVal val="#ppt_x"/>
                                              </p:val>
                                            </p:tav>
                                          </p:tavLst>
                                        </p:anim>
                                        <p:anim calcmode="lin" valueType="num">
                                          <p:cBhvr additive="base">
                                            <p:cTn id="8" dur="1000" fill="hold"/>
                                            <p:tgtEl>
                                              <p:spTgt spid="62"/>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200"/>
                                      </p:stCondLst>
                                      <p:childTnLst>
                                        <p:set>
                                          <p:cBhvr>
                                            <p:cTn id="10" dur="1" fill="hold">
                                              <p:stCondLst>
                                                <p:cond delay="0"/>
                                              </p:stCondLst>
                                            </p:cTn>
                                            <p:tgtEl>
                                              <p:spTgt spid="61"/>
                                            </p:tgtEl>
                                            <p:attrNameLst>
                                              <p:attrName>style.visibility</p:attrName>
                                            </p:attrNameLst>
                                          </p:cBhvr>
                                          <p:to>
                                            <p:strVal val="visible"/>
                                          </p:to>
                                        </p:set>
                                        <p:anim calcmode="lin" valueType="num">
                                          <p:cBhvr additive="base">
                                            <p:cTn id="11" dur="1000" fill="hold"/>
                                            <p:tgtEl>
                                              <p:spTgt spid="61"/>
                                            </p:tgtEl>
                                            <p:attrNameLst>
                                              <p:attrName>ppt_x</p:attrName>
                                            </p:attrNameLst>
                                          </p:cBhvr>
                                          <p:tavLst>
                                            <p:tav tm="0">
                                              <p:val>
                                                <p:strVal val="#ppt_x"/>
                                              </p:val>
                                            </p:tav>
                                            <p:tav tm="100000">
                                              <p:val>
                                                <p:strVal val="#ppt_x"/>
                                              </p:val>
                                            </p:tav>
                                          </p:tavLst>
                                        </p:anim>
                                        <p:anim calcmode="lin" valueType="num">
                                          <p:cBhvr additive="base">
                                            <p:cTn id="12" dur="1000" fill="hold"/>
                                            <p:tgtEl>
                                              <p:spTgt spid="6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400"/>
                                      </p:stCondLst>
                                      <p:childTnLst>
                                        <p:set>
                                          <p:cBhvr>
                                            <p:cTn id="14" dur="1" fill="hold">
                                              <p:stCondLst>
                                                <p:cond delay="0"/>
                                              </p:stCondLst>
                                            </p:cTn>
                                            <p:tgtEl>
                                              <p:spTgt spid="68"/>
                                            </p:tgtEl>
                                            <p:attrNameLst>
                                              <p:attrName>style.visibility</p:attrName>
                                            </p:attrNameLst>
                                          </p:cBhvr>
                                          <p:to>
                                            <p:strVal val="visible"/>
                                          </p:to>
                                        </p:set>
                                        <p:anim calcmode="lin" valueType="num">
                                          <p:cBhvr additive="base">
                                            <p:cTn id="15" dur="1000" fill="hold"/>
                                            <p:tgtEl>
                                              <p:spTgt spid="68"/>
                                            </p:tgtEl>
                                            <p:attrNameLst>
                                              <p:attrName>ppt_x</p:attrName>
                                            </p:attrNameLst>
                                          </p:cBhvr>
                                          <p:tavLst>
                                            <p:tav tm="0">
                                              <p:val>
                                                <p:strVal val="#ppt_x"/>
                                              </p:val>
                                            </p:tav>
                                            <p:tav tm="100000">
                                              <p:val>
                                                <p:strVal val="#ppt_x"/>
                                              </p:val>
                                            </p:tav>
                                          </p:tavLst>
                                        </p:anim>
                                        <p:anim calcmode="lin" valueType="num">
                                          <p:cBhvr additive="base">
                                            <p:cTn id="16" dur="1000" fill="hold"/>
                                            <p:tgtEl>
                                              <p:spTgt spid="68"/>
                                            </p:tgtEl>
                                            <p:attrNameLst>
                                              <p:attrName>ppt_y</p:attrName>
                                            </p:attrNameLst>
                                          </p:cBhvr>
                                          <p:tavLst>
                                            <p:tav tm="0">
                                              <p:val>
                                                <p:strVal val="0-#ppt_h/2"/>
                                              </p:val>
                                            </p:tav>
                                            <p:tav tm="100000">
                                              <p:val>
                                                <p:strVal val="#ppt_y"/>
                                              </p:val>
                                            </p:tav>
                                          </p:tavLst>
                                        </p:anim>
                                      </p:childTnLst>
                                    </p:cTn>
                                  </p:par>
                                  <p:par>
                                    <p:cTn id="17" presetID="2" presetClass="entr" presetSubtype="2" fill="hold" grpId="0" nodeType="withEffect">
                                      <p:stCondLst>
                                        <p:cond delay="60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1000" fill="hold"/>
                                            <p:tgtEl>
                                              <p:spTgt spid="67"/>
                                            </p:tgtEl>
                                            <p:attrNameLst>
                                              <p:attrName>ppt_x</p:attrName>
                                            </p:attrNameLst>
                                          </p:cBhvr>
                                          <p:tavLst>
                                            <p:tav tm="0">
                                              <p:val>
                                                <p:strVal val="1+#ppt_w/2"/>
                                              </p:val>
                                            </p:tav>
                                            <p:tav tm="100000">
                                              <p:val>
                                                <p:strVal val="#ppt_x"/>
                                              </p:val>
                                            </p:tav>
                                          </p:tavLst>
                                        </p:anim>
                                        <p:anim calcmode="lin" valueType="num">
                                          <p:cBhvr additive="base">
                                            <p:cTn id="20" dur="1000" fill="hold"/>
                                            <p:tgtEl>
                                              <p:spTgt spid="67"/>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800"/>
                                      </p:stCondLst>
                                      <p:childTnLst>
                                        <p:set>
                                          <p:cBhvr>
                                            <p:cTn id="22" dur="1" fill="hold">
                                              <p:stCondLst>
                                                <p:cond delay="0"/>
                                              </p:stCondLst>
                                            </p:cTn>
                                            <p:tgtEl>
                                              <p:spTgt spid="66"/>
                                            </p:tgtEl>
                                            <p:attrNameLst>
                                              <p:attrName>style.visibility</p:attrName>
                                            </p:attrNameLst>
                                          </p:cBhvr>
                                          <p:to>
                                            <p:strVal val="visible"/>
                                          </p:to>
                                        </p:set>
                                        <p:anim calcmode="lin" valueType="num">
                                          <p:cBhvr additive="base">
                                            <p:cTn id="23" dur="1000" fill="hold"/>
                                            <p:tgtEl>
                                              <p:spTgt spid="66"/>
                                            </p:tgtEl>
                                            <p:attrNameLst>
                                              <p:attrName>ppt_x</p:attrName>
                                            </p:attrNameLst>
                                          </p:cBhvr>
                                          <p:tavLst>
                                            <p:tav tm="0">
                                              <p:val>
                                                <p:strVal val="1+#ppt_w/2"/>
                                              </p:val>
                                            </p:tav>
                                            <p:tav tm="100000">
                                              <p:val>
                                                <p:strVal val="#ppt_x"/>
                                              </p:val>
                                            </p:tav>
                                          </p:tavLst>
                                        </p:anim>
                                        <p:anim calcmode="lin" valueType="num">
                                          <p:cBhvr additive="base">
                                            <p:cTn id="24" dur="1000" fill="hold"/>
                                            <p:tgtEl>
                                              <p:spTgt spid="66"/>
                                            </p:tgtEl>
                                            <p:attrNameLst>
                                              <p:attrName>ppt_y</p:attrName>
                                            </p:attrNameLst>
                                          </p:cBhvr>
                                          <p:tavLst>
                                            <p:tav tm="0">
                                              <p:val>
                                                <p:strVal val="#ppt_y"/>
                                              </p:val>
                                            </p:tav>
                                            <p:tav tm="100000">
                                              <p:val>
                                                <p:strVal val="#ppt_y"/>
                                              </p:val>
                                            </p:tav>
                                          </p:tavLst>
                                        </p:anim>
                                      </p:childTnLst>
                                    </p:cTn>
                                  </p:par>
                                  <p:par>
                                    <p:cTn id="25" presetID="2" presetClass="entr" presetSubtype="4" fill="hold" grpId="0" nodeType="withEffect">
                                      <p:stCondLst>
                                        <p:cond delay="1000"/>
                                      </p:stCondLst>
                                      <p:childTnLst>
                                        <p:set>
                                          <p:cBhvr>
                                            <p:cTn id="26" dur="1" fill="hold">
                                              <p:stCondLst>
                                                <p:cond delay="0"/>
                                              </p:stCondLst>
                                            </p:cTn>
                                            <p:tgtEl>
                                              <p:spTgt spid="65"/>
                                            </p:tgtEl>
                                            <p:attrNameLst>
                                              <p:attrName>style.visibility</p:attrName>
                                            </p:attrNameLst>
                                          </p:cBhvr>
                                          <p:to>
                                            <p:strVal val="visible"/>
                                          </p:to>
                                        </p:set>
                                        <p:anim calcmode="lin" valueType="num">
                                          <p:cBhvr additive="base">
                                            <p:cTn id="27" dur="1000" fill="hold"/>
                                            <p:tgtEl>
                                              <p:spTgt spid="65"/>
                                            </p:tgtEl>
                                            <p:attrNameLst>
                                              <p:attrName>ppt_x</p:attrName>
                                            </p:attrNameLst>
                                          </p:cBhvr>
                                          <p:tavLst>
                                            <p:tav tm="0">
                                              <p:val>
                                                <p:strVal val="#ppt_x"/>
                                              </p:val>
                                            </p:tav>
                                            <p:tav tm="100000">
                                              <p:val>
                                                <p:strVal val="#ppt_x"/>
                                              </p:val>
                                            </p:tav>
                                          </p:tavLst>
                                        </p:anim>
                                        <p:anim calcmode="lin" valueType="num">
                                          <p:cBhvr additive="base">
                                            <p:cTn id="28" dur="1000" fill="hold"/>
                                            <p:tgtEl>
                                              <p:spTgt spid="6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1200"/>
                                      </p:stCondLst>
                                      <p:childTnLst>
                                        <p:set>
                                          <p:cBhvr>
                                            <p:cTn id="30" dur="1" fill="hold">
                                              <p:stCondLst>
                                                <p:cond delay="0"/>
                                              </p:stCondLst>
                                            </p:cTn>
                                            <p:tgtEl>
                                              <p:spTgt spid="64"/>
                                            </p:tgtEl>
                                            <p:attrNameLst>
                                              <p:attrName>style.visibility</p:attrName>
                                            </p:attrNameLst>
                                          </p:cBhvr>
                                          <p:to>
                                            <p:strVal val="visible"/>
                                          </p:to>
                                        </p:set>
                                        <p:anim calcmode="lin" valueType="num">
                                          <p:cBhvr additive="base">
                                            <p:cTn id="31" dur="1000" fill="hold"/>
                                            <p:tgtEl>
                                              <p:spTgt spid="64"/>
                                            </p:tgtEl>
                                            <p:attrNameLst>
                                              <p:attrName>ppt_x</p:attrName>
                                            </p:attrNameLst>
                                          </p:cBhvr>
                                          <p:tavLst>
                                            <p:tav tm="0">
                                              <p:val>
                                                <p:strVal val="#ppt_x"/>
                                              </p:val>
                                            </p:tav>
                                            <p:tav tm="100000">
                                              <p:val>
                                                <p:strVal val="#ppt_x"/>
                                              </p:val>
                                            </p:tav>
                                          </p:tavLst>
                                        </p:anim>
                                        <p:anim calcmode="lin" valueType="num">
                                          <p:cBhvr additive="base">
                                            <p:cTn id="32" dur="1000" fill="hold"/>
                                            <p:tgtEl>
                                              <p:spTgt spid="64"/>
                                            </p:tgtEl>
                                            <p:attrNameLst>
                                              <p:attrName>ppt_y</p:attrName>
                                            </p:attrNameLst>
                                          </p:cBhvr>
                                          <p:tavLst>
                                            <p:tav tm="0">
                                              <p:val>
                                                <p:strVal val="1+#ppt_h/2"/>
                                              </p:val>
                                            </p:tav>
                                            <p:tav tm="100000">
                                              <p:val>
                                                <p:strVal val="#ppt_y"/>
                                              </p:val>
                                            </p:tav>
                                          </p:tavLst>
                                        </p:anim>
                                      </p:childTnLst>
                                    </p:cTn>
                                  </p:par>
                                  <p:par>
                                    <p:cTn id="33" presetID="2" presetClass="entr" presetSubtype="8" fill="hold" grpId="0" nodeType="withEffect">
                                      <p:stCondLst>
                                        <p:cond delay="1400"/>
                                      </p:stCondLst>
                                      <p:childTnLst>
                                        <p:set>
                                          <p:cBhvr>
                                            <p:cTn id="34" dur="1" fill="hold">
                                              <p:stCondLst>
                                                <p:cond delay="0"/>
                                              </p:stCondLst>
                                            </p:cTn>
                                            <p:tgtEl>
                                              <p:spTgt spid="63"/>
                                            </p:tgtEl>
                                            <p:attrNameLst>
                                              <p:attrName>style.visibility</p:attrName>
                                            </p:attrNameLst>
                                          </p:cBhvr>
                                          <p:to>
                                            <p:strVal val="visible"/>
                                          </p:to>
                                        </p:set>
                                        <p:anim calcmode="lin" valueType="num">
                                          <p:cBhvr additive="base">
                                            <p:cTn id="35" dur="1000" fill="hold"/>
                                            <p:tgtEl>
                                              <p:spTgt spid="63"/>
                                            </p:tgtEl>
                                            <p:attrNameLst>
                                              <p:attrName>ppt_x</p:attrName>
                                            </p:attrNameLst>
                                          </p:cBhvr>
                                          <p:tavLst>
                                            <p:tav tm="0">
                                              <p:val>
                                                <p:strVal val="0-#ppt_w/2"/>
                                              </p:val>
                                            </p:tav>
                                            <p:tav tm="100000">
                                              <p:val>
                                                <p:strVal val="#ppt_x"/>
                                              </p:val>
                                            </p:tav>
                                          </p:tavLst>
                                        </p:anim>
                                        <p:anim calcmode="lin" valueType="num">
                                          <p:cBhvr additive="base">
                                            <p:cTn id="36" dur="1000" fill="hold"/>
                                            <p:tgtEl>
                                              <p:spTgt spid="63"/>
                                            </p:tgtEl>
                                            <p:attrNameLst>
                                              <p:attrName>ppt_y</p:attrName>
                                            </p:attrNameLst>
                                          </p:cBhvr>
                                          <p:tavLst>
                                            <p:tav tm="0">
                                              <p:val>
                                                <p:strVal val="#ppt_y"/>
                                              </p:val>
                                            </p:tav>
                                            <p:tav tm="100000">
                                              <p:val>
                                                <p:strVal val="#ppt_y"/>
                                              </p:val>
                                            </p:tav>
                                          </p:tavLst>
                                        </p:anim>
                                      </p:childTnLst>
                                    </p:cTn>
                                  </p:par>
                                  <p:par>
                                    <p:cTn id="37" presetID="21" presetClass="entr" presetSubtype="1" fill="hold" grpId="0" nodeType="withEffect">
                                      <p:stCondLst>
                                        <p:cond delay="1750"/>
                                      </p:stCondLst>
                                      <p:childTnLst>
                                        <p:set>
                                          <p:cBhvr>
                                            <p:cTn id="38" dur="1" fill="hold">
                                              <p:stCondLst>
                                                <p:cond delay="0"/>
                                              </p:stCondLst>
                                            </p:cTn>
                                            <p:tgtEl>
                                              <p:spTgt spid="44"/>
                                            </p:tgtEl>
                                            <p:attrNameLst>
                                              <p:attrName>style.visibility</p:attrName>
                                            </p:attrNameLst>
                                          </p:cBhvr>
                                          <p:to>
                                            <p:strVal val="visible"/>
                                          </p:to>
                                        </p:set>
                                        <p:animEffect transition="in" filter="wheel(1)">
                                          <p:cBhvr>
                                            <p:cTn id="39" dur="1000"/>
                                            <p:tgtEl>
                                              <p:spTgt spid="44"/>
                                            </p:tgtEl>
                                          </p:cBhvr>
                                        </p:animEffect>
                                      </p:childTnLst>
                                    </p:cTn>
                                  </p:par>
                                  <p:par>
                                    <p:cTn id="40" presetID="53" presetClass="entr" presetSubtype="16" fill="hold" grpId="0" nodeType="withEffect">
                                      <p:stCondLst>
                                        <p:cond delay="2500"/>
                                      </p:stCondLst>
                                      <p:childTnLst>
                                        <p:set>
                                          <p:cBhvr>
                                            <p:cTn id="41" dur="1" fill="hold">
                                              <p:stCondLst>
                                                <p:cond delay="0"/>
                                              </p:stCondLst>
                                            </p:cTn>
                                            <p:tgtEl>
                                              <p:spTgt spid="59"/>
                                            </p:tgtEl>
                                            <p:attrNameLst>
                                              <p:attrName>style.visibility</p:attrName>
                                            </p:attrNameLst>
                                          </p:cBhvr>
                                          <p:to>
                                            <p:strVal val="visible"/>
                                          </p:to>
                                        </p:set>
                                        <p:anim calcmode="lin" valueType="num">
                                          <p:cBhvr>
                                            <p:cTn id="42" dur="500" fill="hold"/>
                                            <p:tgtEl>
                                              <p:spTgt spid="59"/>
                                            </p:tgtEl>
                                            <p:attrNameLst>
                                              <p:attrName>ppt_w</p:attrName>
                                            </p:attrNameLst>
                                          </p:cBhvr>
                                          <p:tavLst>
                                            <p:tav tm="0">
                                              <p:val>
                                                <p:fltVal val="0"/>
                                              </p:val>
                                            </p:tav>
                                            <p:tav tm="100000">
                                              <p:val>
                                                <p:strVal val="#ppt_w"/>
                                              </p:val>
                                            </p:tav>
                                          </p:tavLst>
                                        </p:anim>
                                        <p:anim calcmode="lin" valueType="num">
                                          <p:cBhvr>
                                            <p:cTn id="43" dur="500" fill="hold"/>
                                            <p:tgtEl>
                                              <p:spTgt spid="59"/>
                                            </p:tgtEl>
                                            <p:attrNameLst>
                                              <p:attrName>ppt_h</p:attrName>
                                            </p:attrNameLst>
                                          </p:cBhvr>
                                          <p:tavLst>
                                            <p:tav tm="0">
                                              <p:val>
                                                <p:fltVal val="0"/>
                                              </p:val>
                                            </p:tav>
                                            <p:tav tm="100000">
                                              <p:val>
                                                <p:strVal val="#ppt_h"/>
                                              </p:val>
                                            </p:tav>
                                          </p:tavLst>
                                        </p:anim>
                                        <p:animEffect transition="in" filter="fade">
                                          <p:cBhvr>
                                            <p:cTn id="44" dur="500"/>
                                            <p:tgtEl>
                                              <p:spTgt spid="59"/>
                                            </p:tgtEl>
                                          </p:cBhvr>
                                        </p:animEffect>
                                      </p:childTnLst>
                                    </p:cTn>
                                  </p:par>
                                  <p:par>
                                    <p:cTn id="45" presetID="53" presetClass="entr" presetSubtype="16" fill="hold" grpId="0" nodeType="withEffect">
                                      <p:stCondLst>
                                        <p:cond delay="2500"/>
                                      </p:stCondLst>
                                      <p:childTnLst>
                                        <p:set>
                                          <p:cBhvr>
                                            <p:cTn id="46" dur="1" fill="hold">
                                              <p:stCondLst>
                                                <p:cond delay="0"/>
                                              </p:stCondLst>
                                            </p:cTn>
                                            <p:tgtEl>
                                              <p:spTgt spid="60"/>
                                            </p:tgtEl>
                                            <p:attrNameLst>
                                              <p:attrName>style.visibility</p:attrName>
                                            </p:attrNameLst>
                                          </p:cBhvr>
                                          <p:to>
                                            <p:strVal val="visible"/>
                                          </p:to>
                                        </p:set>
                                        <p:anim calcmode="lin" valueType="num">
                                          <p:cBhvr>
                                            <p:cTn id="47" dur="500" fill="hold"/>
                                            <p:tgtEl>
                                              <p:spTgt spid="60"/>
                                            </p:tgtEl>
                                            <p:attrNameLst>
                                              <p:attrName>ppt_w</p:attrName>
                                            </p:attrNameLst>
                                          </p:cBhvr>
                                          <p:tavLst>
                                            <p:tav tm="0">
                                              <p:val>
                                                <p:fltVal val="0"/>
                                              </p:val>
                                            </p:tav>
                                            <p:tav tm="100000">
                                              <p:val>
                                                <p:strVal val="#ppt_w"/>
                                              </p:val>
                                            </p:tav>
                                          </p:tavLst>
                                        </p:anim>
                                        <p:anim calcmode="lin" valueType="num">
                                          <p:cBhvr>
                                            <p:cTn id="48" dur="500" fill="hold"/>
                                            <p:tgtEl>
                                              <p:spTgt spid="60"/>
                                            </p:tgtEl>
                                            <p:attrNameLst>
                                              <p:attrName>ppt_h</p:attrName>
                                            </p:attrNameLst>
                                          </p:cBhvr>
                                          <p:tavLst>
                                            <p:tav tm="0">
                                              <p:val>
                                                <p:fltVal val="0"/>
                                              </p:val>
                                            </p:tav>
                                            <p:tav tm="100000">
                                              <p:val>
                                                <p:strVal val="#ppt_h"/>
                                              </p:val>
                                            </p:tav>
                                          </p:tavLst>
                                        </p:anim>
                                        <p:animEffect transition="in" filter="fade">
                                          <p:cBhvr>
                                            <p:cTn id="49" dur="500"/>
                                            <p:tgtEl>
                                              <p:spTgt spid="60"/>
                                            </p:tgtEl>
                                          </p:cBhvr>
                                        </p:animEffect>
                                      </p:childTnLst>
                                    </p:cTn>
                                  </p:par>
                                  <p:par>
                                    <p:cTn id="50" presetID="53" presetClass="entr" presetSubtype="16" fill="hold" grpId="0" nodeType="withEffect">
                                      <p:stCondLst>
                                        <p:cond delay="2500"/>
                                      </p:stCondLst>
                                      <p:childTnLst>
                                        <p:set>
                                          <p:cBhvr>
                                            <p:cTn id="51" dur="1" fill="hold">
                                              <p:stCondLst>
                                                <p:cond delay="0"/>
                                              </p:stCondLst>
                                            </p:cTn>
                                            <p:tgtEl>
                                              <p:spTgt spid="53"/>
                                            </p:tgtEl>
                                            <p:attrNameLst>
                                              <p:attrName>style.visibility</p:attrName>
                                            </p:attrNameLst>
                                          </p:cBhvr>
                                          <p:to>
                                            <p:strVal val="visible"/>
                                          </p:to>
                                        </p:set>
                                        <p:anim calcmode="lin" valueType="num">
                                          <p:cBhvr>
                                            <p:cTn id="52" dur="500" fill="hold"/>
                                            <p:tgtEl>
                                              <p:spTgt spid="53"/>
                                            </p:tgtEl>
                                            <p:attrNameLst>
                                              <p:attrName>ppt_w</p:attrName>
                                            </p:attrNameLst>
                                          </p:cBhvr>
                                          <p:tavLst>
                                            <p:tav tm="0">
                                              <p:val>
                                                <p:fltVal val="0"/>
                                              </p:val>
                                            </p:tav>
                                            <p:tav tm="100000">
                                              <p:val>
                                                <p:strVal val="#ppt_w"/>
                                              </p:val>
                                            </p:tav>
                                          </p:tavLst>
                                        </p:anim>
                                        <p:anim calcmode="lin" valueType="num">
                                          <p:cBhvr>
                                            <p:cTn id="53" dur="500" fill="hold"/>
                                            <p:tgtEl>
                                              <p:spTgt spid="53"/>
                                            </p:tgtEl>
                                            <p:attrNameLst>
                                              <p:attrName>ppt_h</p:attrName>
                                            </p:attrNameLst>
                                          </p:cBhvr>
                                          <p:tavLst>
                                            <p:tav tm="0">
                                              <p:val>
                                                <p:fltVal val="0"/>
                                              </p:val>
                                            </p:tav>
                                            <p:tav tm="100000">
                                              <p:val>
                                                <p:strVal val="#ppt_h"/>
                                              </p:val>
                                            </p:tav>
                                          </p:tavLst>
                                        </p:anim>
                                        <p:animEffect transition="in" filter="fade">
                                          <p:cBhvr>
                                            <p:cTn id="54" dur="500"/>
                                            <p:tgtEl>
                                              <p:spTgt spid="53"/>
                                            </p:tgtEl>
                                          </p:cBhvr>
                                        </p:animEffect>
                                      </p:childTnLst>
                                    </p:cTn>
                                  </p:par>
                                  <p:par>
                                    <p:cTn id="55" presetID="53" presetClass="entr" presetSubtype="16" fill="hold" grpId="0" nodeType="withEffect">
                                      <p:stCondLst>
                                        <p:cond delay="2500"/>
                                      </p:stCondLst>
                                      <p:childTnLst>
                                        <p:set>
                                          <p:cBhvr>
                                            <p:cTn id="56" dur="1" fill="hold">
                                              <p:stCondLst>
                                                <p:cond delay="0"/>
                                              </p:stCondLst>
                                            </p:cTn>
                                            <p:tgtEl>
                                              <p:spTgt spid="54"/>
                                            </p:tgtEl>
                                            <p:attrNameLst>
                                              <p:attrName>style.visibility</p:attrName>
                                            </p:attrNameLst>
                                          </p:cBhvr>
                                          <p:to>
                                            <p:strVal val="visible"/>
                                          </p:to>
                                        </p:set>
                                        <p:anim calcmode="lin" valueType="num">
                                          <p:cBhvr>
                                            <p:cTn id="57" dur="500" fill="hold"/>
                                            <p:tgtEl>
                                              <p:spTgt spid="54"/>
                                            </p:tgtEl>
                                            <p:attrNameLst>
                                              <p:attrName>ppt_w</p:attrName>
                                            </p:attrNameLst>
                                          </p:cBhvr>
                                          <p:tavLst>
                                            <p:tav tm="0">
                                              <p:val>
                                                <p:fltVal val="0"/>
                                              </p:val>
                                            </p:tav>
                                            <p:tav tm="100000">
                                              <p:val>
                                                <p:strVal val="#ppt_w"/>
                                              </p:val>
                                            </p:tav>
                                          </p:tavLst>
                                        </p:anim>
                                        <p:anim calcmode="lin" valueType="num">
                                          <p:cBhvr>
                                            <p:cTn id="58" dur="500" fill="hold"/>
                                            <p:tgtEl>
                                              <p:spTgt spid="54"/>
                                            </p:tgtEl>
                                            <p:attrNameLst>
                                              <p:attrName>ppt_h</p:attrName>
                                            </p:attrNameLst>
                                          </p:cBhvr>
                                          <p:tavLst>
                                            <p:tav tm="0">
                                              <p:val>
                                                <p:fltVal val="0"/>
                                              </p:val>
                                            </p:tav>
                                            <p:tav tm="100000">
                                              <p:val>
                                                <p:strVal val="#ppt_h"/>
                                              </p:val>
                                            </p:tav>
                                          </p:tavLst>
                                        </p:anim>
                                        <p:animEffect transition="in" filter="fade">
                                          <p:cBhvr>
                                            <p:cTn id="59" dur="500"/>
                                            <p:tgtEl>
                                              <p:spTgt spid="54"/>
                                            </p:tgtEl>
                                          </p:cBhvr>
                                        </p:animEffect>
                                      </p:childTnLst>
                                    </p:cTn>
                                  </p:par>
                                  <p:par>
                                    <p:cTn id="60" presetID="53" presetClass="entr" presetSubtype="16" fill="hold" grpId="0" nodeType="withEffect">
                                      <p:stCondLst>
                                        <p:cond delay="2500"/>
                                      </p:stCondLst>
                                      <p:childTnLst>
                                        <p:set>
                                          <p:cBhvr>
                                            <p:cTn id="61" dur="1" fill="hold">
                                              <p:stCondLst>
                                                <p:cond delay="0"/>
                                              </p:stCondLst>
                                            </p:cTn>
                                            <p:tgtEl>
                                              <p:spTgt spid="55"/>
                                            </p:tgtEl>
                                            <p:attrNameLst>
                                              <p:attrName>style.visibility</p:attrName>
                                            </p:attrNameLst>
                                          </p:cBhvr>
                                          <p:to>
                                            <p:strVal val="visible"/>
                                          </p:to>
                                        </p:set>
                                        <p:anim calcmode="lin" valueType="num">
                                          <p:cBhvr>
                                            <p:cTn id="62" dur="500" fill="hold"/>
                                            <p:tgtEl>
                                              <p:spTgt spid="55"/>
                                            </p:tgtEl>
                                            <p:attrNameLst>
                                              <p:attrName>ppt_w</p:attrName>
                                            </p:attrNameLst>
                                          </p:cBhvr>
                                          <p:tavLst>
                                            <p:tav tm="0">
                                              <p:val>
                                                <p:fltVal val="0"/>
                                              </p:val>
                                            </p:tav>
                                            <p:tav tm="100000">
                                              <p:val>
                                                <p:strVal val="#ppt_w"/>
                                              </p:val>
                                            </p:tav>
                                          </p:tavLst>
                                        </p:anim>
                                        <p:anim calcmode="lin" valueType="num">
                                          <p:cBhvr>
                                            <p:cTn id="63" dur="500" fill="hold"/>
                                            <p:tgtEl>
                                              <p:spTgt spid="55"/>
                                            </p:tgtEl>
                                            <p:attrNameLst>
                                              <p:attrName>ppt_h</p:attrName>
                                            </p:attrNameLst>
                                          </p:cBhvr>
                                          <p:tavLst>
                                            <p:tav tm="0">
                                              <p:val>
                                                <p:fltVal val="0"/>
                                              </p:val>
                                            </p:tav>
                                            <p:tav tm="100000">
                                              <p:val>
                                                <p:strVal val="#ppt_h"/>
                                              </p:val>
                                            </p:tav>
                                          </p:tavLst>
                                        </p:anim>
                                        <p:animEffect transition="in" filter="fade">
                                          <p:cBhvr>
                                            <p:cTn id="64" dur="500"/>
                                            <p:tgtEl>
                                              <p:spTgt spid="55"/>
                                            </p:tgtEl>
                                          </p:cBhvr>
                                        </p:animEffect>
                                      </p:childTnLst>
                                    </p:cTn>
                                  </p:par>
                                  <p:par>
                                    <p:cTn id="65" presetID="53" presetClass="entr" presetSubtype="16" fill="hold" grpId="0" nodeType="withEffect">
                                      <p:stCondLst>
                                        <p:cond delay="2500"/>
                                      </p:stCondLst>
                                      <p:childTnLst>
                                        <p:set>
                                          <p:cBhvr>
                                            <p:cTn id="66" dur="1" fill="hold">
                                              <p:stCondLst>
                                                <p:cond delay="0"/>
                                              </p:stCondLst>
                                            </p:cTn>
                                            <p:tgtEl>
                                              <p:spTgt spid="56"/>
                                            </p:tgtEl>
                                            <p:attrNameLst>
                                              <p:attrName>style.visibility</p:attrName>
                                            </p:attrNameLst>
                                          </p:cBhvr>
                                          <p:to>
                                            <p:strVal val="visible"/>
                                          </p:to>
                                        </p:set>
                                        <p:anim calcmode="lin" valueType="num">
                                          <p:cBhvr>
                                            <p:cTn id="67" dur="500" fill="hold"/>
                                            <p:tgtEl>
                                              <p:spTgt spid="56"/>
                                            </p:tgtEl>
                                            <p:attrNameLst>
                                              <p:attrName>ppt_w</p:attrName>
                                            </p:attrNameLst>
                                          </p:cBhvr>
                                          <p:tavLst>
                                            <p:tav tm="0">
                                              <p:val>
                                                <p:fltVal val="0"/>
                                              </p:val>
                                            </p:tav>
                                            <p:tav tm="100000">
                                              <p:val>
                                                <p:strVal val="#ppt_w"/>
                                              </p:val>
                                            </p:tav>
                                          </p:tavLst>
                                        </p:anim>
                                        <p:anim calcmode="lin" valueType="num">
                                          <p:cBhvr>
                                            <p:cTn id="68" dur="500" fill="hold"/>
                                            <p:tgtEl>
                                              <p:spTgt spid="56"/>
                                            </p:tgtEl>
                                            <p:attrNameLst>
                                              <p:attrName>ppt_h</p:attrName>
                                            </p:attrNameLst>
                                          </p:cBhvr>
                                          <p:tavLst>
                                            <p:tav tm="0">
                                              <p:val>
                                                <p:fltVal val="0"/>
                                              </p:val>
                                            </p:tav>
                                            <p:tav tm="100000">
                                              <p:val>
                                                <p:strVal val="#ppt_h"/>
                                              </p:val>
                                            </p:tav>
                                          </p:tavLst>
                                        </p:anim>
                                        <p:animEffect transition="in" filter="fade">
                                          <p:cBhvr>
                                            <p:cTn id="69" dur="500"/>
                                            <p:tgtEl>
                                              <p:spTgt spid="56"/>
                                            </p:tgtEl>
                                          </p:cBhvr>
                                        </p:animEffect>
                                      </p:childTnLst>
                                    </p:cTn>
                                  </p:par>
                                  <p:par>
                                    <p:cTn id="70" presetID="53" presetClass="entr" presetSubtype="16" fill="hold" grpId="0" nodeType="withEffect">
                                      <p:stCondLst>
                                        <p:cond delay="2500"/>
                                      </p:stCondLst>
                                      <p:childTnLst>
                                        <p:set>
                                          <p:cBhvr>
                                            <p:cTn id="71" dur="1" fill="hold">
                                              <p:stCondLst>
                                                <p:cond delay="0"/>
                                              </p:stCondLst>
                                            </p:cTn>
                                            <p:tgtEl>
                                              <p:spTgt spid="57"/>
                                            </p:tgtEl>
                                            <p:attrNameLst>
                                              <p:attrName>style.visibility</p:attrName>
                                            </p:attrNameLst>
                                          </p:cBhvr>
                                          <p:to>
                                            <p:strVal val="visible"/>
                                          </p:to>
                                        </p:set>
                                        <p:anim calcmode="lin" valueType="num">
                                          <p:cBhvr>
                                            <p:cTn id="72" dur="500" fill="hold"/>
                                            <p:tgtEl>
                                              <p:spTgt spid="57"/>
                                            </p:tgtEl>
                                            <p:attrNameLst>
                                              <p:attrName>ppt_w</p:attrName>
                                            </p:attrNameLst>
                                          </p:cBhvr>
                                          <p:tavLst>
                                            <p:tav tm="0">
                                              <p:val>
                                                <p:fltVal val="0"/>
                                              </p:val>
                                            </p:tav>
                                            <p:tav tm="100000">
                                              <p:val>
                                                <p:strVal val="#ppt_w"/>
                                              </p:val>
                                            </p:tav>
                                          </p:tavLst>
                                        </p:anim>
                                        <p:anim calcmode="lin" valueType="num">
                                          <p:cBhvr>
                                            <p:cTn id="73" dur="500" fill="hold"/>
                                            <p:tgtEl>
                                              <p:spTgt spid="57"/>
                                            </p:tgtEl>
                                            <p:attrNameLst>
                                              <p:attrName>ppt_h</p:attrName>
                                            </p:attrNameLst>
                                          </p:cBhvr>
                                          <p:tavLst>
                                            <p:tav tm="0">
                                              <p:val>
                                                <p:fltVal val="0"/>
                                              </p:val>
                                            </p:tav>
                                            <p:tav tm="100000">
                                              <p:val>
                                                <p:strVal val="#ppt_h"/>
                                              </p:val>
                                            </p:tav>
                                          </p:tavLst>
                                        </p:anim>
                                        <p:animEffect transition="in" filter="fade">
                                          <p:cBhvr>
                                            <p:cTn id="74" dur="500"/>
                                            <p:tgtEl>
                                              <p:spTgt spid="57"/>
                                            </p:tgtEl>
                                          </p:cBhvr>
                                        </p:animEffect>
                                      </p:childTnLst>
                                    </p:cTn>
                                  </p:par>
                                  <p:par>
                                    <p:cTn id="75" presetID="53" presetClass="entr" presetSubtype="16" fill="hold" grpId="0" nodeType="withEffect">
                                      <p:stCondLst>
                                        <p:cond delay="2500"/>
                                      </p:stCondLst>
                                      <p:childTnLst>
                                        <p:set>
                                          <p:cBhvr>
                                            <p:cTn id="76" dur="1" fill="hold">
                                              <p:stCondLst>
                                                <p:cond delay="0"/>
                                              </p:stCondLst>
                                            </p:cTn>
                                            <p:tgtEl>
                                              <p:spTgt spid="58"/>
                                            </p:tgtEl>
                                            <p:attrNameLst>
                                              <p:attrName>style.visibility</p:attrName>
                                            </p:attrNameLst>
                                          </p:cBhvr>
                                          <p:to>
                                            <p:strVal val="visible"/>
                                          </p:to>
                                        </p:set>
                                        <p:anim calcmode="lin" valueType="num">
                                          <p:cBhvr>
                                            <p:cTn id="77" dur="500" fill="hold"/>
                                            <p:tgtEl>
                                              <p:spTgt spid="58"/>
                                            </p:tgtEl>
                                            <p:attrNameLst>
                                              <p:attrName>ppt_w</p:attrName>
                                            </p:attrNameLst>
                                          </p:cBhvr>
                                          <p:tavLst>
                                            <p:tav tm="0">
                                              <p:val>
                                                <p:fltVal val="0"/>
                                              </p:val>
                                            </p:tav>
                                            <p:tav tm="100000">
                                              <p:val>
                                                <p:strVal val="#ppt_w"/>
                                              </p:val>
                                            </p:tav>
                                          </p:tavLst>
                                        </p:anim>
                                        <p:anim calcmode="lin" valueType="num">
                                          <p:cBhvr>
                                            <p:cTn id="78" dur="500" fill="hold"/>
                                            <p:tgtEl>
                                              <p:spTgt spid="58"/>
                                            </p:tgtEl>
                                            <p:attrNameLst>
                                              <p:attrName>ppt_h</p:attrName>
                                            </p:attrNameLst>
                                          </p:cBhvr>
                                          <p:tavLst>
                                            <p:tav tm="0">
                                              <p:val>
                                                <p:fltVal val="0"/>
                                              </p:val>
                                            </p:tav>
                                            <p:tav tm="100000">
                                              <p:val>
                                                <p:strVal val="#ppt_h"/>
                                              </p:val>
                                            </p:tav>
                                          </p:tavLst>
                                        </p:anim>
                                        <p:animEffect transition="in" filter="fade">
                                          <p:cBhvr>
                                            <p:cTn id="79" dur="500"/>
                                            <p:tgtEl>
                                              <p:spTgt spid="58"/>
                                            </p:tgtEl>
                                          </p:cBhvr>
                                        </p:animEffect>
                                      </p:childTnLst>
                                    </p:cTn>
                                  </p:par>
                                  <p:par>
                                    <p:cTn id="80" presetID="22" presetClass="entr" presetSubtype="2" fill="hold" grpId="0" nodeType="withEffect">
                                      <p:stCondLst>
                                        <p:cond delay="2750"/>
                                      </p:stCondLst>
                                      <p:childTnLst>
                                        <p:set>
                                          <p:cBhvr>
                                            <p:cTn id="81" dur="1" fill="hold">
                                              <p:stCondLst>
                                                <p:cond delay="0"/>
                                              </p:stCondLst>
                                            </p:cTn>
                                            <p:tgtEl>
                                              <p:spTgt spid="52"/>
                                            </p:tgtEl>
                                            <p:attrNameLst>
                                              <p:attrName>style.visibility</p:attrName>
                                            </p:attrNameLst>
                                          </p:cBhvr>
                                          <p:to>
                                            <p:strVal val="visible"/>
                                          </p:to>
                                        </p:set>
                                        <p:animEffect transition="in" filter="wipe(right)">
                                          <p:cBhvr>
                                            <p:cTn id="82" dur="500"/>
                                            <p:tgtEl>
                                              <p:spTgt spid="52"/>
                                            </p:tgtEl>
                                          </p:cBhvr>
                                        </p:animEffect>
                                      </p:childTnLst>
                                    </p:cTn>
                                  </p:par>
                                  <p:par>
                                    <p:cTn id="83" presetID="22" presetClass="entr" presetSubtype="2" fill="hold" grpId="0" nodeType="withEffect">
                                      <p:stCondLst>
                                        <p:cond delay="2750"/>
                                      </p:stCondLst>
                                      <p:childTnLst>
                                        <p:set>
                                          <p:cBhvr>
                                            <p:cTn id="84" dur="1" fill="hold">
                                              <p:stCondLst>
                                                <p:cond delay="0"/>
                                              </p:stCondLst>
                                            </p:cTn>
                                            <p:tgtEl>
                                              <p:spTgt spid="51"/>
                                            </p:tgtEl>
                                            <p:attrNameLst>
                                              <p:attrName>style.visibility</p:attrName>
                                            </p:attrNameLst>
                                          </p:cBhvr>
                                          <p:to>
                                            <p:strVal val="visible"/>
                                          </p:to>
                                        </p:set>
                                        <p:animEffect transition="in" filter="wipe(right)">
                                          <p:cBhvr>
                                            <p:cTn id="85" dur="500"/>
                                            <p:tgtEl>
                                              <p:spTgt spid="51"/>
                                            </p:tgtEl>
                                          </p:cBhvr>
                                        </p:animEffect>
                                      </p:childTnLst>
                                    </p:cTn>
                                  </p:par>
                                  <p:par>
                                    <p:cTn id="86" presetID="22" presetClass="entr" presetSubtype="2" fill="hold" grpId="0" nodeType="withEffect">
                                      <p:stCondLst>
                                        <p:cond delay="2750"/>
                                      </p:stCondLst>
                                      <p:childTnLst>
                                        <p:set>
                                          <p:cBhvr>
                                            <p:cTn id="87" dur="1" fill="hold">
                                              <p:stCondLst>
                                                <p:cond delay="0"/>
                                              </p:stCondLst>
                                            </p:cTn>
                                            <p:tgtEl>
                                              <p:spTgt spid="45"/>
                                            </p:tgtEl>
                                            <p:attrNameLst>
                                              <p:attrName>style.visibility</p:attrName>
                                            </p:attrNameLst>
                                          </p:cBhvr>
                                          <p:to>
                                            <p:strVal val="visible"/>
                                          </p:to>
                                        </p:set>
                                        <p:animEffect transition="in" filter="wipe(right)">
                                          <p:cBhvr>
                                            <p:cTn id="88" dur="500"/>
                                            <p:tgtEl>
                                              <p:spTgt spid="45"/>
                                            </p:tgtEl>
                                          </p:cBhvr>
                                        </p:animEffect>
                                      </p:childTnLst>
                                    </p:cTn>
                                  </p:par>
                                  <p:par>
                                    <p:cTn id="89" presetID="22" presetClass="entr" presetSubtype="2" fill="hold" grpId="0" nodeType="withEffect">
                                      <p:stCondLst>
                                        <p:cond delay="2750"/>
                                      </p:stCondLst>
                                      <p:childTnLst>
                                        <p:set>
                                          <p:cBhvr>
                                            <p:cTn id="90" dur="1" fill="hold">
                                              <p:stCondLst>
                                                <p:cond delay="0"/>
                                              </p:stCondLst>
                                            </p:cTn>
                                            <p:tgtEl>
                                              <p:spTgt spid="46"/>
                                            </p:tgtEl>
                                            <p:attrNameLst>
                                              <p:attrName>style.visibility</p:attrName>
                                            </p:attrNameLst>
                                          </p:cBhvr>
                                          <p:to>
                                            <p:strVal val="visible"/>
                                          </p:to>
                                        </p:set>
                                        <p:animEffect transition="in" filter="wipe(right)">
                                          <p:cBhvr>
                                            <p:cTn id="91" dur="500"/>
                                            <p:tgtEl>
                                              <p:spTgt spid="46"/>
                                            </p:tgtEl>
                                          </p:cBhvr>
                                        </p:animEffect>
                                      </p:childTnLst>
                                    </p:cTn>
                                  </p:par>
                                  <p:par>
                                    <p:cTn id="92" presetID="22" presetClass="entr" presetSubtype="8" fill="hold" grpId="0" nodeType="withEffect">
                                      <p:stCondLst>
                                        <p:cond delay="2750"/>
                                      </p:stCondLst>
                                      <p:childTnLst>
                                        <p:set>
                                          <p:cBhvr>
                                            <p:cTn id="93" dur="1" fill="hold">
                                              <p:stCondLst>
                                                <p:cond delay="0"/>
                                              </p:stCondLst>
                                            </p:cTn>
                                            <p:tgtEl>
                                              <p:spTgt spid="47"/>
                                            </p:tgtEl>
                                            <p:attrNameLst>
                                              <p:attrName>style.visibility</p:attrName>
                                            </p:attrNameLst>
                                          </p:cBhvr>
                                          <p:to>
                                            <p:strVal val="visible"/>
                                          </p:to>
                                        </p:set>
                                        <p:animEffect transition="in" filter="wipe(left)">
                                          <p:cBhvr>
                                            <p:cTn id="94" dur="500"/>
                                            <p:tgtEl>
                                              <p:spTgt spid="47"/>
                                            </p:tgtEl>
                                          </p:cBhvr>
                                        </p:animEffect>
                                      </p:childTnLst>
                                    </p:cTn>
                                  </p:par>
                                  <p:par>
                                    <p:cTn id="95" presetID="22" presetClass="entr" presetSubtype="8" fill="hold" grpId="0" nodeType="withEffect">
                                      <p:stCondLst>
                                        <p:cond delay="2750"/>
                                      </p:stCondLst>
                                      <p:childTnLst>
                                        <p:set>
                                          <p:cBhvr>
                                            <p:cTn id="96" dur="1" fill="hold">
                                              <p:stCondLst>
                                                <p:cond delay="0"/>
                                              </p:stCondLst>
                                            </p:cTn>
                                            <p:tgtEl>
                                              <p:spTgt spid="48"/>
                                            </p:tgtEl>
                                            <p:attrNameLst>
                                              <p:attrName>style.visibility</p:attrName>
                                            </p:attrNameLst>
                                          </p:cBhvr>
                                          <p:to>
                                            <p:strVal val="visible"/>
                                          </p:to>
                                        </p:set>
                                        <p:animEffect transition="in" filter="wipe(left)">
                                          <p:cBhvr>
                                            <p:cTn id="97" dur="500"/>
                                            <p:tgtEl>
                                              <p:spTgt spid="48"/>
                                            </p:tgtEl>
                                          </p:cBhvr>
                                        </p:animEffect>
                                      </p:childTnLst>
                                    </p:cTn>
                                  </p:par>
                                  <p:par>
                                    <p:cTn id="98" presetID="22" presetClass="entr" presetSubtype="8" fill="hold" grpId="0" nodeType="withEffect">
                                      <p:stCondLst>
                                        <p:cond delay="2750"/>
                                      </p:stCondLst>
                                      <p:childTnLst>
                                        <p:set>
                                          <p:cBhvr>
                                            <p:cTn id="99" dur="1" fill="hold">
                                              <p:stCondLst>
                                                <p:cond delay="0"/>
                                              </p:stCondLst>
                                            </p:cTn>
                                            <p:tgtEl>
                                              <p:spTgt spid="49"/>
                                            </p:tgtEl>
                                            <p:attrNameLst>
                                              <p:attrName>style.visibility</p:attrName>
                                            </p:attrNameLst>
                                          </p:cBhvr>
                                          <p:to>
                                            <p:strVal val="visible"/>
                                          </p:to>
                                        </p:set>
                                        <p:animEffect transition="in" filter="wipe(left)">
                                          <p:cBhvr>
                                            <p:cTn id="100" dur="500"/>
                                            <p:tgtEl>
                                              <p:spTgt spid="49"/>
                                            </p:tgtEl>
                                          </p:cBhvr>
                                        </p:animEffect>
                                      </p:childTnLst>
                                    </p:cTn>
                                  </p:par>
                                  <p:par>
                                    <p:cTn id="101" presetID="22" presetClass="entr" presetSubtype="8" fill="hold" grpId="0" nodeType="withEffect">
                                      <p:stCondLst>
                                        <p:cond delay="2750"/>
                                      </p:stCondLst>
                                      <p:childTnLst>
                                        <p:set>
                                          <p:cBhvr>
                                            <p:cTn id="102" dur="1" fill="hold">
                                              <p:stCondLst>
                                                <p:cond delay="0"/>
                                              </p:stCondLst>
                                            </p:cTn>
                                            <p:tgtEl>
                                              <p:spTgt spid="50"/>
                                            </p:tgtEl>
                                            <p:attrNameLst>
                                              <p:attrName>style.visibility</p:attrName>
                                            </p:attrNameLst>
                                          </p:cBhvr>
                                          <p:to>
                                            <p:strVal val="visible"/>
                                          </p:to>
                                        </p:set>
                                        <p:animEffect transition="in" filter="wipe(left)">
                                          <p:cBhvr>
                                            <p:cTn id="103" dur="500"/>
                                            <p:tgtEl>
                                              <p:spTgt spid="50"/>
                                            </p:tgtEl>
                                          </p:cBhvr>
                                        </p:animEffect>
                                      </p:childTnLst>
                                    </p:cTn>
                                  </p:par>
                                  <p:par>
                                    <p:cTn id="104" presetID="2" presetClass="entr" presetSubtype="8" fill="hold" grpId="0" nodeType="withEffect">
                                      <p:stCondLst>
                                        <p:cond delay="2750"/>
                                      </p:stCondLst>
                                      <p:childTnLst>
                                        <p:set>
                                          <p:cBhvr>
                                            <p:cTn id="105" dur="1" fill="hold">
                                              <p:stCondLst>
                                                <p:cond delay="0"/>
                                              </p:stCondLst>
                                            </p:cTn>
                                            <p:tgtEl>
                                              <p:spTgt spid="69"/>
                                            </p:tgtEl>
                                            <p:attrNameLst>
                                              <p:attrName>style.visibility</p:attrName>
                                            </p:attrNameLst>
                                          </p:cBhvr>
                                          <p:to>
                                            <p:strVal val="visible"/>
                                          </p:to>
                                        </p:set>
                                        <p:anim calcmode="lin" valueType="num">
                                          <p:cBhvr additive="base">
                                            <p:cTn id="106" dur="1000" fill="hold"/>
                                            <p:tgtEl>
                                              <p:spTgt spid="69"/>
                                            </p:tgtEl>
                                            <p:attrNameLst>
                                              <p:attrName>ppt_x</p:attrName>
                                            </p:attrNameLst>
                                          </p:cBhvr>
                                          <p:tavLst>
                                            <p:tav tm="0">
                                              <p:val>
                                                <p:strVal val="0-#ppt_w/2"/>
                                              </p:val>
                                            </p:tav>
                                            <p:tav tm="100000">
                                              <p:val>
                                                <p:strVal val="#ppt_x"/>
                                              </p:val>
                                            </p:tav>
                                          </p:tavLst>
                                        </p:anim>
                                        <p:anim calcmode="lin" valueType="num">
                                          <p:cBhvr additive="base">
                                            <p:cTn id="107" dur="1000" fill="hold"/>
                                            <p:tgtEl>
                                              <p:spTgt spid="69"/>
                                            </p:tgtEl>
                                            <p:attrNameLst>
                                              <p:attrName>ppt_y</p:attrName>
                                            </p:attrNameLst>
                                          </p:cBhvr>
                                          <p:tavLst>
                                            <p:tav tm="0">
                                              <p:val>
                                                <p:strVal val="#ppt_y"/>
                                              </p:val>
                                            </p:tav>
                                            <p:tav tm="100000">
                                              <p:val>
                                                <p:strVal val="#ppt_y"/>
                                              </p:val>
                                            </p:tav>
                                          </p:tavLst>
                                        </p:anim>
                                      </p:childTnLst>
                                    </p:cTn>
                                  </p:par>
                                  <p:par>
                                    <p:cTn id="108" presetID="2" presetClass="entr" presetSubtype="8" fill="hold" grpId="0" nodeType="withEffect">
                                      <p:stCondLst>
                                        <p:cond delay="2750"/>
                                      </p:stCondLst>
                                      <p:childTnLst>
                                        <p:set>
                                          <p:cBhvr>
                                            <p:cTn id="109" dur="1" fill="hold">
                                              <p:stCondLst>
                                                <p:cond delay="0"/>
                                              </p:stCondLst>
                                            </p:cTn>
                                            <p:tgtEl>
                                              <p:spTgt spid="70"/>
                                            </p:tgtEl>
                                            <p:attrNameLst>
                                              <p:attrName>style.visibility</p:attrName>
                                            </p:attrNameLst>
                                          </p:cBhvr>
                                          <p:to>
                                            <p:strVal val="visible"/>
                                          </p:to>
                                        </p:set>
                                        <p:anim calcmode="lin" valueType="num">
                                          <p:cBhvr additive="base">
                                            <p:cTn id="110" dur="1000" fill="hold"/>
                                            <p:tgtEl>
                                              <p:spTgt spid="70"/>
                                            </p:tgtEl>
                                            <p:attrNameLst>
                                              <p:attrName>ppt_x</p:attrName>
                                            </p:attrNameLst>
                                          </p:cBhvr>
                                          <p:tavLst>
                                            <p:tav tm="0">
                                              <p:val>
                                                <p:strVal val="0-#ppt_w/2"/>
                                              </p:val>
                                            </p:tav>
                                            <p:tav tm="100000">
                                              <p:val>
                                                <p:strVal val="#ppt_x"/>
                                              </p:val>
                                            </p:tav>
                                          </p:tavLst>
                                        </p:anim>
                                        <p:anim calcmode="lin" valueType="num">
                                          <p:cBhvr additive="base">
                                            <p:cTn id="111" dur="1000" fill="hold"/>
                                            <p:tgtEl>
                                              <p:spTgt spid="70"/>
                                            </p:tgtEl>
                                            <p:attrNameLst>
                                              <p:attrName>ppt_y</p:attrName>
                                            </p:attrNameLst>
                                          </p:cBhvr>
                                          <p:tavLst>
                                            <p:tav tm="0">
                                              <p:val>
                                                <p:strVal val="#ppt_y"/>
                                              </p:val>
                                            </p:tav>
                                            <p:tav tm="100000">
                                              <p:val>
                                                <p:strVal val="#ppt_y"/>
                                              </p:val>
                                            </p:tav>
                                          </p:tavLst>
                                        </p:anim>
                                      </p:childTnLst>
                                    </p:cTn>
                                  </p:par>
                                  <p:par>
                                    <p:cTn id="112" presetID="2" presetClass="entr" presetSubtype="8" fill="hold" grpId="0" nodeType="withEffect">
                                      <p:stCondLst>
                                        <p:cond delay="2750"/>
                                      </p:stCondLst>
                                      <p:childTnLst>
                                        <p:set>
                                          <p:cBhvr>
                                            <p:cTn id="113" dur="1" fill="hold">
                                              <p:stCondLst>
                                                <p:cond delay="0"/>
                                              </p:stCondLst>
                                            </p:cTn>
                                            <p:tgtEl>
                                              <p:spTgt spid="71"/>
                                            </p:tgtEl>
                                            <p:attrNameLst>
                                              <p:attrName>style.visibility</p:attrName>
                                            </p:attrNameLst>
                                          </p:cBhvr>
                                          <p:to>
                                            <p:strVal val="visible"/>
                                          </p:to>
                                        </p:set>
                                        <p:anim calcmode="lin" valueType="num">
                                          <p:cBhvr additive="base">
                                            <p:cTn id="114" dur="1000" fill="hold"/>
                                            <p:tgtEl>
                                              <p:spTgt spid="71"/>
                                            </p:tgtEl>
                                            <p:attrNameLst>
                                              <p:attrName>ppt_x</p:attrName>
                                            </p:attrNameLst>
                                          </p:cBhvr>
                                          <p:tavLst>
                                            <p:tav tm="0">
                                              <p:val>
                                                <p:strVal val="0-#ppt_w/2"/>
                                              </p:val>
                                            </p:tav>
                                            <p:tav tm="100000">
                                              <p:val>
                                                <p:strVal val="#ppt_x"/>
                                              </p:val>
                                            </p:tav>
                                          </p:tavLst>
                                        </p:anim>
                                        <p:anim calcmode="lin" valueType="num">
                                          <p:cBhvr additive="base">
                                            <p:cTn id="115" dur="1000" fill="hold"/>
                                            <p:tgtEl>
                                              <p:spTgt spid="71"/>
                                            </p:tgtEl>
                                            <p:attrNameLst>
                                              <p:attrName>ppt_y</p:attrName>
                                            </p:attrNameLst>
                                          </p:cBhvr>
                                          <p:tavLst>
                                            <p:tav tm="0">
                                              <p:val>
                                                <p:strVal val="#ppt_y"/>
                                              </p:val>
                                            </p:tav>
                                            <p:tav tm="100000">
                                              <p:val>
                                                <p:strVal val="#ppt_y"/>
                                              </p:val>
                                            </p:tav>
                                          </p:tavLst>
                                        </p:anim>
                                      </p:childTnLst>
                                    </p:cTn>
                                  </p:par>
                                  <p:par>
                                    <p:cTn id="116" presetID="2" presetClass="entr" presetSubtype="8" fill="hold" grpId="0" nodeType="withEffect">
                                      <p:stCondLst>
                                        <p:cond delay="2750"/>
                                      </p:stCondLst>
                                      <p:childTnLst>
                                        <p:set>
                                          <p:cBhvr>
                                            <p:cTn id="117" dur="1" fill="hold">
                                              <p:stCondLst>
                                                <p:cond delay="0"/>
                                              </p:stCondLst>
                                            </p:cTn>
                                            <p:tgtEl>
                                              <p:spTgt spid="72"/>
                                            </p:tgtEl>
                                            <p:attrNameLst>
                                              <p:attrName>style.visibility</p:attrName>
                                            </p:attrNameLst>
                                          </p:cBhvr>
                                          <p:to>
                                            <p:strVal val="visible"/>
                                          </p:to>
                                        </p:set>
                                        <p:anim calcmode="lin" valueType="num">
                                          <p:cBhvr additive="base">
                                            <p:cTn id="118" dur="1000" fill="hold"/>
                                            <p:tgtEl>
                                              <p:spTgt spid="72"/>
                                            </p:tgtEl>
                                            <p:attrNameLst>
                                              <p:attrName>ppt_x</p:attrName>
                                            </p:attrNameLst>
                                          </p:cBhvr>
                                          <p:tavLst>
                                            <p:tav tm="0">
                                              <p:val>
                                                <p:strVal val="0-#ppt_w/2"/>
                                              </p:val>
                                            </p:tav>
                                            <p:tav tm="100000">
                                              <p:val>
                                                <p:strVal val="#ppt_x"/>
                                              </p:val>
                                            </p:tav>
                                          </p:tavLst>
                                        </p:anim>
                                        <p:anim calcmode="lin" valueType="num">
                                          <p:cBhvr additive="base">
                                            <p:cTn id="119" dur="1000" fill="hold"/>
                                            <p:tgtEl>
                                              <p:spTgt spid="72"/>
                                            </p:tgtEl>
                                            <p:attrNameLst>
                                              <p:attrName>ppt_y</p:attrName>
                                            </p:attrNameLst>
                                          </p:cBhvr>
                                          <p:tavLst>
                                            <p:tav tm="0">
                                              <p:val>
                                                <p:strVal val="#ppt_y"/>
                                              </p:val>
                                            </p:tav>
                                            <p:tav tm="100000">
                                              <p:val>
                                                <p:strVal val="#ppt_y"/>
                                              </p:val>
                                            </p:tav>
                                          </p:tavLst>
                                        </p:anim>
                                      </p:childTnLst>
                                    </p:cTn>
                                  </p:par>
                                  <p:par>
                                    <p:cTn id="120" presetID="2" presetClass="entr" presetSubtype="8" fill="hold" grpId="0" nodeType="withEffect">
                                      <p:stCondLst>
                                        <p:cond delay="2750"/>
                                      </p:stCondLst>
                                      <p:childTnLst>
                                        <p:set>
                                          <p:cBhvr>
                                            <p:cTn id="121" dur="1" fill="hold">
                                              <p:stCondLst>
                                                <p:cond delay="0"/>
                                              </p:stCondLst>
                                            </p:cTn>
                                            <p:tgtEl>
                                              <p:spTgt spid="73"/>
                                            </p:tgtEl>
                                            <p:attrNameLst>
                                              <p:attrName>style.visibility</p:attrName>
                                            </p:attrNameLst>
                                          </p:cBhvr>
                                          <p:to>
                                            <p:strVal val="visible"/>
                                          </p:to>
                                        </p:set>
                                        <p:anim calcmode="lin" valueType="num">
                                          <p:cBhvr additive="base">
                                            <p:cTn id="122" dur="1000" fill="hold"/>
                                            <p:tgtEl>
                                              <p:spTgt spid="73"/>
                                            </p:tgtEl>
                                            <p:attrNameLst>
                                              <p:attrName>ppt_x</p:attrName>
                                            </p:attrNameLst>
                                          </p:cBhvr>
                                          <p:tavLst>
                                            <p:tav tm="0">
                                              <p:val>
                                                <p:strVal val="0-#ppt_w/2"/>
                                              </p:val>
                                            </p:tav>
                                            <p:tav tm="100000">
                                              <p:val>
                                                <p:strVal val="#ppt_x"/>
                                              </p:val>
                                            </p:tav>
                                          </p:tavLst>
                                        </p:anim>
                                        <p:anim calcmode="lin" valueType="num">
                                          <p:cBhvr additive="base">
                                            <p:cTn id="123" dur="1000" fill="hold"/>
                                            <p:tgtEl>
                                              <p:spTgt spid="73"/>
                                            </p:tgtEl>
                                            <p:attrNameLst>
                                              <p:attrName>ppt_y</p:attrName>
                                            </p:attrNameLst>
                                          </p:cBhvr>
                                          <p:tavLst>
                                            <p:tav tm="0">
                                              <p:val>
                                                <p:strVal val="#ppt_y"/>
                                              </p:val>
                                            </p:tav>
                                            <p:tav tm="100000">
                                              <p:val>
                                                <p:strVal val="#ppt_y"/>
                                              </p:val>
                                            </p:tav>
                                          </p:tavLst>
                                        </p:anim>
                                      </p:childTnLst>
                                    </p:cTn>
                                  </p:par>
                                  <p:par>
                                    <p:cTn id="124" presetID="2" presetClass="entr" presetSubtype="8" fill="hold" grpId="0" nodeType="withEffect">
                                      <p:stCondLst>
                                        <p:cond delay="2750"/>
                                      </p:stCondLst>
                                      <p:childTnLst>
                                        <p:set>
                                          <p:cBhvr>
                                            <p:cTn id="125" dur="1" fill="hold">
                                              <p:stCondLst>
                                                <p:cond delay="0"/>
                                              </p:stCondLst>
                                            </p:cTn>
                                            <p:tgtEl>
                                              <p:spTgt spid="74"/>
                                            </p:tgtEl>
                                            <p:attrNameLst>
                                              <p:attrName>style.visibility</p:attrName>
                                            </p:attrNameLst>
                                          </p:cBhvr>
                                          <p:to>
                                            <p:strVal val="visible"/>
                                          </p:to>
                                        </p:set>
                                        <p:anim calcmode="lin" valueType="num">
                                          <p:cBhvr additive="base">
                                            <p:cTn id="126" dur="1000" fill="hold"/>
                                            <p:tgtEl>
                                              <p:spTgt spid="74"/>
                                            </p:tgtEl>
                                            <p:attrNameLst>
                                              <p:attrName>ppt_x</p:attrName>
                                            </p:attrNameLst>
                                          </p:cBhvr>
                                          <p:tavLst>
                                            <p:tav tm="0">
                                              <p:val>
                                                <p:strVal val="0-#ppt_w/2"/>
                                              </p:val>
                                            </p:tav>
                                            <p:tav tm="100000">
                                              <p:val>
                                                <p:strVal val="#ppt_x"/>
                                              </p:val>
                                            </p:tav>
                                          </p:tavLst>
                                        </p:anim>
                                        <p:anim calcmode="lin" valueType="num">
                                          <p:cBhvr additive="base">
                                            <p:cTn id="127" dur="1000" fill="hold"/>
                                            <p:tgtEl>
                                              <p:spTgt spid="74"/>
                                            </p:tgtEl>
                                            <p:attrNameLst>
                                              <p:attrName>ppt_y</p:attrName>
                                            </p:attrNameLst>
                                          </p:cBhvr>
                                          <p:tavLst>
                                            <p:tav tm="0">
                                              <p:val>
                                                <p:strVal val="#ppt_y"/>
                                              </p:val>
                                            </p:tav>
                                            <p:tav tm="100000">
                                              <p:val>
                                                <p:strVal val="#ppt_y"/>
                                              </p:val>
                                            </p:tav>
                                          </p:tavLst>
                                        </p:anim>
                                      </p:childTnLst>
                                    </p:cTn>
                                  </p:par>
                                  <p:par>
                                    <p:cTn id="128" presetID="2" presetClass="entr" presetSubtype="8" fill="hold" grpId="0" nodeType="withEffect">
                                      <p:stCondLst>
                                        <p:cond delay="2750"/>
                                      </p:stCondLst>
                                      <p:childTnLst>
                                        <p:set>
                                          <p:cBhvr>
                                            <p:cTn id="129" dur="1" fill="hold">
                                              <p:stCondLst>
                                                <p:cond delay="0"/>
                                              </p:stCondLst>
                                            </p:cTn>
                                            <p:tgtEl>
                                              <p:spTgt spid="75"/>
                                            </p:tgtEl>
                                            <p:attrNameLst>
                                              <p:attrName>style.visibility</p:attrName>
                                            </p:attrNameLst>
                                          </p:cBhvr>
                                          <p:to>
                                            <p:strVal val="visible"/>
                                          </p:to>
                                        </p:set>
                                        <p:anim calcmode="lin" valueType="num">
                                          <p:cBhvr additive="base">
                                            <p:cTn id="130" dur="1000" fill="hold"/>
                                            <p:tgtEl>
                                              <p:spTgt spid="75"/>
                                            </p:tgtEl>
                                            <p:attrNameLst>
                                              <p:attrName>ppt_x</p:attrName>
                                            </p:attrNameLst>
                                          </p:cBhvr>
                                          <p:tavLst>
                                            <p:tav tm="0">
                                              <p:val>
                                                <p:strVal val="0-#ppt_w/2"/>
                                              </p:val>
                                            </p:tav>
                                            <p:tav tm="100000">
                                              <p:val>
                                                <p:strVal val="#ppt_x"/>
                                              </p:val>
                                            </p:tav>
                                          </p:tavLst>
                                        </p:anim>
                                        <p:anim calcmode="lin" valueType="num">
                                          <p:cBhvr additive="base">
                                            <p:cTn id="131" dur="1000" fill="hold"/>
                                            <p:tgtEl>
                                              <p:spTgt spid="75"/>
                                            </p:tgtEl>
                                            <p:attrNameLst>
                                              <p:attrName>ppt_y</p:attrName>
                                            </p:attrNameLst>
                                          </p:cBhvr>
                                          <p:tavLst>
                                            <p:tav tm="0">
                                              <p:val>
                                                <p:strVal val="#ppt_y"/>
                                              </p:val>
                                            </p:tav>
                                            <p:tav tm="100000">
                                              <p:val>
                                                <p:strVal val="#ppt_y"/>
                                              </p:val>
                                            </p:tav>
                                          </p:tavLst>
                                        </p:anim>
                                      </p:childTnLst>
                                    </p:cTn>
                                  </p:par>
                                  <p:par>
                                    <p:cTn id="132" presetID="2" presetClass="entr" presetSubtype="8" fill="hold" grpId="0" nodeType="withEffect">
                                      <p:stCondLst>
                                        <p:cond delay="2750"/>
                                      </p:stCondLst>
                                      <p:childTnLst>
                                        <p:set>
                                          <p:cBhvr>
                                            <p:cTn id="133" dur="1" fill="hold">
                                              <p:stCondLst>
                                                <p:cond delay="0"/>
                                              </p:stCondLst>
                                            </p:cTn>
                                            <p:tgtEl>
                                              <p:spTgt spid="76"/>
                                            </p:tgtEl>
                                            <p:attrNameLst>
                                              <p:attrName>style.visibility</p:attrName>
                                            </p:attrNameLst>
                                          </p:cBhvr>
                                          <p:to>
                                            <p:strVal val="visible"/>
                                          </p:to>
                                        </p:set>
                                        <p:anim calcmode="lin" valueType="num">
                                          <p:cBhvr additive="base">
                                            <p:cTn id="134" dur="1000" fill="hold"/>
                                            <p:tgtEl>
                                              <p:spTgt spid="76"/>
                                            </p:tgtEl>
                                            <p:attrNameLst>
                                              <p:attrName>ppt_x</p:attrName>
                                            </p:attrNameLst>
                                          </p:cBhvr>
                                          <p:tavLst>
                                            <p:tav tm="0">
                                              <p:val>
                                                <p:strVal val="0-#ppt_w/2"/>
                                              </p:val>
                                            </p:tav>
                                            <p:tav tm="100000">
                                              <p:val>
                                                <p:strVal val="#ppt_x"/>
                                              </p:val>
                                            </p:tav>
                                          </p:tavLst>
                                        </p:anim>
                                        <p:anim calcmode="lin" valueType="num">
                                          <p:cBhvr additive="base">
                                            <p:cTn id="135" dur="1000" fill="hold"/>
                                            <p:tgtEl>
                                              <p:spTgt spid="76"/>
                                            </p:tgtEl>
                                            <p:attrNameLst>
                                              <p:attrName>ppt_y</p:attrName>
                                            </p:attrNameLst>
                                          </p:cBhvr>
                                          <p:tavLst>
                                            <p:tav tm="0">
                                              <p:val>
                                                <p:strVal val="#ppt_y"/>
                                              </p:val>
                                            </p:tav>
                                            <p:tav tm="100000">
                                              <p:val>
                                                <p:strVal val="#ppt_y"/>
                                              </p:val>
                                            </p:tav>
                                          </p:tavLst>
                                        </p:anim>
                                      </p:childTnLst>
                                    </p:cTn>
                                  </p:par>
                                  <p:par>
                                    <p:cTn id="136" presetID="2" presetClass="entr" presetSubtype="2" fill="hold" grpId="0" nodeType="withEffect">
                                      <p:stCondLst>
                                        <p:cond delay="2750"/>
                                      </p:stCondLst>
                                      <p:childTnLst>
                                        <p:set>
                                          <p:cBhvr>
                                            <p:cTn id="137" dur="1" fill="hold">
                                              <p:stCondLst>
                                                <p:cond delay="0"/>
                                              </p:stCondLst>
                                            </p:cTn>
                                            <p:tgtEl>
                                              <p:spTgt spid="84"/>
                                            </p:tgtEl>
                                            <p:attrNameLst>
                                              <p:attrName>style.visibility</p:attrName>
                                            </p:attrNameLst>
                                          </p:cBhvr>
                                          <p:to>
                                            <p:strVal val="visible"/>
                                          </p:to>
                                        </p:set>
                                        <p:anim calcmode="lin" valueType="num">
                                          <p:cBhvr additive="base">
                                            <p:cTn id="138" dur="1000" fill="hold"/>
                                            <p:tgtEl>
                                              <p:spTgt spid="84"/>
                                            </p:tgtEl>
                                            <p:attrNameLst>
                                              <p:attrName>ppt_x</p:attrName>
                                            </p:attrNameLst>
                                          </p:cBhvr>
                                          <p:tavLst>
                                            <p:tav tm="0">
                                              <p:val>
                                                <p:strVal val="1+#ppt_w/2"/>
                                              </p:val>
                                            </p:tav>
                                            <p:tav tm="100000">
                                              <p:val>
                                                <p:strVal val="#ppt_x"/>
                                              </p:val>
                                            </p:tav>
                                          </p:tavLst>
                                        </p:anim>
                                        <p:anim calcmode="lin" valueType="num">
                                          <p:cBhvr additive="base">
                                            <p:cTn id="139" dur="1000" fill="hold"/>
                                            <p:tgtEl>
                                              <p:spTgt spid="84"/>
                                            </p:tgtEl>
                                            <p:attrNameLst>
                                              <p:attrName>ppt_y</p:attrName>
                                            </p:attrNameLst>
                                          </p:cBhvr>
                                          <p:tavLst>
                                            <p:tav tm="0">
                                              <p:val>
                                                <p:strVal val="#ppt_y"/>
                                              </p:val>
                                            </p:tav>
                                            <p:tav tm="100000">
                                              <p:val>
                                                <p:strVal val="#ppt_y"/>
                                              </p:val>
                                            </p:tav>
                                          </p:tavLst>
                                        </p:anim>
                                      </p:childTnLst>
                                    </p:cTn>
                                  </p:par>
                                  <p:par>
                                    <p:cTn id="140" presetID="2" presetClass="entr" presetSubtype="2" fill="hold" grpId="0" nodeType="withEffect">
                                      <p:stCondLst>
                                        <p:cond delay="2750"/>
                                      </p:stCondLst>
                                      <p:childTnLst>
                                        <p:set>
                                          <p:cBhvr>
                                            <p:cTn id="141" dur="1" fill="hold">
                                              <p:stCondLst>
                                                <p:cond delay="0"/>
                                              </p:stCondLst>
                                            </p:cTn>
                                            <p:tgtEl>
                                              <p:spTgt spid="83"/>
                                            </p:tgtEl>
                                            <p:attrNameLst>
                                              <p:attrName>style.visibility</p:attrName>
                                            </p:attrNameLst>
                                          </p:cBhvr>
                                          <p:to>
                                            <p:strVal val="visible"/>
                                          </p:to>
                                        </p:set>
                                        <p:anim calcmode="lin" valueType="num">
                                          <p:cBhvr additive="base">
                                            <p:cTn id="142" dur="1000" fill="hold"/>
                                            <p:tgtEl>
                                              <p:spTgt spid="83"/>
                                            </p:tgtEl>
                                            <p:attrNameLst>
                                              <p:attrName>ppt_x</p:attrName>
                                            </p:attrNameLst>
                                          </p:cBhvr>
                                          <p:tavLst>
                                            <p:tav tm="0">
                                              <p:val>
                                                <p:strVal val="1+#ppt_w/2"/>
                                              </p:val>
                                            </p:tav>
                                            <p:tav tm="100000">
                                              <p:val>
                                                <p:strVal val="#ppt_x"/>
                                              </p:val>
                                            </p:tav>
                                          </p:tavLst>
                                        </p:anim>
                                        <p:anim calcmode="lin" valueType="num">
                                          <p:cBhvr additive="base">
                                            <p:cTn id="143" dur="1000" fill="hold"/>
                                            <p:tgtEl>
                                              <p:spTgt spid="83"/>
                                            </p:tgtEl>
                                            <p:attrNameLst>
                                              <p:attrName>ppt_y</p:attrName>
                                            </p:attrNameLst>
                                          </p:cBhvr>
                                          <p:tavLst>
                                            <p:tav tm="0">
                                              <p:val>
                                                <p:strVal val="#ppt_y"/>
                                              </p:val>
                                            </p:tav>
                                            <p:tav tm="100000">
                                              <p:val>
                                                <p:strVal val="#ppt_y"/>
                                              </p:val>
                                            </p:tav>
                                          </p:tavLst>
                                        </p:anim>
                                      </p:childTnLst>
                                    </p:cTn>
                                  </p:par>
                                  <p:par>
                                    <p:cTn id="144" presetID="2" presetClass="entr" presetSubtype="2" fill="hold" grpId="0" nodeType="withEffect">
                                      <p:stCondLst>
                                        <p:cond delay="2750"/>
                                      </p:stCondLst>
                                      <p:childTnLst>
                                        <p:set>
                                          <p:cBhvr>
                                            <p:cTn id="145" dur="1" fill="hold">
                                              <p:stCondLst>
                                                <p:cond delay="0"/>
                                              </p:stCondLst>
                                            </p:cTn>
                                            <p:tgtEl>
                                              <p:spTgt spid="82"/>
                                            </p:tgtEl>
                                            <p:attrNameLst>
                                              <p:attrName>style.visibility</p:attrName>
                                            </p:attrNameLst>
                                          </p:cBhvr>
                                          <p:to>
                                            <p:strVal val="visible"/>
                                          </p:to>
                                        </p:set>
                                        <p:anim calcmode="lin" valueType="num">
                                          <p:cBhvr additive="base">
                                            <p:cTn id="146" dur="1000" fill="hold"/>
                                            <p:tgtEl>
                                              <p:spTgt spid="82"/>
                                            </p:tgtEl>
                                            <p:attrNameLst>
                                              <p:attrName>ppt_x</p:attrName>
                                            </p:attrNameLst>
                                          </p:cBhvr>
                                          <p:tavLst>
                                            <p:tav tm="0">
                                              <p:val>
                                                <p:strVal val="1+#ppt_w/2"/>
                                              </p:val>
                                            </p:tav>
                                            <p:tav tm="100000">
                                              <p:val>
                                                <p:strVal val="#ppt_x"/>
                                              </p:val>
                                            </p:tav>
                                          </p:tavLst>
                                        </p:anim>
                                        <p:anim calcmode="lin" valueType="num">
                                          <p:cBhvr additive="base">
                                            <p:cTn id="147" dur="1000" fill="hold"/>
                                            <p:tgtEl>
                                              <p:spTgt spid="82"/>
                                            </p:tgtEl>
                                            <p:attrNameLst>
                                              <p:attrName>ppt_y</p:attrName>
                                            </p:attrNameLst>
                                          </p:cBhvr>
                                          <p:tavLst>
                                            <p:tav tm="0">
                                              <p:val>
                                                <p:strVal val="#ppt_y"/>
                                              </p:val>
                                            </p:tav>
                                            <p:tav tm="100000">
                                              <p:val>
                                                <p:strVal val="#ppt_y"/>
                                              </p:val>
                                            </p:tav>
                                          </p:tavLst>
                                        </p:anim>
                                      </p:childTnLst>
                                    </p:cTn>
                                  </p:par>
                                  <p:par>
                                    <p:cTn id="148" presetID="2" presetClass="entr" presetSubtype="2" fill="hold" grpId="0" nodeType="withEffect">
                                      <p:stCondLst>
                                        <p:cond delay="2750"/>
                                      </p:stCondLst>
                                      <p:childTnLst>
                                        <p:set>
                                          <p:cBhvr>
                                            <p:cTn id="149" dur="1" fill="hold">
                                              <p:stCondLst>
                                                <p:cond delay="0"/>
                                              </p:stCondLst>
                                            </p:cTn>
                                            <p:tgtEl>
                                              <p:spTgt spid="81"/>
                                            </p:tgtEl>
                                            <p:attrNameLst>
                                              <p:attrName>style.visibility</p:attrName>
                                            </p:attrNameLst>
                                          </p:cBhvr>
                                          <p:to>
                                            <p:strVal val="visible"/>
                                          </p:to>
                                        </p:set>
                                        <p:anim calcmode="lin" valueType="num">
                                          <p:cBhvr additive="base">
                                            <p:cTn id="150" dur="1000" fill="hold"/>
                                            <p:tgtEl>
                                              <p:spTgt spid="81"/>
                                            </p:tgtEl>
                                            <p:attrNameLst>
                                              <p:attrName>ppt_x</p:attrName>
                                            </p:attrNameLst>
                                          </p:cBhvr>
                                          <p:tavLst>
                                            <p:tav tm="0">
                                              <p:val>
                                                <p:strVal val="1+#ppt_w/2"/>
                                              </p:val>
                                            </p:tav>
                                            <p:tav tm="100000">
                                              <p:val>
                                                <p:strVal val="#ppt_x"/>
                                              </p:val>
                                            </p:tav>
                                          </p:tavLst>
                                        </p:anim>
                                        <p:anim calcmode="lin" valueType="num">
                                          <p:cBhvr additive="base">
                                            <p:cTn id="151" dur="1000" fill="hold"/>
                                            <p:tgtEl>
                                              <p:spTgt spid="81"/>
                                            </p:tgtEl>
                                            <p:attrNameLst>
                                              <p:attrName>ppt_y</p:attrName>
                                            </p:attrNameLst>
                                          </p:cBhvr>
                                          <p:tavLst>
                                            <p:tav tm="0">
                                              <p:val>
                                                <p:strVal val="#ppt_y"/>
                                              </p:val>
                                            </p:tav>
                                            <p:tav tm="100000">
                                              <p:val>
                                                <p:strVal val="#ppt_y"/>
                                              </p:val>
                                            </p:tav>
                                          </p:tavLst>
                                        </p:anim>
                                      </p:childTnLst>
                                    </p:cTn>
                                  </p:par>
                                  <p:par>
                                    <p:cTn id="152" presetID="2" presetClass="entr" presetSubtype="2" fill="hold" grpId="0" nodeType="withEffect">
                                      <p:stCondLst>
                                        <p:cond delay="2750"/>
                                      </p:stCondLst>
                                      <p:childTnLst>
                                        <p:set>
                                          <p:cBhvr>
                                            <p:cTn id="153" dur="1" fill="hold">
                                              <p:stCondLst>
                                                <p:cond delay="0"/>
                                              </p:stCondLst>
                                            </p:cTn>
                                            <p:tgtEl>
                                              <p:spTgt spid="80"/>
                                            </p:tgtEl>
                                            <p:attrNameLst>
                                              <p:attrName>style.visibility</p:attrName>
                                            </p:attrNameLst>
                                          </p:cBhvr>
                                          <p:to>
                                            <p:strVal val="visible"/>
                                          </p:to>
                                        </p:set>
                                        <p:anim calcmode="lin" valueType="num">
                                          <p:cBhvr additive="base">
                                            <p:cTn id="154" dur="1000" fill="hold"/>
                                            <p:tgtEl>
                                              <p:spTgt spid="80"/>
                                            </p:tgtEl>
                                            <p:attrNameLst>
                                              <p:attrName>ppt_x</p:attrName>
                                            </p:attrNameLst>
                                          </p:cBhvr>
                                          <p:tavLst>
                                            <p:tav tm="0">
                                              <p:val>
                                                <p:strVal val="1+#ppt_w/2"/>
                                              </p:val>
                                            </p:tav>
                                            <p:tav tm="100000">
                                              <p:val>
                                                <p:strVal val="#ppt_x"/>
                                              </p:val>
                                            </p:tav>
                                          </p:tavLst>
                                        </p:anim>
                                        <p:anim calcmode="lin" valueType="num">
                                          <p:cBhvr additive="base">
                                            <p:cTn id="155" dur="1000" fill="hold"/>
                                            <p:tgtEl>
                                              <p:spTgt spid="80"/>
                                            </p:tgtEl>
                                            <p:attrNameLst>
                                              <p:attrName>ppt_y</p:attrName>
                                            </p:attrNameLst>
                                          </p:cBhvr>
                                          <p:tavLst>
                                            <p:tav tm="0">
                                              <p:val>
                                                <p:strVal val="#ppt_y"/>
                                              </p:val>
                                            </p:tav>
                                            <p:tav tm="100000">
                                              <p:val>
                                                <p:strVal val="#ppt_y"/>
                                              </p:val>
                                            </p:tav>
                                          </p:tavLst>
                                        </p:anim>
                                      </p:childTnLst>
                                    </p:cTn>
                                  </p:par>
                                  <p:par>
                                    <p:cTn id="156" presetID="2" presetClass="entr" presetSubtype="2" fill="hold" grpId="0" nodeType="withEffect">
                                      <p:stCondLst>
                                        <p:cond delay="2750"/>
                                      </p:stCondLst>
                                      <p:childTnLst>
                                        <p:set>
                                          <p:cBhvr>
                                            <p:cTn id="157" dur="1" fill="hold">
                                              <p:stCondLst>
                                                <p:cond delay="0"/>
                                              </p:stCondLst>
                                            </p:cTn>
                                            <p:tgtEl>
                                              <p:spTgt spid="79"/>
                                            </p:tgtEl>
                                            <p:attrNameLst>
                                              <p:attrName>style.visibility</p:attrName>
                                            </p:attrNameLst>
                                          </p:cBhvr>
                                          <p:to>
                                            <p:strVal val="visible"/>
                                          </p:to>
                                        </p:set>
                                        <p:anim calcmode="lin" valueType="num">
                                          <p:cBhvr additive="base">
                                            <p:cTn id="158" dur="1000" fill="hold"/>
                                            <p:tgtEl>
                                              <p:spTgt spid="79"/>
                                            </p:tgtEl>
                                            <p:attrNameLst>
                                              <p:attrName>ppt_x</p:attrName>
                                            </p:attrNameLst>
                                          </p:cBhvr>
                                          <p:tavLst>
                                            <p:tav tm="0">
                                              <p:val>
                                                <p:strVal val="1+#ppt_w/2"/>
                                              </p:val>
                                            </p:tav>
                                            <p:tav tm="100000">
                                              <p:val>
                                                <p:strVal val="#ppt_x"/>
                                              </p:val>
                                            </p:tav>
                                          </p:tavLst>
                                        </p:anim>
                                        <p:anim calcmode="lin" valueType="num">
                                          <p:cBhvr additive="base">
                                            <p:cTn id="159" dur="1000" fill="hold"/>
                                            <p:tgtEl>
                                              <p:spTgt spid="79"/>
                                            </p:tgtEl>
                                            <p:attrNameLst>
                                              <p:attrName>ppt_y</p:attrName>
                                            </p:attrNameLst>
                                          </p:cBhvr>
                                          <p:tavLst>
                                            <p:tav tm="0">
                                              <p:val>
                                                <p:strVal val="#ppt_y"/>
                                              </p:val>
                                            </p:tav>
                                            <p:tav tm="100000">
                                              <p:val>
                                                <p:strVal val="#ppt_y"/>
                                              </p:val>
                                            </p:tav>
                                          </p:tavLst>
                                        </p:anim>
                                      </p:childTnLst>
                                    </p:cTn>
                                  </p:par>
                                  <p:par>
                                    <p:cTn id="160" presetID="2" presetClass="entr" presetSubtype="2" fill="hold" grpId="0" nodeType="withEffect">
                                      <p:stCondLst>
                                        <p:cond delay="2750"/>
                                      </p:stCondLst>
                                      <p:childTnLst>
                                        <p:set>
                                          <p:cBhvr>
                                            <p:cTn id="161" dur="1" fill="hold">
                                              <p:stCondLst>
                                                <p:cond delay="0"/>
                                              </p:stCondLst>
                                            </p:cTn>
                                            <p:tgtEl>
                                              <p:spTgt spid="78"/>
                                            </p:tgtEl>
                                            <p:attrNameLst>
                                              <p:attrName>style.visibility</p:attrName>
                                            </p:attrNameLst>
                                          </p:cBhvr>
                                          <p:to>
                                            <p:strVal val="visible"/>
                                          </p:to>
                                        </p:set>
                                        <p:anim calcmode="lin" valueType="num">
                                          <p:cBhvr additive="base">
                                            <p:cTn id="162" dur="1000" fill="hold"/>
                                            <p:tgtEl>
                                              <p:spTgt spid="78"/>
                                            </p:tgtEl>
                                            <p:attrNameLst>
                                              <p:attrName>ppt_x</p:attrName>
                                            </p:attrNameLst>
                                          </p:cBhvr>
                                          <p:tavLst>
                                            <p:tav tm="0">
                                              <p:val>
                                                <p:strVal val="1+#ppt_w/2"/>
                                              </p:val>
                                            </p:tav>
                                            <p:tav tm="100000">
                                              <p:val>
                                                <p:strVal val="#ppt_x"/>
                                              </p:val>
                                            </p:tav>
                                          </p:tavLst>
                                        </p:anim>
                                        <p:anim calcmode="lin" valueType="num">
                                          <p:cBhvr additive="base">
                                            <p:cTn id="163" dur="1000" fill="hold"/>
                                            <p:tgtEl>
                                              <p:spTgt spid="78"/>
                                            </p:tgtEl>
                                            <p:attrNameLst>
                                              <p:attrName>ppt_y</p:attrName>
                                            </p:attrNameLst>
                                          </p:cBhvr>
                                          <p:tavLst>
                                            <p:tav tm="0">
                                              <p:val>
                                                <p:strVal val="#ppt_y"/>
                                              </p:val>
                                            </p:tav>
                                            <p:tav tm="100000">
                                              <p:val>
                                                <p:strVal val="#ppt_y"/>
                                              </p:val>
                                            </p:tav>
                                          </p:tavLst>
                                        </p:anim>
                                      </p:childTnLst>
                                    </p:cTn>
                                  </p:par>
                                  <p:par>
                                    <p:cTn id="164" presetID="2" presetClass="entr" presetSubtype="2" fill="hold" grpId="0" nodeType="withEffect">
                                      <p:stCondLst>
                                        <p:cond delay="2750"/>
                                      </p:stCondLst>
                                      <p:childTnLst>
                                        <p:set>
                                          <p:cBhvr>
                                            <p:cTn id="165" dur="1" fill="hold">
                                              <p:stCondLst>
                                                <p:cond delay="0"/>
                                              </p:stCondLst>
                                            </p:cTn>
                                            <p:tgtEl>
                                              <p:spTgt spid="77"/>
                                            </p:tgtEl>
                                            <p:attrNameLst>
                                              <p:attrName>style.visibility</p:attrName>
                                            </p:attrNameLst>
                                          </p:cBhvr>
                                          <p:to>
                                            <p:strVal val="visible"/>
                                          </p:to>
                                        </p:set>
                                        <p:anim calcmode="lin" valueType="num">
                                          <p:cBhvr additive="base">
                                            <p:cTn id="166" dur="1000" fill="hold"/>
                                            <p:tgtEl>
                                              <p:spTgt spid="77"/>
                                            </p:tgtEl>
                                            <p:attrNameLst>
                                              <p:attrName>ppt_x</p:attrName>
                                            </p:attrNameLst>
                                          </p:cBhvr>
                                          <p:tavLst>
                                            <p:tav tm="0">
                                              <p:val>
                                                <p:strVal val="1+#ppt_w/2"/>
                                              </p:val>
                                            </p:tav>
                                            <p:tav tm="100000">
                                              <p:val>
                                                <p:strVal val="#ppt_x"/>
                                              </p:val>
                                            </p:tav>
                                          </p:tavLst>
                                        </p:anim>
                                        <p:anim calcmode="lin" valueType="num">
                                          <p:cBhvr additive="base">
                                            <p:cTn id="167" dur="1000" fill="hold"/>
                                            <p:tgtEl>
                                              <p:spTgt spid="77"/>
                                            </p:tgtEl>
                                            <p:attrNameLst>
                                              <p:attrName>ppt_y</p:attrName>
                                            </p:attrNameLst>
                                          </p:cBhvr>
                                          <p:tavLst>
                                            <p:tav tm="0">
                                              <p:val>
                                                <p:strVal val="#ppt_y"/>
                                              </p:val>
                                            </p:tav>
                                            <p:tav tm="100000">
                                              <p:val>
                                                <p:strVal val="#ppt_y"/>
                                              </p:val>
                                            </p:tav>
                                          </p:tavLst>
                                        </p:anim>
                                      </p:childTnLst>
                                    </p:cTn>
                                  </p:par>
                                  <p:par>
                                    <p:cTn id="168" presetID="2" presetClass="entr" presetSubtype="2" fill="hold" grpId="0" nodeType="withEffect">
                                      <p:stCondLst>
                                        <p:cond delay="2750"/>
                                      </p:stCondLst>
                                      <p:childTnLst>
                                        <p:set>
                                          <p:cBhvr>
                                            <p:cTn id="169" dur="1" fill="hold">
                                              <p:stCondLst>
                                                <p:cond delay="0"/>
                                              </p:stCondLst>
                                            </p:cTn>
                                            <p:tgtEl>
                                              <p:spTgt spid="85"/>
                                            </p:tgtEl>
                                            <p:attrNameLst>
                                              <p:attrName>style.visibility</p:attrName>
                                            </p:attrNameLst>
                                          </p:cBhvr>
                                          <p:to>
                                            <p:strVal val="visible"/>
                                          </p:to>
                                        </p:set>
                                        <p:anim calcmode="lin" valueType="num">
                                          <p:cBhvr additive="base">
                                            <p:cTn id="170" dur="1000" fill="hold"/>
                                            <p:tgtEl>
                                              <p:spTgt spid="85"/>
                                            </p:tgtEl>
                                            <p:attrNameLst>
                                              <p:attrName>ppt_x</p:attrName>
                                            </p:attrNameLst>
                                          </p:cBhvr>
                                          <p:tavLst>
                                            <p:tav tm="0">
                                              <p:val>
                                                <p:strVal val="1+#ppt_w/2"/>
                                              </p:val>
                                            </p:tav>
                                            <p:tav tm="100000">
                                              <p:val>
                                                <p:strVal val="#ppt_x"/>
                                              </p:val>
                                            </p:tav>
                                          </p:tavLst>
                                        </p:anim>
                                        <p:anim calcmode="lin" valueType="num">
                                          <p:cBhvr additive="base">
                                            <p:cTn id="171" dur="1000" fill="hold"/>
                                            <p:tgtEl>
                                              <p:spTgt spid="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p:bldP spid="70" grpId="0"/>
          <p:bldP spid="71" grpId="0"/>
          <p:bldP spid="72" grpId="0"/>
          <p:bldP spid="73" grpId="0"/>
          <p:bldP spid="74" grpId="0"/>
          <p:bldP spid="75" grpId="0"/>
          <p:bldP spid="76" grpId="0"/>
          <p:bldP spid="77" grpId="0"/>
          <p:bldP spid="78" grpId="0"/>
          <p:bldP spid="79" grpId="0"/>
          <p:bldP spid="80" grpId="0"/>
          <p:bldP spid="81" grpId="0"/>
          <p:bldP spid="82" grpId="0"/>
          <p:bldP spid="83" grpId="0"/>
          <p:bldP spid="84" grpId="0"/>
          <p:bldP spid="85"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004A013D-4A56-44E7-9E11-7B0D73193E91}" type="slidenum">
              <a:rPr lang="en-IN" smtClean="0"/>
              <a:pPr/>
              <a:t>5</a:t>
            </a:fld>
            <a:endParaRPr lang="en-IN" dirty="0"/>
          </a:p>
        </p:txBody>
      </p:sp>
      <p:cxnSp>
        <p:nvCxnSpPr>
          <p:cNvPr id="3" name="Straight Connector 2"/>
          <p:cNvCxnSpPr/>
          <p:nvPr/>
        </p:nvCxnSpPr>
        <p:spPr>
          <a:xfrm>
            <a:off x="1818019" y="2448461"/>
            <a:ext cx="9071194" cy="9554"/>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4" name="Straight Connector 3"/>
          <p:cNvCxnSpPr>
            <a:stCxn id="56" idx="0"/>
          </p:cNvCxnSpPr>
          <p:nvPr/>
        </p:nvCxnSpPr>
        <p:spPr>
          <a:xfrm flipV="1">
            <a:off x="6534489" y="1577022"/>
            <a:ext cx="9690" cy="295948"/>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713735" y="1872970"/>
            <a:ext cx="10941449" cy="4561553"/>
            <a:chOff x="692923" y="2082478"/>
            <a:chExt cx="10510986" cy="4382363"/>
          </a:xfrm>
        </p:grpSpPr>
        <p:grpSp>
          <p:nvGrpSpPr>
            <p:cNvPr id="6" name="Group 5">
              <a:extLst>
                <a:ext uri="{FF2B5EF4-FFF2-40B4-BE49-F238E27FC236}">
                  <a16:creationId xmlns:a16="http://schemas.microsoft.com/office/drawing/2014/main" id="{AE46608A-B01E-4E40-BB84-8087D35B81B1}"/>
                </a:ext>
              </a:extLst>
            </p:cNvPr>
            <p:cNvGrpSpPr/>
            <p:nvPr/>
          </p:nvGrpSpPr>
          <p:grpSpPr>
            <a:xfrm>
              <a:off x="4915718" y="2698898"/>
              <a:ext cx="1768893" cy="3707867"/>
              <a:chOff x="5313363" y="2595563"/>
              <a:chExt cx="1565275" cy="3632325"/>
            </a:xfrm>
          </p:grpSpPr>
          <p:sp>
            <p:nvSpPr>
              <p:cNvPr id="58" name="Freeform 10">
                <a:extLst>
                  <a:ext uri="{FF2B5EF4-FFF2-40B4-BE49-F238E27FC236}">
                    <a16:creationId xmlns:a16="http://schemas.microsoft.com/office/drawing/2014/main" id="{34F9EBD2-571E-4C2D-9123-F5DCBC760002}"/>
                  </a:ext>
                </a:extLst>
              </p:cNvPr>
              <p:cNvSpPr>
                <a:spLocks/>
              </p:cNvSpPr>
              <p:nvPr/>
            </p:nvSpPr>
            <p:spPr bwMode="auto">
              <a:xfrm>
                <a:off x="5794375" y="2595563"/>
                <a:ext cx="681038" cy="925513"/>
              </a:xfrm>
              <a:custGeom>
                <a:avLst/>
                <a:gdLst>
                  <a:gd name="T0" fmla="*/ 17 w 330"/>
                  <a:gd name="T1" fmla="*/ 363 h 448"/>
                  <a:gd name="T2" fmla="*/ 96 w 330"/>
                  <a:gd name="T3" fmla="*/ 445 h 448"/>
                  <a:gd name="T4" fmla="*/ 123 w 330"/>
                  <a:gd name="T5" fmla="*/ 447 h 448"/>
                  <a:gd name="T6" fmla="*/ 142 w 330"/>
                  <a:gd name="T7" fmla="*/ 429 h 448"/>
                  <a:gd name="T8" fmla="*/ 135 w 330"/>
                  <a:gd name="T9" fmla="*/ 414 h 448"/>
                  <a:gd name="T10" fmla="*/ 133 w 330"/>
                  <a:gd name="T11" fmla="*/ 413 h 448"/>
                  <a:gd name="T12" fmla="*/ 124 w 330"/>
                  <a:gd name="T13" fmla="*/ 411 h 448"/>
                  <a:gd name="T14" fmla="*/ 81 w 330"/>
                  <a:gd name="T15" fmla="*/ 396 h 448"/>
                  <a:gd name="T16" fmla="*/ 45 w 330"/>
                  <a:gd name="T17" fmla="*/ 332 h 448"/>
                  <a:gd name="T18" fmla="*/ 40 w 330"/>
                  <a:gd name="T19" fmla="*/ 304 h 448"/>
                  <a:gd name="T20" fmla="*/ 120 w 330"/>
                  <a:gd name="T21" fmla="*/ 198 h 448"/>
                  <a:gd name="T22" fmla="*/ 148 w 330"/>
                  <a:gd name="T23" fmla="*/ 190 h 448"/>
                  <a:gd name="T24" fmla="*/ 193 w 330"/>
                  <a:gd name="T25" fmla="*/ 176 h 448"/>
                  <a:gd name="T26" fmla="*/ 255 w 330"/>
                  <a:gd name="T27" fmla="*/ 138 h 448"/>
                  <a:gd name="T28" fmla="*/ 327 w 330"/>
                  <a:gd name="T29" fmla="*/ 22 h 448"/>
                  <a:gd name="T30" fmla="*/ 314 w 330"/>
                  <a:gd name="T31" fmla="*/ 1 h 448"/>
                  <a:gd name="T32" fmla="*/ 308 w 330"/>
                  <a:gd name="T33" fmla="*/ 0 h 448"/>
                  <a:gd name="T34" fmla="*/ 292 w 330"/>
                  <a:gd name="T35" fmla="*/ 13 h 448"/>
                  <a:gd name="T36" fmla="*/ 228 w 330"/>
                  <a:gd name="T37" fmla="*/ 113 h 448"/>
                  <a:gd name="T38" fmla="*/ 136 w 330"/>
                  <a:gd name="T39" fmla="*/ 155 h 448"/>
                  <a:gd name="T40" fmla="*/ 110 w 330"/>
                  <a:gd name="T41" fmla="*/ 162 h 448"/>
                  <a:gd name="T42" fmla="*/ 18 w 330"/>
                  <a:gd name="T43" fmla="*/ 239 h 448"/>
                  <a:gd name="T44" fmla="*/ 16 w 330"/>
                  <a:gd name="T45" fmla="*/ 362 h 448"/>
                  <a:gd name="T46" fmla="*/ 17 w 330"/>
                  <a:gd name="T47" fmla="*/ 363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0" h="448">
                    <a:moveTo>
                      <a:pt x="17" y="363"/>
                    </a:moveTo>
                    <a:cubicBezTo>
                      <a:pt x="32" y="400"/>
                      <a:pt x="61" y="435"/>
                      <a:pt x="96" y="445"/>
                    </a:cubicBezTo>
                    <a:cubicBezTo>
                      <a:pt x="104" y="447"/>
                      <a:pt x="114" y="448"/>
                      <a:pt x="123" y="447"/>
                    </a:cubicBezTo>
                    <a:cubicBezTo>
                      <a:pt x="132" y="446"/>
                      <a:pt x="142" y="441"/>
                      <a:pt x="142" y="429"/>
                    </a:cubicBezTo>
                    <a:cubicBezTo>
                      <a:pt x="142" y="424"/>
                      <a:pt x="139" y="418"/>
                      <a:pt x="135" y="414"/>
                    </a:cubicBezTo>
                    <a:cubicBezTo>
                      <a:pt x="134" y="414"/>
                      <a:pt x="134" y="414"/>
                      <a:pt x="133" y="413"/>
                    </a:cubicBezTo>
                    <a:cubicBezTo>
                      <a:pt x="131" y="412"/>
                      <a:pt x="128" y="410"/>
                      <a:pt x="124" y="411"/>
                    </a:cubicBezTo>
                    <a:cubicBezTo>
                      <a:pt x="109" y="412"/>
                      <a:pt x="94" y="408"/>
                      <a:pt x="81" y="396"/>
                    </a:cubicBezTo>
                    <a:cubicBezTo>
                      <a:pt x="63" y="380"/>
                      <a:pt x="51" y="355"/>
                      <a:pt x="45" y="332"/>
                    </a:cubicBezTo>
                    <a:cubicBezTo>
                      <a:pt x="42" y="322"/>
                      <a:pt x="40" y="313"/>
                      <a:pt x="40" y="304"/>
                    </a:cubicBezTo>
                    <a:cubicBezTo>
                      <a:pt x="39" y="254"/>
                      <a:pt x="70" y="214"/>
                      <a:pt x="120" y="198"/>
                    </a:cubicBezTo>
                    <a:cubicBezTo>
                      <a:pt x="129" y="195"/>
                      <a:pt x="139" y="192"/>
                      <a:pt x="148" y="190"/>
                    </a:cubicBezTo>
                    <a:cubicBezTo>
                      <a:pt x="163" y="186"/>
                      <a:pt x="178" y="182"/>
                      <a:pt x="193" y="176"/>
                    </a:cubicBezTo>
                    <a:cubicBezTo>
                      <a:pt x="215" y="167"/>
                      <a:pt x="236" y="154"/>
                      <a:pt x="255" y="138"/>
                    </a:cubicBezTo>
                    <a:cubicBezTo>
                      <a:pt x="290" y="109"/>
                      <a:pt x="315" y="68"/>
                      <a:pt x="327" y="22"/>
                    </a:cubicBezTo>
                    <a:cubicBezTo>
                      <a:pt x="330" y="11"/>
                      <a:pt x="322" y="3"/>
                      <a:pt x="314" y="1"/>
                    </a:cubicBezTo>
                    <a:cubicBezTo>
                      <a:pt x="312" y="0"/>
                      <a:pt x="310" y="0"/>
                      <a:pt x="308" y="0"/>
                    </a:cubicBezTo>
                    <a:cubicBezTo>
                      <a:pt x="301" y="0"/>
                      <a:pt x="294" y="4"/>
                      <a:pt x="292" y="13"/>
                    </a:cubicBezTo>
                    <a:cubicBezTo>
                      <a:pt x="282" y="52"/>
                      <a:pt x="260" y="87"/>
                      <a:pt x="228" y="113"/>
                    </a:cubicBezTo>
                    <a:cubicBezTo>
                      <a:pt x="200" y="136"/>
                      <a:pt x="169" y="145"/>
                      <a:pt x="136" y="155"/>
                    </a:cubicBezTo>
                    <a:cubicBezTo>
                      <a:pt x="128" y="157"/>
                      <a:pt x="119" y="160"/>
                      <a:pt x="110" y="162"/>
                    </a:cubicBezTo>
                    <a:cubicBezTo>
                      <a:pt x="66" y="176"/>
                      <a:pt x="34" y="203"/>
                      <a:pt x="18" y="239"/>
                    </a:cubicBezTo>
                    <a:cubicBezTo>
                      <a:pt x="0" y="278"/>
                      <a:pt x="0" y="322"/>
                      <a:pt x="16" y="362"/>
                    </a:cubicBezTo>
                    <a:cubicBezTo>
                      <a:pt x="16" y="362"/>
                      <a:pt x="16" y="363"/>
                      <a:pt x="17" y="363"/>
                    </a:cubicBezTo>
                    <a:close/>
                  </a:path>
                </a:pathLst>
              </a:custGeom>
              <a:solidFill>
                <a:srgbClr val="98D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prstClr val="black"/>
                  </a:solidFill>
                  <a:effectLst/>
                  <a:uLnTx/>
                  <a:uFillTx/>
                  <a:latin typeface="Open Sans"/>
                </a:endParaRPr>
              </a:p>
            </p:txBody>
          </p:sp>
          <p:sp>
            <p:nvSpPr>
              <p:cNvPr id="59" name="Freeform 9">
                <a:extLst>
                  <a:ext uri="{FF2B5EF4-FFF2-40B4-BE49-F238E27FC236}">
                    <a16:creationId xmlns:a16="http://schemas.microsoft.com/office/drawing/2014/main" id="{0E5A136C-41F8-4812-AAA6-57CC25F4A371}"/>
                  </a:ext>
                </a:extLst>
              </p:cNvPr>
              <p:cNvSpPr>
                <a:spLocks/>
              </p:cNvSpPr>
              <p:nvPr/>
            </p:nvSpPr>
            <p:spPr bwMode="auto">
              <a:xfrm>
                <a:off x="5313363" y="3111501"/>
                <a:ext cx="1565275" cy="3116387"/>
              </a:xfrm>
              <a:custGeom>
                <a:avLst/>
                <a:gdLst>
                  <a:gd name="T0" fmla="*/ 431 w 758"/>
                  <a:gd name="T1" fmla="*/ 30 h 1462"/>
                  <a:gd name="T2" fmla="*/ 327 w 758"/>
                  <a:gd name="T3" fmla="*/ 30 h 1462"/>
                  <a:gd name="T4" fmla="*/ 285 w 758"/>
                  <a:gd name="T5" fmla="*/ 74 h 1462"/>
                  <a:gd name="T6" fmla="*/ 320 w 758"/>
                  <a:gd name="T7" fmla="*/ 139 h 1462"/>
                  <a:gd name="T8" fmla="*/ 356 w 758"/>
                  <a:gd name="T9" fmla="*/ 152 h 1462"/>
                  <a:gd name="T10" fmla="*/ 374 w 758"/>
                  <a:gd name="T11" fmla="*/ 158 h 1462"/>
                  <a:gd name="T12" fmla="*/ 378 w 758"/>
                  <a:gd name="T13" fmla="*/ 162 h 1462"/>
                  <a:gd name="T14" fmla="*/ 379 w 758"/>
                  <a:gd name="T15" fmla="*/ 162 h 1462"/>
                  <a:gd name="T16" fmla="*/ 434 w 758"/>
                  <a:gd name="T17" fmla="*/ 216 h 1462"/>
                  <a:gd name="T18" fmla="*/ 379 w 758"/>
                  <a:gd name="T19" fmla="*/ 271 h 1462"/>
                  <a:gd name="T20" fmla="*/ 324 w 758"/>
                  <a:gd name="T21" fmla="*/ 216 h 1462"/>
                  <a:gd name="T22" fmla="*/ 326 w 758"/>
                  <a:gd name="T23" fmla="*/ 204 h 1462"/>
                  <a:gd name="T24" fmla="*/ 242 w 758"/>
                  <a:gd name="T25" fmla="*/ 119 h 1462"/>
                  <a:gd name="T26" fmla="*/ 0 w 758"/>
                  <a:gd name="T27" fmla="*/ 376 h 1462"/>
                  <a:gd name="T28" fmla="*/ 0 w 758"/>
                  <a:gd name="T29" fmla="*/ 1390 h 1462"/>
                  <a:gd name="T30" fmla="*/ 72 w 758"/>
                  <a:gd name="T31" fmla="*/ 1462 h 1462"/>
                  <a:gd name="T32" fmla="*/ 686 w 758"/>
                  <a:gd name="T33" fmla="*/ 1462 h 1462"/>
                  <a:gd name="T34" fmla="*/ 758 w 758"/>
                  <a:gd name="T35" fmla="*/ 1390 h 1462"/>
                  <a:gd name="T36" fmla="*/ 758 w 758"/>
                  <a:gd name="T37" fmla="*/ 376 h 1462"/>
                  <a:gd name="T38" fmla="*/ 431 w 758"/>
                  <a:gd name="T39" fmla="*/ 30 h 1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8" h="1462">
                    <a:moveTo>
                      <a:pt x="431" y="30"/>
                    </a:moveTo>
                    <a:cubicBezTo>
                      <a:pt x="403" y="0"/>
                      <a:pt x="355" y="0"/>
                      <a:pt x="327" y="30"/>
                    </a:cubicBezTo>
                    <a:cubicBezTo>
                      <a:pt x="285" y="74"/>
                      <a:pt x="285" y="74"/>
                      <a:pt x="285" y="74"/>
                    </a:cubicBezTo>
                    <a:cubicBezTo>
                      <a:pt x="290" y="98"/>
                      <a:pt x="303" y="124"/>
                      <a:pt x="320" y="139"/>
                    </a:cubicBezTo>
                    <a:cubicBezTo>
                      <a:pt x="331" y="149"/>
                      <a:pt x="343" y="153"/>
                      <a:pt x="356" y="152"/>
                    </a:cubicBezTo>
                    <a:cubicBezTo>
                      <a:pt x="362" y="151"/>
                      <a:pt x="369" y="153"/>
                      <a:pt x="374" y="158"/>
                    </a:cubicBezTo>
                    <a:cubicBezTo>
                      <a:pt x="375" y="159"/>
                      <a:pt x="376" y="160"/>
                      <a:pt x="378" y="162"/>
                    </a:cubicBezTo>
                    <a:cubicBezTo>
                      <a:pt x="378" y="162"/>
                      <a:pt x="379" y="162"/>
                      <a:pt x="379" y="162"/>
                    </a:cubicBezTo>
                    <a:cubicBezTo>
                      <a:pt x="409" y="162"/>
                      <a:pt x="434" y="186"/>
                      <a:pt x="434" y="216"/>
                    </a:cubicBezTo>
                    <a:cubicBezTo>
                      <a:pt x="434" y="247"/>
                      <a:pt x="409" y="271"/>
                      <a:pt x="379" y="271"/>
                    </a:cubicBezTo>
                    <a:cubicBezTo>
                      <a:pt x="349" y="271"/>
                      <a:pt x="324" y="247"/>
                      <a:pt x="324" y="216"/>
                    </a:cubicBezTo>
                    <a:cubicBezTo>
                      <a:pt x="324" y="212"/>
                      <a:pt x="325" y="208"/>
                      <a:pt x="326" y="204"/>
                    </a:cubicBezTo>
                    <a:cubicBezTo>
                      <a:pt x="289" y="193"/>
                      <a:pt x="259" y="157"/>
                      <a:pt x="242" y="119"/>
                    </a:cubicBezTo>
                    <a:cubicBezTo>
                      <a:pt x="0" y="376"/>
                      <a:pt x="0" y="376"/>
                      <a:pt x="0" y="376"/>
                    </a:cubicBezTo>
                    <a:cubicBezTo>
                      <a:pt x="0" y="1390"/>
                      <a:pt x="0" y="1390"/>
                      <a:pt x="0" y="1390"/>
                    </a:cubicBezTo>
                    <a:cubicBezTo>
                      <a:pt x="0" y="1430"/>
                      <a:pt x="33" y="1462"/>
                      <a:pt x="72" y="1462"/>
                    </a:cubicBezTo>
                    <a:cubicBezTo>
                      <a:pt x="686" y="1462"/>
                      <a:pt x="686" y="1462"/>
                      <a:pt x="686" y="1462"/>
                    </a:cubicBezTo>
                    <a:cubicBezTo>
                      <a:pt x="726" y="1462"/>
                      <a:pt x="758" y="1430"/>
                      <a:pt x="758" y="1390"/>
                    </a:cubicBezTo>
                    <a:cubicBezTo>
                      <a:pt x="758" y="376"/>
                      <a:pt x="758" y="376"/>
                      <a:pt x="758" y="376"/>
                    </a:cubicBezTo>
                    <a:lnTo>
                      <a:pt x="431" y="30"/>
                    </a:lnTo>
                    <a:close/>
                  </a:path>
                </a:pathLst>
              </a:custGeom>
              <a:solidFill>
                <a:srgbClr val="98D09E"/>
              </a:solidFill>
              <a:ln>
                <a:noFill/>
              </a:ln>
              <a:effectLst>
                <a:outerShdw blurRad="50800" dist="38100" algn="l" rotWithShape="0">
                  <a:prstClr val="black">
                    <a:alpha val="40000"/>
                  </a:prstClr>
                </a:outerShdw>
              </a:effectLst>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black"/>
                  </a:solidFill>
                  <a:effectLst/>
                  <a:uLnTx/>
                  <a:uFillTx/>
                  <a:latin typeface="Open Sans"/>
                </a:endParaRPr>
              </a:p>
            </p:txBody>
          </p:sp>
        </p:grpSp>
        <p:grpSp>
          <p:nvGrpSpPr>
            <p:cNvPr id="7" name="Group 6">
              <a:extLst>
                <a:ext uri="{FF2B5EF4-FFF2-40B4-BE49-F238E27FC236}">
                  <a16:creationId xmlns:a16="http://schemas.microsoft.com/office/drawing/2014/main" id="{87EB278E-E52D-4736-9042-92B9DC96483C}"/>
                </a:ext>
              </a:extLst>
            </p:cNvPr>
            <p:cNvGrpSpPr/>
            <p:nvPr/>
          </p:nvGrpSpPr>
          <p:grpSpPr>
            <a:xfrm>
              <a:off x="5673048" y="2082478"/>
              <a:ext cx="1223255" cy="1103157"/>
              <a:chOff x="5981764" y="1932392"/>
              <a:chExt cx="1082445" cy="1080682"/>
            </a:xfrm>
          </p:grpSpPr>
          <p:sp>
            <p:nvSpPr>
              <p:cNvPr id="56" name="Oval 55">
                <a:extLst>
                  <a:ext uri="{FF2B5EF4-FFF2-40B4-BE49-F238E27FC236}">
                    <a16:creationId xmlns:a16="http://schemas.microsoft.com/office/drawing/2014/main" id="{65418362-6ACC-4A2F-9348-9F1C2333B876}"/>
                  </a:ext>
                </a:extLst>
              </p:cNvPr>
              <p:cNvSpPr>
                <a:spLocks noChangeArrowheads="1"/>
              </p:cNvSpPr>
              <p:nvPr/>
            </p:nvSpPr>
            <p:spPr bwMode="auto">
              <a:xfrm>
                <a:off x="5981764" y="1932392"/>
                <a:ext cx="1082445" cy="1080682"/>
              </a:xfrm>
              <a:prstGeom prst="ellipse">
                <a:avLst/>
              </a:prstGeom>
              <a:solidFill>
                <a:srgbClr val="98D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prstClr val="black"/>
                  </a:solidFill>
                  <a:effectLst/>
                  <a:uLnTx/>
                  <a:uFillTx/>
                  <a:latin typeface="Open Sans"/>
                </a:endParaRPr>
              </a:p>
            </p:txBody>
          </p:sp>
          <p:sp>
            <p:nvSpPr>
              <p:cNvPr id="57" name="Freeform 49">
                <a:extLst>
                  <a:ext uri="{FF2B5EF4-FFF2-40B4-BE49-F238E27FC236}">
                    <a16:creationId xmlns:a16="http://schemas.microsoft.com/office/drawing/2014/main" id="{E7F60614-FCDE-4D5B-B358-69BC4F66AE2E}"/>
                  </a:ext>
                </a:extLst>
              </p:cNvPr>
              <p:cNvSpPr>
                <a:spLocks noChangeArrowheads="1"/>
              </p:cNvSpPr>
              <p:nvPr/>
            </p:nvSpPr>
            <p:spPr bwMode="auto">
              <a:xfrm>
                <a:off x="6249796" y="2205157"/>
                <a:ext cx="546379" cy="535150"/>
              </a:xfrm>
              <a:custGeom>
                <a:avLst/>
                <a:gdLst>
                  <a:gd name="T0" fmla="*/ 346937 w 479"/>
                  <a:gd name="T1" fmla="*/ 0 h 471"/>
                  <a:gd name="T2" fmla="*/ 346937 w 479"/>
                  <a:gd name="T3" fmla="*/ 0 h 471"/>
                  <a:gd name="T4" fmla="*/ 0 w 479"/>
                  <a:gd name="T5" fmla="*/ 334012 h 471"/>
                  <a:gd name="T6" fmla="*/ 346937 w 479"/>
                  <a:gd name="T7" fmla="*/ 679591 h 471"/>
                  <a:gd name="T8" fmla="*/ 693873 w 479"/>
                  <a:gd name="T9" fmla="*/ 334012 h 471"/>
                  <a:gd name="T10" fmla="*/ 346937 w 479"/>
                  <a:gd name="T11" fmla="*/ 0 h 471"/>
                  <a:gd name="T12" fmla="*/ 256936 w 479"/>
                  <a:gd name="T13" fmla="*/ 488727 h 471"/>
                  <a:gd name="T14" fmla="*/ 256936 w 479"/>
                  <a:gd name="T15" fmla="*/ 488727 h 471"/>
                  <a:gd name="T16" fmla="*/ 193065 w 479"/>
                  <a:gd name="T17" fmla="*/ 488727 h 471"/>
                  <a:gd name="T18" fmla="*/ 193065 w 479"/>
                  <a:gd name="T19" fmla="*/ 257377 h 471"/>
                  <a:gd name="T20" fmla="*/ 256936 w 479"/>
                  <a:gd name="T21" fmla="*/ 257377 h 471"/>
                  <a:gd name="T22" fmla="*/ 256936 w 479"/>
                  <a:gd name="T23" fmla="*/ 488727 h 471"/>
                  <a:gd name="T24" fmla="*/ 230807 w 479"/>
                  <a:gd name="T25" fmla="*/ 231350 h 471"/>
                  <a:gd name="T26" fmla="*/ 230807 w 479"/>
                  <a:gd name="T27" fmla="*/ 231350 h 471"/>
                  <a:gd name="T28" fmla="*/ 193065 w 479"/>
                  <a:gd name="T29" fmla="*/ 193756 h 471"/>
                  <a:gd name="T30" fmla="*/ 230807 w 479"/>
                  <a:gd name="T31" fmla="*/ 154715 h 471"/>
                  <a:gd name="T32" fmla="*/ 270001 w 479"/>
                  <a:gd name="T33" fmla="*/ 193756 h 471"/>
                  <a:gd name="T34" fmla="*/ 230807 w 479"/>
                  <a:gd name="T35" fmla="*/ 231350 h 471"/>
                  <a:gd name="T36" fmla="*/ 513873 w 479"/>
                  <a:gd name="T37" fmla="*/ 488727 h 471"/>
                  <a:gd name="T38" fmla="*/ 513873 w 479"/>
                  <a:gd name="T39" fmla="*/ 488727 h 471"/>
                  <a:gd name="T40" fmla="*/ 450002 w 479"/>
                  <a:gd name="T41" fmla="*/ 488727 h 471"/>
                  <a:gd name="T42" fmla="*/ 450002 w 479"/>
                  <a:gd name="T43" fmla="*/ 360039 h 471"/>
                  <a:gd name="T44" fmla="*/ 412259 w 479"/>
                  <a:gd name="T45" fmla="*/ 307985 h 471"/>
                  <a:gd name="T46" fmla="*/ 371614 w 479"/>
                  <a:gd name="T47" fmla="*/ 334012 h 471"/>
                  <a:gd name="T48" fmla="*/ 371614 w 479"/>
                  <a:gd name="T49" fmla="*/ 347025 h 471"/>
                  <a:gd name="T50" fmla="*/ 371614 w 479"/>
                  <a:gd name="T51" fmla="*/ 488727 h 471"/>
                  <a:gd name="T52" fmla="*/ 307743 w 479"/>
                  <a:gd name="T53" fmla="*/ 488727 h 471"/>
                  <a:gd name="T54" fmla="*/ 307743 w 479"/>
                  <a:gd name="T55" fmla="*/ 334012 h 471"/>
                  <a:gd name="T56" fmla="*/ 294678 w 479"/>
                  <a:gd name="T57" fmla="*/ 257377 h 471"/>
                  <a:gd name="T58" fmla="*/ 358550 w 479"/>
                  <a:gd name="T59" fmla="*/ 257377 h 471"/>
                  <a:gd name="T60" fmla="*/ 358550 w 479"/>
                  <a:gd name="T61" fmla="*/ 283404 h 471"/>
                  <a:gd name="T62" fmla="*/ 371614 w 479"/>
                  <a:gd name="T63" fmla="*/ 283404 h 471"/>
                  <a:gd name="T64" fmla="*/ 435485 w 479"/>
                  <a:gd name="T65" fmla="*/ 257377 h 471"/>
                  <a:gd name="T66" fmla="*/ 513873 w 479"/>
                  <a:gd name="T67" fmla="*/ 347025 h 471"/>
                  <a:gd name="T68" fmla="*/ 513873 w 479"/>
                  <a:gd name="T69" fmla="*/ 488727 h 4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79" h="471">
                    <a:moveTo>
                      <a:pt x="239" y="0"/>
                    </a:moveTo>
                    <a:lnTo>
                      <a:pt x="239" y="0"/>
                    </a:lnTo>
                    <a:cubicBezTo>
                      <a:pt x="106" y="0"/>
                      <a:pt x="0" y="107"/>
                      <a:pt x="0" y="231"/>
                    </a:cubicBezTo>
                    <a:cubicBezTo>
                      <a:pt x="0" y="364"/>
                      <a:pt x="106" y="470"/>
                      <a:pt x="239" y="470"/>
                    </a:cubicBezTo>
                    <a:cubicBezTo>
                      <a:pt x="372" y="470"/>
                      <a:pt x="478" y="364"/>
                      <a:pt x="478" y="231"/>
                    </a:cubicBezTo>
                    <a:cubicBezTo>
                      <a:pt x="478" y="107"/>
                      <a:pt x="372" y="0"/>
                      <a:pt x="239" y="0"/>
                    </a:cubicBezTo>
                    <a:close/>
                    <a:moveTo>
                      <a:pt x="177" y="338"/>
                    </a:moveTo>
                    <a:lnTo>
                      <a:pt x="177" y="338"/>
                    </a:lnTo>
                    <a:cubicBezTo>
                      <a:pt x="133" y="338"/>
                      <a:pt x="133" y="338"/>
                      <a:pt x="133" y="338"/>
                    </a:cubicBezTo>
                    <a:cubicBezTo>
                      <a:pt x="133" y="178"/>
                      <a:pt x="133" y="178"/>
                      <a:pt x="133" y="178"/>
                    </a:cubicBezTo>
                    <a:cubicBezTo>
                      <a:pt x="177" y="178"/>
                      <a:pt x="177" y="178"/>
                      <a:pt x="177" y="178"/>
                    </a:cubicBezTo>
                    <a:lnTo>
                      <a:pt x="177" y="338"/>
                    </a:lnTo>
                    <a:close/>
                    <a:moveTo>
                      <a:pt x="159" y="160"/>
                    </a:moveTo>
                    <a:lnTo>
                      <a:pt x="159" y="160"/>
                    </a:lnTo>
                    <a:cubicBezTo>
                      <a:pt x="141" y="160"/>
                      <a:pt x="133" y="151"/>
                      <a:pt x="133" y="134"/>
                    </a:cubicBezTo>
                    <a:cubicBezTo>
                      <a:pt x="133" y="125"/>
                      <a:pt x="141" y="107"/>
                      <a:pt x="159" y="107"/>
                    </a:cubicBezTo>
                    <a:cubicBezTo>
                      <a:pt x="168" y="107"/>
                      <a:pt x="177" y="125"/>
                      <a:pt x="186" y="134"/>
                    </a:cubicBezTo>
                    <a:cubicBezTo>
                      <a:pt x="186" y="151"/>
                      <a:pt x="168" y="160"/>
                      <a:pt x="159" y="160"/>
                    </a:cubicBezTo>
                    <a:close/>
                    <a:moveTo>
                      <a:pt x="354" y="338"/>
                    </a:moveTo>
                    <a:lnTo>
                      <a:pt x="354" y="338"/>
                    </a:lnTo>
                    <a:cubicBezTo>
                      <a:pt x="310" y="338"/>
                      <a:pt x="310" y="338"/>
                      <a:pt x="310" y="338"/>
                    </a:cubicBezTo>
                    <a:cubicBezTo>
                      <a:pt x="310" y="249"/>
                      <a:pt x="310" y="249"/>
                      <a:pt x="310" y="249"/>
                    </a:cubicBezTo>
                    <a:cubicBezTo>
                      <a:pt x="310" y="231"/>
                      <a:pt x="300" y="213"/>
                      <a:pt x="284" y="213"/>
                    </a:cubicBezTo>
                    <a:cubicBezTo>
                      <a:pt x="275" y="213"/>
                      <a:pt x="265" y="222"/>
                      <a:pt x="256" y="231"/>
                    </a:cubicBezTo>
                    <a:lnTo>
                      <a:pt x="256" y="240"/>
                    </a:lnTo>
                    <a:cubicBezTo>
                      <a:pt x="256" y="338"/>
                      <a:pt x="256" y="338"/>
                      <a:pt x="256" y="338"/>
                    </a:cubicBezTo>
                    <a:cubicBezTo>
                      <a:pt x="212" y="338"/>
                      <a:pt x="212" y="338"/>
                      <a:pt x="212" y="338"/>
                    </a:cubicBezTo>
                    <a:cubicBezTo>
                      <a:pt x="212" y="231"/>
                      <a:pt x="212" y="231"/>
                      <a:pt x="212" y="231"/>
                    </a:cubicBezTo>
                    <a:cubicBezTo>
                      <a:pt x="212" y="205"/>
                      <a:pt x="212" y="196"/>
                      <a:pt x="203" y="178"/>
                    </a:cubicBezTo>
                    <a:cubicBezTo>
                      <a:pt x="247" y="178"/>
                      <a:pt x="247" y="178"/>
                      <a:pt x="247" y="178"/>
                    </a:cubicBezTo>
                    <a:cubicBezTo>
                      <a:pt x="247" y="196"/>
                      <a:pt x="247" y="196"/>
                      <a:pt x="247" y="196"/>
                    </a:cubicBezTo>
                    <a:cubicBezTo>
                      <a:pt x="256" y="196"/>
                      <a:pt x="256" y="196"/>
                      <a:pt x="256" y="196"/>
                    </a:cubicBezTo>
                    <a:cubicBezTo>
                      <a:pt x="256" y="187"/>
                      <a:pt x="275" y="178"/>
                      <a:pt x="300" y="178"/>
                    </a:cubicBezTo>
                    <a:cubicBezTo>
                      <a:pt x="337" y="178"/>
                      <a:pt x="354" y="196"/>
                      <a:pt x="354" y="240"/>
                    </a:cubicBezTo>
                    <a:lnTo>
                      <a:pt x="354" y="338"/>
                    </a:lnTo>
                    <a:close/>
                  </a:path>
                </a:pathLst>
              </a:custGeom>
              <a:solidFill>
                <a:srgbClr val="98D09E">
                  <a:lumMod val="50000"/>
                </a:srgbClr>
              </a:solidFill>
              <a:ln>
                <a:noFill/>
              </a:ln>
            </p:spPr>
            <p:txBody>
              <a:bodyPr wrap="none" lIns="91424" tIns="45712" rIns="91424" bIns="45712"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black"/>
                  </a:solidFill>
                  <a:effectLst/>
                  <a:uLnTx/>
                  <a:uFillTx/>
                  <a:latin typeface="Open Sans"/>
                </a:endParaRPr>
              </a:p>
            </p:txBody>
          </p:sp>
        </p:grpSp>
        <p:grpSp>
          <p:nvGrpSpPr>
            <p:cNvPr id="8" name="Group 7">
              <a:extLst>
                <a:ext uri="{FF2B5EF4-FFF2-40B4-BE49-F238E27FC236}">
                  <a16:creationId xmlns:a16="http://schemas.microsoft.com/office/drawing/2014/main" id="{39A97D9F-666F-4A05-9701-0859C56CA828}"/>
                </a:ext>
              </a:extLst>
            </p:cNvPr>
            <p:cNvGrpSpPr/>
            <p:nvPr/>
          </p:nvGrpSpPr>
          <p:grpSpPr>
            <a:xfrm>
              <a:off x="7021885" y="2698898"/>
              <a:ext cx="1768893" cy="3707868"/>
              <a:chOff x="7177088" y="2595563"/>
              <a:chExt cx="1565275" cy="3632326"/>
            </a:xfrm>
          </p:grpSpPr>
          <p:sp>
            <p:nvSpPr>
              <p:cNvPr id="54" name="Freeform 11">
                <a:extLst>
                  <a:ext uri="{FF2B5EF4-FFF2-40B4-BE49-F238E27FC236}">
                    <a16:creationId xmlns:a16="http://schemas.microsoft.com/office/drawing/2014/main" id="{929A6660-4DA5-44C8-BA0F-B4AA6A4DB5BB}"/>
                  </a:ext>
                </a:extLst>
              </p:cNvPr>
              <p:cNvSpPr>
                <a:spLocks/>
              </p:cNvSpPr>
              <p:nvPr/>
            </p:nvSpPr>
            <p:spPr bwMode="auto">
              <a:xfrm>
                <a:off x="7177088" y="3111501"/>
                <a:ext cx="1565275" cy="3116388"/>
              </a:xfrm>
              <a:custGeom>
                <a:avLst/>
                <a:gdLst>
                  <a:gd name="T0" fmla="*/ 432 w 758"/>
                  <a:gd name="T1" fmla="*/ 30 h 1462"/>
                  <a:gd name="T2" fmla="*/ 327 w 758"/>
                  <a:gd name="T3" fmla="*/ 30 h 1462"/>
                  <a:gd name="T4" fmla="*/ 285 w 758"/>
                  <a:gd name="T5" fmla="*/ 74 h 1462"/>
                  <a:gd name="T6" fmla="*/ 320 w 758"/>
                  <a:gd name="T7" fmla="*/ 139 h 1462"/>
                  <a:gd name="T8" fmla="*/ 356 w 758"/>
                  <a:gd name="T9" fmla="*/ 152 h 1462"/>
                  <a:gd name="T10" fmla="*/ 374 w 758"/>
                  <a:gd name="T11" fmla="*/ 158 h 1462"/>
                  <a:gd name="T12" fmla="*/ 378 w 758"/>
                  <a:gd name="T13" fmla="*/ 162 h 1462"/>
                  <a:gd name="T14" fmla="*/ 379 w 758"/>
                  <a:gd name="T15" fmla="*/ 162 h 1462"/>
                  <a:gd name="T16" fmla="*/ 434 w 758"/>
                  <a:gd name="T17" fmla="*/ 216 h 1462"/>
                  <a:gd name="T18" fmla="*/ 379 w 758"/>
                  <a:gd name="T19" fmla="*/ 271 h 1462"/>
                  <a:gd name="T20" fmla="*/ 324 w 758"/>
                  <a:gd name="T21" fmla="*/ 216 h 1462"/>
                  <a:gd name="T22" fmla="*/ 326 w 758"/>
                  <a:gd name="T23" fmla="*/ 204 h 1462"/>
                  <a:gd name="T24" fmla="*/ 243 w 758"/>
                  <a:gd name="T25" fmla="*/ 119 h 1462"/>
                  <a:gd name="T26" fmla="*/ 0 w 758"/>
                  <a:gd name="T27" fmla="*/ 376 h 1462"/>
                  <a:gd name="T28" fmla="*/ 0 w 758"/>
                  <a:gd name="T29" fmla="*/ 1390 h 1462"/>
                  <a:gd name="T30" fmla="*/ 72 w 758"/>
                  <a:gd name="T31" fmla="*/ 1462 h 1462"/>
                  <a:gd name="T32" fmla="*/ 686 w 758"/>
                  <a:gd name="T33" fmla="*/ 1462 h 1462"/>
                  <a:gd name="T34" fmla="*/ 758 w 758"/>
                  <a:gd name="T35" fmla="*/ 1390 h 1462"/>
                  <a:gd name="T36" fmla="*/ 758 w 758"/>
                  <a:gd name="T37" fmla="*/ 376 h 1462"/>
                  <a:gd name="T38" fmla="*/ 432 w 758"/>
                  <a:gd name="T39" fmla="*/ 30 h 1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8" h="1462">
                    <a:moveTo>
                      <a:pt x="432" y="30"/>
                    </a:moveTo>
                    <a:cubicBezTo>
                      <a:pt x="403" y="0"/>
                      <a:pt x="355" y="0"/>
                      <a:pt x="327" y="30"/>
                    </a:cubicBezTo>
                    <a:cubicBezTo>
                      <a:pt x="285" y="74"/>
                      <a:pt x="285" y="74"/>
                      <a:pt x="285" y="74"/>
                    </a:cubicBezTo>
                    <a:cubicBezTo>
                      <a:pt x="290" y="98"/>
                      <a:pt x="303" y="124"/>
                      <a:pt x="320" y="139"/>
                    </a:cubicBezTo>
                    <a:cubicBezTo>
                      <a:pt x="331" y="149"/>
                      <a:pt x="343" y="153"/>
                      <a:pt x="356" y="152"/>
                    </a:cubicBezTo>
                    <a:cubicBezTo>
                      <a:pt x="362" y="151"/>
                      <a:pt x="369" y="153"/>
                      <a:pt x="374" y="158"/>
                    </a:cubicBezTo>
                    <a:cubicBezTo>
                      <a:pt x="375" y="159"/>
                      <a:pt x="377" y="160"/>
                      <a:pt x="378" y="162"/>
                    </a:cubicBezTo>
                    <a:cubicBezTo>
                      <a:pt x="378" y="162"/>
                      <a:pt x="379" y="162"/>
                      <a:pt x="379" y="162"/>
                    </a:cubicBezTo>
                    <a:cubicBezTo>
                      <a:pt x="409" y="162"/>
                      <a:pt x="434" y="186"/>
                      <a:pt x="434" y="216"/>
                    </a:cubicBezTo>
                    <a:cubicBezTo>
                      <a:pt x="434" y="247"/>
                      <a:pt x="409" y="271"/>
                      <a:pt x="379" y="271"/>
                    </a:cubicBezTo>
                    <a:cubicBezTo>
                      <a:pt x="349" y="271"/>
                      <a:pt x="324" y="247"/>
                      <a:pt x="324" y="216"/>
                    </a:cubicBezTo>
                    <a:cubicBezTo>
                      <a:pt x="324" y="212"/>
                      <a:pt x="325" y="208"/>
                      <a:pt x="326" y="204"/>
                    </a:cubicBezTo>
                    <a:cubicBezTo>
                      <a:pt x="289" y="193"/>
                      <a:pt x="259" y="157"/>
                      <a:pt x="243" y="119"/>
                    </a:cubicBezTo>
                    <a:cubicBezTo>
                      <a:pt x="0" y="376"/>
                      <a:pt x="0" y="376"/>
                      <a:pt x="0" y="376"/>
                    </a:cubicBezTo>
                    <a:cubicBezTo>
                      <a:pt x="0" y="1390"/>
                      <a:pt x="0" y="1390"/>
                      <a:pt x="0" y="1390"/>
                    </a:cubicBezTo>
                    <a:cubicBezTo>
                      <a:pt x="0" y="1430"/>
                      <a:pt x="33" y="1462"/>
                      <a:pt x="72" y="1462"/>
                    </a:cubicBezTo>
                    <a:cubicBezTo>
                      <a:pt x="686" y="1462"/>
                      <a:pt x="686" y="1462"/>
                      <a:pt x="686" y="1462"/>
                    </a:cubicBezTo>
                    <a:cubicBezTo>
                      <a:pt x="726" y="1462"/>
                      <a:pt x="758" y="1430"/>
                      <a:pt x="758" y="1390"/>
                    </a:cubicBezTo>
                    <a:cubicBezTo>
                      <a:pt x="758" y="376"/>
                      <a:pt x="758" y="376"/>
                      <a:pt x="758" y="376"/>
                    </a:cubicBezTo>
                    <a:lnTo>
                      <a:pt x="432" y="30"/>
                    </a:lnTo>
                    <a:close/>
                  </a:path>
                </a:pathLst>
              </a:custGeom>
              <a:solidFill>
                <a:srgbClr val="FAE667"/>
              </a:solidFill>
              <a:ln>
                <a:noFill/>
              </a:ln>
              <a:effectLst>
                <a:outerShdw blurRad="50800" dist="38100" dir="18900000" algn="bl" rotWithShape="0">
                  <a:prstClr val="black">
                    <a:alpha val="40000"/>
                  </a:prstClr>
                </a:outerShdw>
              </a:effectLst>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black"/>
                  </a:solidFill>
                  <a:effectLst/>
                  <a:uLnTx/>
                  <a:uFillTx/>
                  <a:latin typeface="Open Sans"/>
                </a:endParaRPr>
              </a:p>
            </p:txBody>
          </p:sp>
          <p:sp>
            <p:nvSpPr>
              <p:cNvPr id="55" name="Freeform 12">
                <a:extLst>
                  <a:ext uri="{FF2B5EF4-FFF2-40B4-BE49-F238E27FC236}">
                    <a16:creationId xmlns:a16="http://schemas.microsoft.com/office/drawing/2014/main" id="{06CF3D82-FDE8-40FB-82DC-E47F5F3CCF4E}"/>
                  </a:ext>
                </a:extLst>
              </p:cNvPr>
              <p:cNvSpPr>
                <a:spLocks/>
              </p:cNvSpPr>
              <p:nvPr/>
            </p:nvSpPr>
            <p:spPr bwMode="auto">
              <a:xfrm>
                <a:off x="7658100" y="2595563"/>
                <a:ext cx="681038" cy="925513"/>
              </a:xfrm>
              <a:custGeom>
                <a:avLst/>
                <a:gdLst>
                  <a:gd name="T0" fmla="*/ 17 w 330"/>
                  <a:gd name="T1" fmla="*/ 363 h 448"/>
                  <a:gd name="T2" fmla="*/ 96 w 330"/>
                  <a:gd name="T3" fmla="*/ 445 h 448"/>
                  <a:gd name="T4" fmla="*/ 123 w 330"/>
                  <a:gd name="T5" fmla="*/ 447 h 448"/>
                  <a:gd name="T6" fmla="*/ 142 w 330"/>
                  <a:gd name="T7" fmla="*/ 429 h 448"/>
                  <a:gd name="T8" fmla="*/ 135 w 330"/>
                  <a:gd name="T9" fmla="*/ 414 h 448"/>
                  <a:gd name="T10" fmla="*/ 133 w 330"/>
                  <a:gd name="T11" fmla="*/ 413 h 448"/>
                  <a:gd name="T12" fmla="*/ 124 w 330"/>
                  <a:gd name="T13" fmla="*/ 411 h 448"/>
                  <a:gd name="T14" fmla="*/ 81 w 330"/>
                  <a:gd name="T15" fmla="*/ 396 h 448"/>
                  <a:gd name="T16" fmla="*/ 45 w 330"/>
                  <a:gd name="T17" fmla="*/ 332 h 448"/>
                  <a:gd name="T18" fmla="*/ 40 w 330"/>
                  <a:gd name="T19" fmla="*/ 304 h 448"/>
                  <a:gd name="T20" fmla="*/ 120 w 330"/>
                  <a:gd name="T21" fmla="*/ 198 h 448"/>
                  <a:gd name="T22" fmla="*/ 149 w 330"/>
                  <a:gd name="T23" fmla="*/ 190 h 448"/>
                  <a:gd name="T24" fmla="*/ 193 w 330"/>
                  <a:gd name="T25" fmla="*/ 176 h 448"/>
                  <a:gd name="T26" fmla="*/ 255 w 330"/>
                  <a:gd name="T27" fmla="*/ 138 h 448"/>
                  <a:gd name="T28" fmla="*/ 327 w 330"/>
                  <a:gd name="T29" fmla="*/ 22 h 448"/>
                  <a:gd name="T30" fmla="*/ 314 w 330"/>
                  <a:gd name="T31" fmla="*/ 1 h 448"/>
                  <a:gd name="T32" fmla="*/ 308 w 330"/>
                  <a:gd name="T33" fmla="*/ 0 h 448"/>
                  <a:gd name="T34" fmla="*/ 292 w 330"/>
                  <a:gd name="T35" fmla="*/ 13 h 448"/>
                  <a:gd name="T36" fmla="*/ 228 w 330"/>
                  <a:gd name="T37" fmla="*/ 113 h 448"/>
                  <a:gd name="T38" fmla="*/ 136 w 330"/>
                  <a:gd name="T39" fmla="*/ 155 h 448"/>
                  <a:gd name="T40" fmla="*/ 110 w 330"/>
                  <a:gd name="T41" fmla="*/ 162 h 448"/>
                  <a:gd name="T42" fmla="*/ 18 w 330"/>
                  <a:gd name="T43" fmla="*/ 239 h 448"/>
                  <a:gd name="T44" fmla="*/ 16 w 330"/>
                  <a:gd name="T45" fmla="*/ 362 h 448"/>
                  <a:gd name="T46" fmla="*/ 17 w 330"/>
                  <a:gd name="T47" fmla="*/ 363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0" h="448">
                    <a:moveTo>
                      <a:pt x="17" y="363"/>
                    </a:moveTo>
                    <a:cubicBezTo>
                      <a:pt x="32" y="400"/>
                      <a:pt x="61" y="435"/>
                      <a:pt x="96" y="445"/>
                    </a:cubicBezTo>
                    <a:cubicBezTo>
                      <a:pt x="105" y="447"/>
                      <a:pt x="114" y="448"/>
                      <a:pt x="123" y="447"/>
                    </a:cubicBezTo>
                    <a:cubicBezTo>
                      <a:pt x="132" y="446"/>
                      <a:pt x="142" y="441"/>
                      <a:pt x="142" y="429"/>
                    </a:cubicBezTo>
                    <a:cubicBezTo>
                      <a:pt x="142" y="424"/>
                      <a:pt x="139" y="418"/>
                      <a:pt x="135" y="414"/>
                    </a:cubicBezTo>
                    <a:cubicBezTo>
                      <a:pt x="134" y="414"/>
                      <a:pt x="134" y="414"/>
                      <a:pt x="133" y="413"/>
                    </a:cubicBezTo>
                    <a:cubicBezTo>
                      <a:pt x="131" y="412"/>
                      <a:pt x="128" y="410"/>
                      <a:pt x="124" y="411"/>
                    </a:cubicBezTo>
                    <a:cubicBezTo>
                      <a:pt x="109" y="412"/>
                      <a:pt x="94" y="408"/>
                      <a:pt x="81" y="396"/>
                    </a:cubicBezTo>
                    <a:cubicBezTo>
                      <a:pt x="63" y="380"/>
                      <a:pt x="51" y="355"/>
                      <a:pt x="45" y="332"/>
                    </a:cubicBezTo>
                    <a:cubicBezTo>
                      <a:pt x="42" y="322"/>
                      <a:pt x="41" y="313"/>
                      <a:pt x="40" y="304"/>
                    </a:cubicBezTo>
                    <a:cubicBezTo>
                      <a:pt x="39" y="254"/>
                      <a:pt x="70" y="214"/>
                      <a:pt x="120" y="198"/>
                    </a:cubicBezTo>
                    <a:cubicBezTo>
                      <a:pt x="129" y="195"/>
                      <a:pt x="139" y="192"/>
                      <a:pt x="149" y="190"/>
                    </a:cubicBezTo>
                    <a:cubicBezTo>
                      <a:pt x="163" y="186"/>
                      <a:pt x="178" y="182"/>
                      <a:pt x="193" y="176"/>
                    </a:cubicBezTo>
                    <a:cubicBezTo>
                      <a:pt x="215" y="167"/>
                      <a:pt x="236" y="154"/>
                      <a:pt x="255" y="138"/>
                    </a:cubicBezTo>
                    <a:cubicBezTo>
                      <a:pt x="290" y="109"/>
                      <a:pt x="315" y="68"/>
                      <a:pt x="327" y="22"/>
                    </a:cubicBezTo>
                    <a:cubicBezTo>
                      <a:pt x="330" y="11"/>
                      <a:pt x="322" y="3"/>
                      <a:pt x="314" y="1"/>
                    </a:cubicBezTo>
                    <a:cubicBezTo>
                      <a:pt x="312" y="0"/>
                      <a:pt x="310" y="0"/>
                      <a:pt x="308" y="0"/>
                    </a:cubicBezTo>
                    <a:cubicBezTo>
                      <a:pt x="301" y="0"/>
                      <a:pt x="294" y="4"/>
                      <a:pt x="292" y="13"/>
                    </a:cubicBezTo>
                    <a:cubicBezTo>
                      <a:pt x="282" y="52"/>
                      <a:pt x="260" y="87"/>
                      <a:pt x="228" y="113"/>
                    </a:cubicBezTo>
                    <a:cubicBezTo>
                      <a:pt x="201" y="136"/>
                      <a:pt x="169" y="145"/>
                      <a:pt x="136" y="155"/>
                    </a:cubicBezTo>
                    <a:cubicBezTo>
                      <a:pt x="128" y="157"/>
                      <a:pt x="119" y="160"/>
                      <a:pt x="110" y="162"/>
                    </a:cubicBezTo>
                    <a:cubicBezTo>
                      <a:pt x="66" y="176"/>
                      <a:pt x="34" y="203"/>
                      <a:pt x="18" y="239"/>
                    </a:cubicBezTo>
                    <a:cubicBezTo>
                      <a:pt x="0" y="278"/>
                      <a:pt x="0" y="322"/>
                      <a:pt x="16" y="362"/>
                    </a:cubicBezTo>
                    <a:cubicBezTo>
                      <a:pt x="17" y="362"/>
                      <a:pt x="17" y="363"/>
                      <a:pt x="17" y="363"/>
                    </a:cubicBezTo>
                    <a:close/>
                  </a:path>
                </a:pathLst>
              </a:custGeom>
              <a:solidFill>
                <a:srgbClr val="FAE6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black"/>
                  </a:solidFill>
                  <a:effectLst/>
                  <a:uLnTx/>
                  <a:uFillTx/>
                  <a:latin typeface="Open Sans"/>
                </a:endParaRPr>
              </a:p>
            </p:txBody>
          </p:sp>
        </p:grpSp>
        <p:grpSp>
          <p:nvGrpSpPr>
            <p:cNvPr id="9" name="Group 8">
              <a:extLst>
                <a:ext uri="{FF2B5EF4-FFF2-40B4-BE49-F238E27FC236}">
                  <a16:creationId xmlns:a16="http://schemas.microsoft.com/office/drawing/2014/main" id="{ED529277-CD09-4327-94C2-537E5FC3AB38}"/>
                </a:ext>
              </a:extLst>
            </p:cNvPr>
            <p:cNvGrpSpPr/>
            <p:nvPr/>
          </p:nvGrpSpPr>
          <p:grpSpPr>
            <a:xfrm>
              <a:off x="7777160" y="2082478"/>
              <a:ext cx="1223255" cy="1103157"/>
              <a:chOff x="8138434" y="1600842"/>
              <a:chExt cx="1082445" cy="1080682"/>
            </a:xfrm>
          </p:grpSpPr>
          <p:sp>
            <p:nvSpPr>
              <p:cNvPr id="52" name="Oval 51">
                <a:extLst>
                  <a:ext uri="{FF2B5EF4-FFF2-40B4-BE49-F238E27FC236}">
                    <a16:creationId xmlns:a16="http://schemas.microsoft.com/office/drawing/2014/main" id="{54F5FD0A-90B2-4AFC-B3E3-51125455D899}"/>
                  </a:ext>
                </a:extLst>
              </p:cNvPr>
              <p:cNvSpPr>
                <a:spLocks noChangeArrowheads="1"/>
              </p:cNvSpPr>
              <p:nvPr/>
            </p:nvSpPr>
            <p:spPr bwMode="auto">
              <a:xfrm>
                <a:off x="8138434" y="1600842"/>
                <a:ext cx="1082445" cy="1080682"/>
              </a:xfrm>
              <a:prstGeom prst="ellipse">
                <a:avLst/>
              </a:prstGeom>
              <a:solidFill>
                <a:srgbClr val="FAE667"/>
              </a:solidFill>
              <a:ln>
                <a:noFill/>
              </a:ln>
            </p:spPr>
            <p:txBody>
              <a:bodyPr vert="horz" wrap="square" lIns="68580" tIns="34290" rIns="68580" bIns="3429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black"/>
                  </a:solidFill>
                  <a:effectLst/>
                  <a:uLnTx/>
                  <a:uFillTx/>
                  <a:latin typeface="Open Sans"/>
                </a:endParaRPr>
              </a:p>
            </p:txBody>
          </p:sp>
          <p:sp>
            <p:nvSpPr>
              <p:cNvPr id="53" name="Freeform 79">
                <a:extLst>
                  <a:ext uri="{FF2B5EF4-FFF2-40B4-BE49-F238E27FC236}">
                    <a16:creationId xmlns:a16="http://schemas.microsoft.com/office/drawing/2014/main" id="{65D55998-8419-4F1D-BB22-A4B5FF6FCB18}"/>
                  </a:ext>
                </a:extLst>
              </p:cNvPr>
              <p:cNvSpPr>
                <a:spLocks noChangeArrowheads="1"/>
              </p:cNvSpPr>
              <p:nvPr/>
            </p:nvSpPr>
            <p:spPr bwMode="auto">
              <a:xfrm>
                <a:off x="8406405" y="1871059"/>
                <a:ext cx="546503" cy="540248"/>
              </a:xfrm>
              <a:custGeom>
                <a:avLst/>
                <a:gdLst>
                  <a:gd name="T0" fmla="*/ 347593 w 479"/>
                  <a:gd name="T1" fmla="*/ 0 h 471"/>
                  <a:gd name="T2" fmla="*/ 347593 w 479"/>
                  <a:gd name="T3" fmla="*/ 0 h 471"/>
                  <a:gd name="T4" fmla="*/ 0 w 479"/>
                  <a:gd name="T5" fmla="*/ 336348 h 471"/>
                  <a:gd name="T6" fmla="*/ 347593 w 479"/>
                  <a:gd name="T7" fmla="*/ 684344 h 471"/>
                  <a:gd name="T8" fmla="*/ 692290 w 479"/>
                  <a:gd name="T9" fmla="*/ 336348 h 471"/>
                  <a:gd name="T10" fmla="*/ 347593 w 479"/>
                  <a:gd name="T11" fmla="*/ 0 h 471"/>
                  <a:gd name="T12" fmla="*/ 424353 w 479"/>
                  <a:gd name="T13" fmla="*/ 232968 h 471"/>
                  <a:gd name="T14" fmla="*/ 424353 w 479"/>
                  <a:gd name="T15" fmla="*/ 232968 h 471"/>
                  <a:gd name="T16" fmla="*/ 372214 w 479"/>
                  <a:gd name="T17" fmla="*/ 232968 h 471"/>
                  <a:gd name="T18" fmla="*/ 360628 w 479"/>
                  <a:gd name="T19" fmla="*/ 259177 h 471"/>
                  <a:gd name="T20" fmla="*/ 360628 w 479"/>
                  <a:gd name="T21" fmla="*/ 283930 h 471"/>
                  <a:gd name="T22" fmla="*/ 424353 w 479"/>
                  <a:gd name="T23" fmla="*/ 283930 h 471"/>
                  <a:gd name="T24" fmla="*/ 424353 w 479"/>
                  <a:gd name="T25" fmla="*/ 349452 h 471"/>
                  <a:gd name="T26" fmla="*/ 360628 w 479"/>
                  <a:gd name="T27" fmla="*/ 349452 h 471"/>
                  <a:gd name="T28" fmla="*/ 360628 w 479"/>
                  <a:gd name="T29" fmla="*/ 503794 h 471"/>
                  <a:gd name="T30" fmla="*/ 308489 w 479"/>
                  <a:gd name="T31" fmla="*/ 503794 h 471"/>
                  <a:gd name="T32" fmla="*/ 308489 w 479"/>
                  <a:gd name="T33" fmla="*/ 349452 h 471"/>
                  <a:gd name="T34" fmla="*/ 244764 w 479"/>
                  <a:gd name="T35" fmla="*/ 349452 h 471"/>
                  <a:gd name="T36" fmla="*/ 244764 w 479"/>
                  <a:gd name="T37" fmla="*/ 283930 h 471"/>
                  <a:gd name="T38" fmla="*/ 308489 w 479"/>
                  <a:gd name="T39" fmla="*/ 283930 h 471"/>
                  <a:gd name="T40" fmla="*/ 308489 w 479"/>
                  <a:gd name="T41" fmla="*/ 259177 h 471"/>
                  <a:gd name="T42" fmla="*/ 372214 w 479"/>
                  <a:gd name="T43" fmla="*/ 182006 h 471"/>
                  <a:gd name="T44" fmla="*/ 424353 w 479"/>
                  <a:gd name="T45" fmla="*/ 182006 h 471"/>
                  <a:gd name="T46" fmla="*/ 424353 w 479"/>
                  <a:gd name="T47" fmla="*/ 232968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rgbClr val="FAE667">
                  <a:lumMod val="50000"/>
                </a:srgbClr>
              </a:solidFill>
              <a:ln>
                <a:noFill/>
              </a:ln>
            </p:spPr>
            <p:txBody>
              <a:bodyPr wrap="none" lIns="91424" tIns="45712" rIns="91424" bIns="45712"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prstClr val="black"/>
                  </a:solidFill>
                  <a:effectLst/>
                  <a:uLnTx/>
                  <a:uFillTx/>
                  <a:latin typeface="Open Sans"/>
                </a:endParaRPr>
              </a:p>
            </p:txBody>
          </p:sp>
        </p:grpSp>
        <p:grpSp>
          <p:nvGrpSpPr>
            <p:cNvPr id="10" name="Group 9">
              <a:extLst>
                <a:ext uri="{FF2B5EF4-FFF2-40B4-BE49-F238E27FC236}">
                  <a16:creationId xmlns:a16="http://schemas.microsoft.com/office/drawing/2014/main" id="{43119E47-48B7-421F-BFD8-83C1B5D16FB9}"/>
                </a:ext>
              </a:extLst>
            </p:cNvPr>
            <p:cNvGrpSpPr/>
            <p:nvPr/>
          </p:nvGrpSpPr>
          <p:grpSpPr>
            <a:xfrm>
              <a:off x="9131638" y="2698898"/>
              <a:ext cx="1765305" cy="3707868"/>
              <a:chOff x="9043988" y="2595563"/>
              <a:chExt cx="1562100" cy="3632326"/>
            </a:xfrm>
          </p:grpSpPr>
          <p:sp>
            <p:nvSpPr>
              <p:cNvPr id="50" name="Freeform 13">
                <a:extLst>
                  <a:ext uri="{FF2B5EF4-FFF2-40B4-BE49-F238E27FC236}">
                    <a16:creationId xmlns:a16="http://schemas.microsoft.com/office/drawing/2014/main" id="{780DC36F-507A-473C-8E0C-96B07B55BFD3}"/>
                  </a:ext>
                </a:extLst>
              </p:cNvPr>
              <p:cNvSpPr>
                <a:spLocks/>
              </p:cNvSpPr>
              <p:nvPr/>
            </p:nvSpPr>
            <p:spPr bwMode="auto">
              <a:xfrm>
                <a:off x="9043988" y="3111501"/>
                <a:ext cx="1562100" cy="3116388"/>
              </a:xfrm>
              <a:custGeom>
                <a:avLst/>
                <a:gdLst>
                  <a:gd name="T0" fmla="*/ 431 w 757"/>
                  <a:gd name="T1" fmla="*/ 30 h 1462"/>
                  <a:gd name="T2" fmla="*/ 326 w 757"/>
                  <a:gd name="T3" fmla="*/ 30 h 1462"/>
                  <a:gd name="T4" fmla="*/ 284 w 757"/>
                  <a:gd name="T5" fmla="*/ 74 h 1462"/>
                  <a:gd name="T6" fmla="*/ 319 w 757"/>
                  <a:gd name="T7" fmla="*/ 139 h 1462"/>
                  <a:gd name="T8" fmla="*/ 355 w 757"/>
                  <a:gd name="T9" fmla="*/ 152 h 1462"/>
                  <a:gd name="T10" fmla="*/ 373 w 757"/>
                  <a:gd name="T11" fmla="*/ 158 h 1462"/>
                  <a:gd name="T12" fmla="*/ 377 w 757"/>
                  <a:gd name="T13" fmla="*/ 162 h 1462"/>
                  <a:gd name="T14" fmla="*/ 378 w 757"/>
                  <a:gd name="T15" fmla="*/ 162 h 1462"/>
                  <a:gd name="T16" fmla="*/ 433 w 757"/>
                  <a:gd name="T17" fmla="*/ 216 h 1462"/>
                  <a:gd name="T18" fmla="*/ 378 w 757"/>
                  <a:gd name="T19" fmla="*/ 271 h 1462"/>
                  <a:gd name="T20" fmla="*/ 324 w 757"/>
                  <a:gd name="T21" fmla="*/ 216 h 1462"/>
                  <a:gd name="T22" fmla="*/ 325 w 757"/>
                  <a:gd name="T23" fmla="*/ 204 h 1462"/>
                  <a:gd name="T24" fmla="*/ 242 w 757"/>
                  <a:gd name="T25" fmla="*/ 119 h 1462"/>
                  <a:gd name="T26" fmla="*/ 0 w 757"/>
                  <a:gd name="T27" fmla="*/ 376 h 1462"/>
                  <a:gd name="T28" fmla="*/ 0 w 757"/>
                  <a:gd name="T29" fmla="*/ 1390 h 1462"/>
                  <a:gd name="T30" fmla="*/ 72 w 757"/>
                  <a:gd name="T31" fmla="*/ 1462 h 1462"/>
                  <a:gd name="T32" fmla="*/ 685 w 757"/>
                  <a:gd name="T33" fmla="*/ 1462 h 1462"/>
                  <a:gd name="T34" fmla="*/ 757 w 757"/>
                  <a:gd name="T35" fmla="*/ 1390 h 1462"/>
                  <a:gd name="T36" fmla="*/ 757 w 757"/>
                  <a:gd name="T37" fmla="*/ 376 h 1462"/>
                  <a:gd name="T38" fmla="*/ 431 w 757"/>
                  <a:gd name="T39" fmla="*/ 30 h 1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7" h="1462">
                    <a:moveTo>
                      <a:pt x="431" y="30"/>
                    </a:moveTo>
                    <a:cubicBezTo>
                      <a:pt x="402" y="0"/>
                      <a:pt x="354" y="0"/>
                      <a:pt x="326" y="30"/>
                    </a:cubicBezTo>
                    <a:cubicBezTo>
                      <a:pt x="284" y="74"/>
                      <a:pt x="284" y="74"/>
                      <a:pt x="284" y="74"/>
                    </a:cubicBezTo>
                    <a:cubicBezTo>
                      <a:pt x="289" y="98"/>
                      <a:pt x="302" y="124"/>
                      <a:pt x="319" y="139"/>
                    </a:cubicBezTo>
                    <a:cubicBezTo>
                      <a:pt x="330" y="149"/>
                      <a:pt x="343" y="153"/>
                      <a:pt x="355" y="152"/>
                    </a:cubicBezTo>
                    <a:cubicBezTo>
                      <a:pt x="361" y="151"/>
                      <a:pt x="368" y="153"/>
                      <a:pt x="373" y="158"/>
                    </a:cubicBezTo>
                    <a:cubicBezTo>
                      <a:pt x="374" y="159"/>
                      <a:pt x="376" y="160"/>
                      <a:pt x="377" y="162"/>
                    </a:cubicBezTo>
                    <a:cubicBezTo>
                      <a:pt x="377" y="162"/>
                      <a:pt x="378" y="162"/>
                      <a:pt x="378" y="162"/>
                    </a:cubicBezTo>
                    <a:cubicBezTo>
                      <a:pt x="409" y="162"/>
                      <a:pt x="433" y="186"/>
                      <a:pt x="433" y="216"/>
                    </a:cubicBezTo>
                    <a:cubicBezTo>
                      <a:pt x="433" y="247"/>
                      <a:pt x="409" y="271"/>
                      <a:pt x="378" y="271"/>
                    </a:cubicBezTo>
                    <a:cubicBezTo>
                      <a:pt x="348" y="271"/>
                      <a:pt x="324" y="247"/>
                      <a:pt x="324" y="216"/>
                    </a:cubicBezTo>
                    <a:cubicBezTo>
                      <a:pt x="324" y="212"/>
                      <a:pt x="324" y="208"/>
                      <a:pt x="325" y="204"/>
                    </a:cubicBezTo>
                    <a:cubicBezTo>
                      <a:pt x="288" y="193"/>
                      <a:pt x="258" y="157"/>
                      <a:pt x="242" y="119"/>
                    </a:cubicBezTo>
                    <a:cubicBezTo>
                      <a:pt x="0" y="376"/>
                      <a:pt x="0" y="376"/>
                      <a:pt x="0" y="376"/>
                    </a:cubicBezTo>
                    <a:cubicBezTo>
                      <a:pt x="0" y="1390"/>
                      <a:pt x="0" y="1390"/>
                      <a:pt x="0" y="1390"/>
                    </a:cubicBezTo>
                    <a:cubicBezTo>
                      <a:pt x="0" y="1430"/>
                      <a:pt x="32" y="1462"/>
                      <a:pt x="72" y="1462"/>
                    </a:cubicBezTo>
                    <a:cubicBezTo>
                      <a:pt x="685" y="1462"/>
                      <a:pt x="685" y="1462"/>
                      <a:pt x="685" y="1462"/>
                    </a:cubicBezTo>
                    <a:cubicBezTo>
                      <a:pt x="725" y="1462"/>
                      <a:pt x="757" y="1430"/>
                      <a:pt x="757" y="1390"/>
                    </a:cubicBezTo>
                    <a:cubicBezTo>
                      <a:pt x="757" y="376"/>
                      <a:pt x="757" y="376"/>
                      <a:pt x="757" y="376"/>
                    </a:cubicBezTo>
                    <a:lnTo>
                      <a:pt x="431" y="30"/>
                    </a:lnTo>
                    <a:close/>
                  </a:path>
                </a:pathLst>
              </a:custGeom>
              <a:solidFill>
                <a:srgbClr val="EE7335"/>
              </a:solidFill>
              <a:ln>
                <a:noFill/>
              </a:ln>
              <a:effectLst>
                <a:outerShdw blurRad="50800" dist="38100" algn="l" rotWithShape="0">
                  <a:prstClr val="black">
                    <a:alpha val="40000"/>
                  </a:prstClr>
                </a:outerShdw>
              </a:effectLst>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black"/>
                  </a:solidFill>
                  <a:effectLst/>
                  <a:uLnTx/>
                  <a:uFillTx/>
                  <a:latin typeface="Open Sans"/>
                </a:endParaRPr>
              </a:p>
            </p:txBody>
          </p:sp>
          <p:sp>
            <p:nvSpPr>
              <p:cNvPr id="51" name="Freeform 14">
                <a:extLst>
                  <a:ext uri="{FF2B5EF4-FFF2-40B4-BE49-F238E27FC236}">
                    <a16:creationId xmlns:a16="http://schemas.microsoft.com/office/drawing/2014/main" id="{2B0ABAFC-6B40-42D6-9BF9-7C8195FB57FB}"/>
                  </a:ext>
                </a:extLst>
              </p:cNvPr>
              <p:cNvSpPr>
                <a:spLocks/>
              </p:cNvSpPr>
              <p:nvPr/>
            </p:nvSpPr>
            <p:spPr bwMode="auto">
              <a:xfrm>
                <a:off x="9523413" y="2595563"/>
                <a:ext cx="681038" cy="925513"/>
              </a:xfrm>
              <a:custGeom>
                <a:avLst/>
                <a:gdLst>
                  <a:gd name="T0" fmla="*/ 17 w 330"/>
                  <a:gd name="T1" fmla="*/ 363 h 448"/>
                  <a:gd name="T2" fmla="*/ 96 w 330"/>
                  <a:gd name="T3" fmla="*/ 445 h 448"/>
                  <a:gd name="T4" fmla="*/ 123 w 330"/>
                  <a:gd name="T5" fmla="*/ 447 h 448"/>
                  <a:gd name="T6" fmla="*/ 142 w 330"/>
                  <a:gd name="T7" fmla="*/ 429 h 448"/>
                  <a:gd name="T8" fmla="*/ 135 w 330"/>
                  <a:gd name="T9" fmla="*/ 414 h 448"/>
                  <a:gd name="T10" fmla="*/ 133 w 330"/>
                  <a:gd name="T11" fmla="*/ 413 h 448"/>
                  <a:gd name="T12" fmla="*/ 124 w 330"/>
                  <a:gd name="T13" fmla="*/ 411 h 448"/>
                  <a:gd name="T14" fmla="*/ 81 w 330"/>
                  <a:gd name="T15" fmla="*/ 396 h 448"/>
                  <a:gd name="T16" fmla="*/ 45 w 330"/>
                  <a:gd name="T17" fmla="*/ 332 h 448"/>
                  <a:gd name="T18" fmla="*/ 41 w 330"/>
                  <a:gd name="T19" fmla="*/ 304 h 448"/>
                  <a:gd name="T20" fmla="*/ 120 w 330"/>
                  <a:gd name="T21" fmla="*/ 198 h 448"/>
                  <a:gd name="T22" fmla="*/ 149 w 330"/>
                  <a:gd name="T23" fmla="*/ 190 h 448"/>
                  <a:gd name="T24" fmla="*/ 193 w 330"/>
                  <a:gd name="T25" fmla="*/ 176 h 448"/>
                  <a:gd name="T26" fmla="*/ 255 w 330"/>
                  <a:gd name="T27" fmla="*/ 138 h 448"/>
                  <a:gd name="T28" fmla="*/ 327 w 330"/>
                  <a:gd name="T29" fmla="*/ 22 h 448"/>
                  <a:gd name="T30" fmla="*/ 314 w 330"/>
                  <a:gd name="T31" fmla="*/ 1 h 448"/>
                  <a:gd name="T32" fmla="*/ 308 w 330"/>
                  <a:gd name="T33" fmla="*/ 0 h 448"/>
                  <a:gd name="T34" fmla="*/ 292 w 330"/>
                  <a:gd name="T35" fmla="*/ 13 h 448"/>
                  <a:gd name="T36" fmla="*/ 229 w 330"/>
                  <a:gd name="T37" fmla="*/ 113 h 448"/>
                  <a:gd name="T38" fmla="*/ 136 w 330"/>
                  <a:gd name="T39" fmla="*/ 155 h 448"/>
                  <a:gd name="T40" fmla="*/ 111 w 330"/>
                  <a:gd name="T41" fmla="*/ 162 h 448"/>
                  <a:gd name="T42" fmla="*/ 18 w 330"/>
                  <a:gd name="T43" fmla="*/ 239 h 448"/>
                  <a:gd name="T44" fmla="*/ 17 w 330"/>
                  <a:gd name="T45" fmla="*/ 362 h 448"/>
                  <a:gd name="T46" fmla="*/ 17 w 330"/>
                  <a:gd name="T47" fmla="*/ 363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0" h="448">
                    <a:moveTo>
                      <a:pt x="17" y="363"/>
                    </a:moveTo>
                    <a:cubicBezTo>
                      <a:pt x="32" y="400"/>
                      <a:pt x="61" y="435"/>
                      <a:pt x="96" y="445"/>
                    </a:cubicBezTo>
                    <a:cubicBezTo>
                      <a:pt x="105" y="447"/>
                      <a:pt x="114" y="448"/>
                      <a:pt x="123" y="447"/>
                    </a:cubicBezTo>
                    <a:cubicBezTo>
                      <a:pt x="132" y="446"/>
                      <a:pt x="142" y="441"/>
                      <a:pt x="142" y="429"/>
                    </a:cubicBezTo>
                    <a:cubicBezTo>
                      <a:pt x="142" y="424"/>
                      <a:pt x="139" y="418"/>
                      <a:pt x="135" y="414"/>
                    </a:cubicBezTo>
                    <a:cubicBezTo>
                      <a:pt x="135" y="414"/>
                      <a:pt x="134" y="414"/>
                      <a:pt x="133" y="413"/>
                    </a:cubicBezTo>
                    <a:cubicBezTo>
                      <a:pt x="131" y="412"/>
                      <a:pt x="128" y="410"/>
                      <a:pt x="124" y="411"/>
                    </a:cubicBezTo>
                    <a:cubicBezTo>
                      <a:pt x="109" y="412"/>
                      <a:pt x="94" y="408"/>
                      <a:pt x="81" y="396"/>
                    </a:cubicBezTo>
                    <a:cubicBezTo>
                      <a:pt x="63" y="380"/>
                      <a:pt x="51" y="355"/>
                      <a:pt x="45" y="332"/>
                    </a:cubicBezTo>
                    <a:cubicBezTo>
                      <a:pt x="42" y="322"/>
                      <a:pt x="41" y="313"/>
                      <a:pt x="41" y="304"/>
                    </a:cubicBezTo>
                    <a:cubicBezTo>
                      <a:pt x="39" y="254"/>
                      <a:pt x="70" y="214"/>
                      <a:pt x="120" y="198"/>
                    </a:cubicBezTo>
                    <a:cubicBezTo>
                      <a:pt x="129" y="195"/>
                      <a:pt x="139" y="192"/>
                      <a:pt x="149" y="190"/>
                    </a:cubicBezTo>
                    <a:cubicBezTo>
                      <a:pt x="163" y="186"/>
                      <a:pt x="179" y="182"/>
                      <a:pt x="193" y="176"/>
                    </a:cubicBezTo>
                    <a:cubicBezTo>
                      <a:pt x="215" y="167"/>
                      <a:pt x="236" y="154"/>
                      <a:pt x="255" y="138"/>
                    </a:cubicBezTo>
                    <a:cubicBezTo>
                      <a:pt x="290" y="109"/>
                      <a:pt x="316" y="68"/>
                      <a:pt x="327" y="22"/>
                    </a:cubicBezTo>
                    <a:cubicBezTo>
                      <a:pt x="330" y="11"/>
                      <a:pt x="322" y="3"/>
                      <a:pt x="314" y="1"/>
                    </a:cubicBezTo>
                    <a:cubicBezTo>
                      <a:pt x="312" y="0"/>
                      <a:pt x="310" y="0"/>
                      <a:pt x="308" y="0"/>
                    </a:cubicBezTo>
                    <a:cubicBezTo>
                      <a:pt x="301" y="0"/>
                      <a:pt x="295" y="4"/>
                      <a:pt x="292" y="13"/>
                    </a:cubicBezTo>
                    <a:cubicBezTo>
                      <a:pt x="282" y="52"/>
                      <a:pt x="260" y="87"/>
                      <a:pt x="229" y="113"/>
                    </a:cubicBezTo>
                    <a:cubicBezTo>
                      <a:pt x="201" y="136"/>
                      <a:pt x="169" y="145"/>
                      <a:pt x="136" y="155"/>
                    </a:cubicBezTo>
                    <a:cubicBezTo>
                      <a:pt x="128" y="157"/>
                      <a:pt x="119" y="160"/>
                      <a:pt x="111" y="162"/>
                    </a:cubicBezTo>
                    <a:cubicBezTo>
                      <a:pt x="67" y="176"/>
                      <a:pt x="34" y="203"/>
                      <a:pt x="18" y="239"/>
                    </a:cubicBezTo>
                    <a:cubicBezTo>
                      <a:pt x="0" y="278"/>
                      <a:pt x="0" y="322"/>
                      <a:pt x="17" y="362"/>
                    </a:cubicBezTo>
                    <a:cubicBezTo>
                      <a:pt x="17" y="362"/>
                      <a:pt x="17" y="363"/>
                      <a:pt x="17" y="363"/>
                    </a:cubicBezTo>
                    <a:close/>
                  </a:path>
                </a:pathLst>
              </a:custGeom>
              <a:solidFill>
                <a:srgbClr val="EE73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black"/>
                  </a:solidFill>
                  <a:effectLst/>
                  <a:uLnTx/>
                  <a:uFillTx/>
                  <a:latin typeface="Open Sans"/>
                </a:endParaRPr>
              </a:p>
            </p:txBody>
          </p:sp>
        </p:grpSp>
        <p:grpSp>
          <p:nvGrpSpPr>
            <p:cNvPr id="11" name="Group 10">
              <a:extLst>
                <a:ext uri="{FF2B5EF4-FFF2-40B4-BE49-F238E27FC236}">
                  <a16:creationId xmlns:a16="http://schemas.microsoft.com/office/drawing/2014/main" id="{339B73BC-E651-48C8-A84E-F562FA839111}"/>
                </a:ext>
              </a:extLst>
            </p:cNvPr>
            <p:cNvGrpSpPr/>
            <p:nvPr/>
          </p:nvGrpSpPr>
          <p:grpSpPr>
            <a:xfrm>
              <a:off x="9994655" y="2087905"/>
              <a:ext cx="1209254" cy="1092308"/>
              <a:chOff x="3639311" y="2778072"/>
              <a:chExt cx="695726" cy="695725"/>
            </a:xfrm>
          </p:grpSpPr>
          <p:sp>
            <p:nvSpPr>
              <p:cNvPr id="48" name="Oval 47">
                <a:extLst>
                  <a:ext uri="{FF2B5EF4-FFF2-40B4-BE49-F238E27FC236}">
                    <a16:creationId xmlns:a16="http://schemas.microsoft.com/office/drawing/2014/main" id="{9CB0A668-0F86-41F1-837A-BAB23E571EF5}"/>
                  </a:ext>
                </a:extLst>
              </p:cNvPr>
              <p:cNvSpPr>
                <a:spLocks noChangeArrowheads="1"/>
              </p:cNvSpPr>
              <p:nvPr/>
            </p:nvSpPr>
            <p:spPr bwMode="auto">
              <a:xfrm>
                <a:off x="3639311" y="2778072"/>
                <a:ext cx="695726" cy="695725"/>
              </a:xfrm>
              <a:prstGeom prst="ellipse">
                <a:avLst/>
              </a:prstGeom>
              <a:solidFill>
                <a:srgbClr val="EE73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prstClr val="black"/>
                  </a:solidFill>
                  <a:effectLst/>
                  <a:uLnTx/>
                  <a:uFillTx/>
                  <a:latin typeface="Open Sans"/>
                </a:endParaRPr>
              </a:p>
            </p:txBody>
          </p:sp>
          <p:sp>
            <p:nvSpPr>
              <p:cNvPr id="49" name="Freeform 78">
                <a:extLst>
                  <a:ext uri="{FF2B5EF4-FFF2-40B4-BE49-F238E27FC236}">
                    <a16:creationId xmlns:a16="http://schemas.microsoft.com/office/drawing/2014/main" id="{B91F7061-DF1B-4259-9E1E-F3B082C03A7C}"/>
                  </a:ext>
                </a:extLst>
              </p:cNvPr>
              <p:cNvSpPr>
                <a:spLocks noChangeArrowheads="1"/>
              </p:cNvSpPr>
              <p:nvPr/>
            </p:nvSpPr>
            <p:spPr bwMode="auto">
              <a:xfrm>
                <a:off x="3777816" y="2918975"/>
                <a:ext cx="418709" cy="413917"/>
              </a:xfrm>
              <a:custGeom>
                <a:avLst/>
                <a:gdLst>
                  <a:gd name="T0" fmla="*/ 307041 w 479"/>
                  <a:gd name="T1" fmla="*/ 246073 h 471"/>
                  <a:gd name="T2" fmla="*/ 307041 w 479"/>
                  <a:gd name="T3" fmla="*/ 246073 h 471"/>
                  <a:gd name="T4" fmla="*/ 267936 w 479"/>
                  <a:gd name="T5" fmla="*/ 206759 h 471"/>
                  <a:gd name="T6" fmla="*/ 256350 w 479"/>
                  <a:gd name="T7" fmla="*/ 206759 h 471"/>
                  <a:gd name="T8" fmla="*/ 243315 w 479"/>
                  <a:gd name="T9" fmla="*/ 232968 h 471"/>
                  <a:gd name="T10" fmla="*/ 243315 w 479"/>
                  <a:gd name="T11" fmla="*/ 272282 h 471"/>
                  <a:gd name="T12" fmla="*/ 280971 w 479"/>
                  <a:gd name="T13" fmla="*/ 310139 h 471"/>
                  <a:gd name="T14" fmla="*/ 294006 w 479"/>
                  <a:gd name="T15" fmla="*/ 310139 h 471"/>
                  <a:gd name="T16" fmla="*/ 307041 w 479"/>
                  <a:gd name="T17" fmla="*/ 246073 h 471"/>
                  <a:gd name="T18" fmla="*/ 344697 w 479"/>
                  <a:gd name="T19" fmla="*/ 0 h 471"/>
                  <a:gd name="T20" fmla="*/ 344697 w 479"/>
                  <a:gd name="T21" fmla="*/ 0 h 471"/>
                  <a:gd name="T22" fmla="*/ 0 w 479"/>
                  <a:gd name="T23" fmla="*/ 336348 h 471"/>
                  <a:gd name="T24" fmla="*/ 344697 w 479"/>
                  <a:gd name="T25" fmla="*/ 684344 h 471"/>
                  <a:gd name="T26" fmla="*/ 692290 w 479"/>
                  <a:gd name="T27" fmla="*/ 336348 h 471"/>
                  <a:gd name="T28" fmla="*/ 344697 w 479"/>
                  <a:gd name="T29" fmla="*/ 0 h 471"/>
                  <a:gd name="T30" fmla="*/ 320075 w 479"/>
                  <a:gd name="T31" fmla="*/ 492145 h 471"/>
                  <a:gd name="T32" fmla="*/ 320075 w 479"/>
                  <a:gd name="T33" fmla="*/ 492145 h 471"/>
                  <a:gd name="T34" fmla="*/ 267936 w 479"/>
                  <a:gd name="T35" fmla="*/ 503794 h 471"/>
                  <a:gd name="T36" fmla="*/ 267936 w 479"/>
                  <a:gd name="T37" fmla="*/ 503794 h 471"/>
                  <a:gd name="T38" fmla="*/ 267936 w 479"/>
                  <a:gd name="T39" fmla="*/ 503794 h 471"/>
                  <a:gd name="T40" fmla="*/ 179590 w 479"/>
                  <a:gd name="T41" fmla="*/ 438271 h 471"/>
                  <a:gd name="T42" fmla="*/ 280971 w 479"/>
                  <a:gd name="T43" fmla="*/ 361101 h 471"/>
                  <a:gd name="T44" fmla="*/ 280971 w 479"/>
                  <a:gd name="T45" fmla="*/ 361101 h 471"/>
                  <a:gd name="T46" fmla="*/ 267936 w 479"/>
                  <a:gd name="T47" fmla="*/ 336348 h 471"/>
                  <a:gd name="T48" fmla="*/ 267936 w 479"/>
                  <a:gd name="T49" fmla="*/ 336348 h 471"/>
                  <a:gd name="T50" fmla="*/ 230280 w 479"/>
                  <a:gd name="T51" fmla="*/ 323243 h 471"/>
                  <a:gd name="T52" fmla="*/ 204211 w 479"/>
                  <a:gd name="T53" fmla="*/ 259177 h 471"/>
                  <a:gd name="T54" fmla="*/ 280971 w 479"/>
                  <a:gd name="T55" fmla="*/ 182006 h 471"/>
                  <a:gd name="T56" fmla="*/ 370766 w 479"/>
                  <a:gd name="T57" fmla="*/ 182006 h 471"/>
                  <a:gd name="T58" fmla="*/ 370766 w 479"/>
                  <a:gd name="T59" fmla="*/ 182006 h 471"/>
                  <a:gd name="T60" fmla="*/ 344697 w 479"/>
                  <a:gd name="T61" fmla="*/ 195111 h 471"/>
                  <a:gd name="T62" fmla="*/ 320075 w 479"/>
                  <a:gd name="T63" fmla="*/ 195111 h 471"/>
                  <a:gd name="T64" fmla="*/ 344697 w 479"/>
                  <a:gd name="T65" fmla="*/ 259177 h 471"/>
                  <a:gd name="T66" fmla="*/ 333110 w 479"/>
                  <a:gd name="T67" fmla="*/ 310139 h 471"/>
                  <a:gd name="T68" fmla="*/ 307041 w 479"/>
                  <a:gd name="T69" fmla="*/ 336348 h 471"/>
                  <a:gd name="T70" fmla="*/ 333110 w 479"/>
                  <a:gd name="T71" fmla="*/ 349452 h 471"/>
                  <a:gd name="T72" fmla="*/ 370766 w 479"/>
                  <a:gd name="T73" fmla="*/ 413518 h 471"/>
                  <a:gd name="T74" fmla="*/ 320075 w 479"/>
                  <a:gd name="T75" fmla="*/ 492145 h 471"/>
                  <a:gd name="T76" fmla="*/ 512700 w 479"/>
                  <a:gd name="T77" fmla="*/ 336348 h 471"/>
                  <a:gd name="T78" fmla="*/ 512700 w 479"/>
                  <a:gd name="T79" fmla="*/ 336348 h 471"/>
                  <a:gd name="T80" fmla="*/ 448974 w 479"/>
                  <a:gd name="T81" fmla="*/ 336348 h 471"/>
                  <a:gd name="T82" fmla="*/ 448974 w 479"/>
                  <a:gd name="T83" fmla="*/ 400414 h 471"/>
                  <a:gd name="T84" fmla="*/ 421457 w 479"/>
                  <a:gd name="T85" fmla="*/ 400414 h 471"/>
                  <a:gd name="T86" fmla="*/ 421457 w 479"/>
                  <a:gd name="T87" fmla="*/ 336348 h 471"/>
                  <a:gd name="T88" fmla="*/ 370766 w 479"/>
                  <a:gd name="T89" fmla="*/ 336348 h 471"/>
                  <a:gd name="T90" fmla="*/ 370766 w 479"/>
                  <a:gd name="T91" fmla="*/ 310139 h 471"/>
                  <a:gd name="T92" fmla="*/ 421457 w 479"/>
                  <a:gd name="T93" fmla="*/ 310139 h 471"/>
                  <a:gd name="T94" fmla="*/ 421457 w 479"/>
                  <a:gd name="T95" fmla="*/ 246073 h 471"/>
                  <a:gd name="T96" fmla="*/ 448974 w 479"/>
                  <a:gd name="T97" fmla="*/ 246073 h 471"/>
                  <a:gd name="T98" fmla="*/ 448974 w 479"/>
                  <a:gd name="T99" fmla="*/ 310139 h 471"/>
                  <a:gd name="T100" fmla="*/ 512700 w 479"/>
                  <a:gd name="T101" fmla="*/ 310139 h 471"/>
                  <a:gd name="T102" fmla="*/ 512700 w 479"/>
                  <a:gd name="T103" fmla="*/ 336348 h 471"/>
                  <a:gd name="T104" fmla="*/ 280971 w 479"/>
                  <a:gd name="T105" fmla="*/ 387310 h 471"/>
                  <a:gd name="T106" fmla="*/ 280971 w 479"/>
                  <a:gd name="T107" fmla="*/ 387310 h 471"/>
                  <a:gd name="T108" fmla="*/ 280971 w 479"/>
                  <a:gd name="T109" fmla="*/ 387310 h 471"/>
                  <a:gd name="T110" fmla="*/ 230280 w 479"/>
                  <a:gd name="T111" fmla="*/ 400414 h 471"/>
                  <a:gd name="T112" fmla="*/ 217246 w 479"/>
                  <a:gd name="T113" fmla="*/ 438271 h 471"/>
                  <a:gd name="T114" fmla="*/ 280971 w 479"/>
                  <a:gd name="T115" fmla="*/ 477585 h 471"/>
                  <a:gd name="T116" fmla="*/ 333110 w 479"/>
                  <a:gd name="T117" fmla="*/ 426623 h 471"/>
                  <a:gd name="T118" fmla="*/ 280971 w 479"/>
                  <a:gd name="T119" fmla="*/ 387310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cubicBezTo>
                      <a:pt x="177" y="346"/>
                      <a:pt x="124" y="346"/>
                      <a:pt x="124" y="301"/>
                    </a:cubicBezTo>
                    <a:cubicBezTo>
                      <a:pt x="124" y="257"/>
                      <a:pt x="177" y="248"/>
                      <a:pt x="194" y="248"/>
                    </a:cubicBezTo>
                    <a:cubicBezTo>
                      <a:pt x="185" y="240"/>
                      <a:pt x="185" y="231"/>
                      <a:pt x="185" y="231"/>
                    </a:cubicBezTo>
                    <a:cubicBezTo>
                      <a:pt x="177" y="231"/>
                      <a:pt x="168" y="222"/>
                      <a:pt x="159" y="222"/>
                    </a:cubicBezTo>
                    <a:cubicBezTo>
                      <a:pt x="141" y="213"/>
                      <a:pt x="141" y="195"/>
                      <a:pt x="141" y="178"/>
                    </a:cubicBezTo>
                    <a:cubicBezTo>
                      <a:pt x="141" y="125"/>
                      <a:pt x="194" y="125"/>
                      <a:pt x="194" y="125"/>
                    </a:cubicBezTo>
                    <a:cubicBezTo>
                      <a:pt x="256" y="125"/>
                      <a:pt x="256" y="125"/>
                      <a:pt x="256" y="125"/>
                    </a:cubicBez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solidFill>
                <a:srgbClr val="EE7335">
                  <a:lumMod val="40000"/>
                  <a:lumOff val="60000"/>
                </a:srgbClr>
              </a:solidFill>
              <a:ln>
                <a:noFill/>
              </a:ln>
            </p:spPr>
            <p:txBody>
              <a:bodyPr wrap="none" lIns="91424" tIns="45712" rIns="91424" bIns="45712"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prstClr val="black"/>
                  </a:solidFill>
                  <a:effectLst/>
                  <a:uLnTx/>
                  <a:uFillTx/>
                  <a:latin typeface="Open Sans"/>
                </a:endParaRPr>
              </a:p>
            </p:txBody>
          </p:sp>
        </p:grpSp>
        <p:grpSp>
          <p:nvGrpSpPr>
            <p:cNvPr id="12" name="Group 11">
              <a:extLst>
                <a:ext uri="{FF2B5EF4-FFF2-40B4-BE49-F238E27FC236}">
                  <a16:creationId xmlns:a16="http://schemas.microsoft.com/office/drawing/2014/main" id="{D7486011-8ABA-4005-9F83-90E8588E0149}"/>
                </a:ext>
              </a:extLst>
            </p:cNvPr>
            <p:cNvGrpSpPr/>
            <p:nvPr/>
          </p:nvGrpSpPr>
          <p:grpSpPr>
            <a:xfrm>
              <a:off x="2809551" y="2698898"/>
              <a:ext cx="1768893" cy="3765943"/>
              <a:chOff x="3449638" y="2595563"/>
              <a:chExt cx="1565275" cy="3689218"/>
            </a:xfrm>
          </p:grpSpPr>
          <p:sp>
            <p:nvSpPr>
              <p:cNvPr id="46" name="Freeform 7">
                <a:extLst>
                  <a:ext uri="{FF2B5EF4-FFF2-40B4-BE49-F238E27FC236}">
                    <a16:creationId xmlns:a16="http://schemas.microsoft.com/office/drawing/2014/main" id="{3F42B35E-5082-40D7-B12B-9459ED981C3A}"/>
                  </a:ext>
                </a:extLst>
              </p:cNvPr>
              <p:cNvSpPr>
                <a:spLocks/>
              </p:cNvSpPr>
              <p:nvPr/>
            </p:nvSpPr>
            <p:spPr bwMode="auto">
              <a:xfrm>
                <a:off x="3449638" y="3111501"/>
                <a:ext cx="1565275" cy="3173280"/>
              </a:xfrm>
              <a:custGeom>
                <a:avLst/>
                <a:gdLst>
                  <a:gd name="T0" fmla="*/ 431 w 758"/>
                  <a:gd name="T1" fmla="*/ 30 h 1462"/>
                  <a:gd name="T2" fmla="*/ 327 w 758"/>
                  <a:gd name="T3" fmla="*/ 30 h 1462"/>
                  <a:gd name="T4" fmla="*/ 285 w 758"/>
                  <a:gd name="T5" fmla="*/ 74 h 1462"/>
                  <a:gd name="T6" fmla="*/ 320 w 758"/>
                  <a:gd name="T7" fmla="*/ 139 h 1462"/>
                  <a:gd name="T8" fmla="*/ 356 w 758"/>
                  <a:gd name="T9" fmla="*/ 152 h 1462"/>
                  <a:gd name="T10" fmla="*/ 374 w 758"/>
                  <a:gd name="T11" fmla="*/ 158 h 1462"/>
                  <a:gd name="T12" fmla="*/ 378 w 758"/>
                  <a:gd name="T13" fmla="*/ 162 h 1462"/>
                  <a:gd name="T14" fmla="*/ 379 w 758"/>
                  <a:gd name="T15" fmla="*/ 162 h 1462"/>
                  <a:gd name="T16" fmla="*/ 434 w 758"/>
                  <a:gd name="T17" fmla="*/ 216 h 1462"/>
                  <a:gd name="T18" fmla="*/ 379 w 758"/>
                  <a:gd name="T19" fmla="*/ 271 h 1462"/>
                  <a:gd name="T20" fmla="*/ 324 w 758"/>
                  <a:gd name="T21" fmla="*/ 216 h 1462"/>
                  <a:gd name="T22" fmla="*/ 326 w 758"/>
                  <a:gd name="T23" fmla="*/ 204 h 1462"/>
                  <a:gd name="T24" fmla="*/ 242 w 758"/>
                  <a:gd name="T25" fmla="*/ 119 h 1462"/>
                  <a:gd name="T26" fmla="*/ 0 w 758"/>
                  <a:gd name="T27" fmla="*/ 376 h 1462"/>
                  <a:gd name="T28" fmla="*/ 0 w 758"/>
                  <a:gd name="T29" fmla="*/ 1390 h 1462"/>
                  <a:gd name="T30" fmla="*/ 72 w 758"/>
                  <a:gd name="T31" fmla="*/ 1462 h 1462"/>
                  <a:gd name="T32" fmla="*/ 686 w 758"/>
                  <a:gd name="T33" fmla="*/ 1462 h 1462"/>
                  <a:gd name="T34" fmla="*/ 758 w 758"/>
                  <a:gd name="T35" fmla="*/ 1390 h 1462"/>
                  <a:gd name="T36" fmla="*/ 758 w 758"/>
                  <a:gd name="T37" fmla="*/ 376 h 1462"/>
                  <a:gd name="T38" fmla="*/ 431 w 758"/>
                  <a:gd name="T39" fmla="*/ 30 h 1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8" h="1462">
                    <a:moveTo>
                      <a:pt x="431" y="30"/>
                    </a:moveTo>
                    <a:cubicBezTo>
                      <a:pt x="403" y="0"/>
                      <a:pt x="355" y="0"/>
                      <a:pt x="327" y="30"/>
                    </a:cubicBezTo>
                    <a:cubicBezTo>
                      <a:pt x="285" y="74"/>
                      <a:pt x="285" y="74"/>
                      <a:pt x="285" y="74"/>
                    </a:cubicBezTo>
                    <a:cubicBezTo>
                      <a:pt x="290" y="98"/>
                      <a:pt x="302" y="124"/>
                      <a:pt x="320" y="139"/>
                    </a:cubicBezTo>
                    <a:cubicBezTo>
                      <a:pt x="331" y="149"/>
                      <a:pt x="343" y="153"/>
                      <a:pt x="356" y="152"/>
                    </a:cubicBezTo>
                    <a:cubicBezTo>
                      <a:pt x="362" y="151"/>
                      <a:pt x="368" y="153"/>
                      <a:pt x="374" y="158"/>
                    </a:cubicBezTo>
                    <a:cubicBezTo>
                      <a:pt x="375" y="159"/>
                      <a:pt x="376" y="160"/>
                      <a:pt x="378" y="162"/>
                    </a:cubicBezTo>
                    <a:cubicBezTo>
                      <a:pt x="378" y="162"/>
                      <a:pt x="378" y="162"/>
                      <a:pt x="379" y="162"/>
                    </a:cubicBezTo>
                    <a:cubicBezTo>
                      <a:pt x="409" y="162"/>
                      <a:pt x="434" y="186"/>
                      <a:pt x="434" y="216"/>
                    </a:cubicBezTo>
                    <a:cubicBezTo>
                      <a:pt x="434" y="247"/>
                      <a:pt x="409" y="271"/>
                      <a:pt x="379" y="271"/>
                    </a:cubicBezTo>
                    <a:cubicBezTo>
                      <a:pt x="349" y="271"/>
                      <a:pt x="324" y="247"/>
                      <a:pt x="324" y="216"/>
                    </a:cubicBezTo>
                    <a:cubicBezTo>
                      <a:pt x="324" y="212"/>
                      <a:pt x="325" y="208"/>
                      <a:pt x="326" y="204"/>
                    </a:cubicBezTo>
                    <a:cubicBezTo>
                      <a:pt x="289" y="193"/>
                      <a:pt x="259" y="157"/>
                      <a:pt x="242" y="119"/>
                    </a:cubicBezTo>
                    <a:cubicBezTo>
                      <a:pt x="0" y="376"/>
                      <a:pt x="0" y="376"/>
                      <a:pt x="0" y="376"/>
                    </a:cubicBezTo>
                    <a:cubicBezTo>
                      <a:pt x="0" y="1390"/>
                      <a:pt x="0" y="1390"/>
                      <a:pt x="0" y="1390"/>
                    </a:cubicBezTo>
                    <a:cubicBezTo>
                      <a:pt x="0" y="1430"/>
                      <a:pt x="32" y="1462"/>
                      <a:pt x="72" y="1462"/>
                    </a:cubicBezTo>
                    <a:cubicBezTo>
                      <a:pt x="686" y="1462"/>
                      <a:pt x="686" y="1462"/>
                      <a:pt x="686" y="1462"/>
                    </a:cubicBezTo>
                    <a:cubicBezTo>
                      <a:pt x="725" y="1462"/>
                      <a:pt x="758" y="1430"/>
                      <a:pt x="758" y="1390"/>
                    </a:cubicBezTo>
                    <a:cubicBezTo>
                      <a:pt x="758" y="376"/>
                      <a:pt x="758" y="376"/>
                      <a:pt x="758" y="376"/>
                    </a:cubicBezTo>
                    <a:lnTo>
                      <a:pt x="431" y="30"/>
                    </a:lnTo>
                    <a:close/>
                  </a:path>
                </a:pathLst>
              </a:custGeom>
              <a:solidFill>
                <a:srgbClr val="278D8E">
                  <a:lumMod val="60000"/>
                  <a:lumOff val="40000"/>
                </a:srgbClr>
              </a:solidFill>
              <a:ln>
                <a:noFill/>
              </a:ln>
              <a:effectLst>
                <a:outerShdw blurRad="50800" dist="38100" algn="l" rotWithShape="0">
                  <a:prstClr val="black">
                    <a:alpha val="40000"/>
                  </a:prstClr>
                </a:outerShdw>
              </a:effectLst>
              <a:scene3d>
                <a:camera prst="orthographicFront"/>
                <a:lightRig rig="threePt" dir="t"/>
              </a:scene3d>
              <a:sp3d>
                <a:bevelT w="165100" prst="coolSlant"/>
              </a:sp3d>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black"/>
                  </a:solidFill>
                  <a:effectLst/>
                  <a:uLnTx/>
                  <a:uFillTx/>
                  <a:latin typeface="Open Sans"/>
                </a:endParaRPr>
              </a:p>
            </p:txBody>
          </p:sp>
          <p:sp>
            <p:nvSpPr>
              <p:cNvPr id="47" name="Freeform 8">
                <a:extLst>
                  <a:ext uri="{FF2B5EF4-FFF2-40B4-BE49-F238E27FC236}">
                    <a16:creationId xmlns:a16="http://schemas.microsoft.com/office/drawing/2014/main" id="{87A57447-D98E-4193-A757-9A25C33980C9}"/>
                  </a:ext>
                </a:extLst>
              </p:cNvPr>
              <p:cNvSpPr>
                <a:spLocks/>
              </p:cNvSpPr>
              <p:nvPr/>
            </p:nvSpPr>
            <p:spPr bwMode="auto">
              <a:xfrm>
                <a:off x="3929063" y="2595563"/>
                <a:ext cx="682625" cy="925513"/>
              </a:xfrm>
              <a:custGeom>
                <a:avLst/>
                <a:gdLst>
                  <a:gd name="T0" fmla="*/ 17 w 331"/>
                  <a:gd name="T1" fmla="*/ 363 h 448"/>
                  <a:gd name="T2" fmla="*/ 97 w 331"/>
                  <a:gd name="T3" fmla="*/ 445 h 448"/>
                  <a:gd name="T4" fmla="*/ 124 w 331"/>
                  <a:gd name="T5" fmla="*/ 447 h 448"/>
                  <a:gd name="T6" fmla="*/ 143 w 331"/>
                  <a:gd name="T7" fmla="*/ 429 h 448"/>
                  <a:gd name="T8" fmla="*/ 136 w 331"/>
                  <a:gd name="T9" fmla="*/ 414 h 448"/>
                  <a:gd name="T10" fmla="*/ 134 w 331"/>
                  <a:gd name="T11" fmla="*/ 413 h 448"/>
                  <a:gd name="T12" fmla="*/ 125 w 331"/>
                  <a:gd name="T13" fmla="*/ 411 h 448"/>
                  <a:gd name="T14" fmla="*/ 82 w 331"/>
                  <a:gd name="T15" fmla="*/ 396 h 448"/>
                  <a:gd name="T16" fmla="*/ 45 w 331"/>
                  <a:gd name="T17" fmla="*/ 332 h 448"/>
                  <a:gd name="T18" fmla="*/ 41 w 331"/>
                  <a:gd name="T19" fmla="*/ 304 h 448"/>
                  <a:gd name="T20" fmla="*/ 121 w 331"/>
                  <a:gd name="T21" fmla="*/ 198 h 448"/>
                  <a:gd name="T22" fmla="*/ 149 w 331"/>
                  <a:gd name="T23" fmla="*/ 190 h 448"/>
                  <a:gd name="T24" fmla="*/ 194 w 331"/>
                  <a:gd name="T25" fmla="*/ 176 h 448"/>
                  <a:gd name="T26" fmla="*/ 256 w 331"/>
                  <a:gd name="T27" fmla="*/ 138 h 448"/>
                  <a:gd name="T28" fmla="*/ 328 w 331"/>
                  <a:gd name="T29" fmla="*/ 22 h 448"/>
                  <a:gd name="T30" fmla="*/ 314 w 331"/>
                  <a:gd name="T31" fmla="*/ 1 h 448"/>
                  <a:gd name="T32" fmla="*/ 309 w 331"/>
                  <a:gd name="T33" fmla="*/ 0 h 448"/>
                  <a:gd name="T34" fmla="*/ 293 w 331"/>
                  <a:gd name="T35" fmla="*/ 13 h 448"/>
                  <a:gd name="T36" fmla="*/ 229 w 331"/>
                  <a:gd name="T37" fmla="*/ 113 h 448"/>
                  <a:gd name="T38" fmla="*/ 137 w 331"/>
                  <a:gd name="T39" fmla="*/ 155 h 448"/>
                  <a:gd name="T40" fmla="*/ 111 w 331"/>
                  <a:gd name="T41" fmla="*/ 162 h 448"/>
                  <a:gd name="T42" fmla="*/ 19 w 331"/>
                  <a:gd name="T43" fmla="*/ 239 h 448"/>
                  <a:gd name="T44" fmla="*/ 17 w 331"/>
                  <a:gd name="T45" fmla="*/ 362 h 448"/>
                  <a:gd name="T46" fmla="*/ 17 w 331"/>
                  <a:gd name="T47" fmla="*/ 363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1" h="448">
                    <a:moveTo>
                      <a:pt x="17" y="363"/>
                    </a:moveTo>
                    <a:cubicBezTo>
                      <a:pt x="33" y="400"/>
                      <a:pt x="62" y="435"/>
                      <a:pt x="97" y="445"/>
                    </a:cubicBezTo>
                    <a:cubicBezTo>
                      <a:pt x="105" y="447"/>
                      <a:pt x="114" y="448"/>
                      <a:pt x="124" y="447"/>
                    </a:cubicBezTo>
                    <a:cubicBezTo>
                      <a:pt x="132" y="446"/>
                      <a:pt x="143" y="441"/>
                      <a:pt x="143" y="429"/>
                    </a:cubicBezTo>
                    <a:cubicBezTo>
                      <a:pt x="143" y="424"/>
                      <a:pt x="140" y="418"/>
                      <a:pt x="136" y="414"/>
                    </a:cubicBezTo>
                    <a:cubicBezTo>
                      <a:pt x="135" y="414"/>
                      <a:pt x="135" y="414"/>
                      <a:pt x="134" y="413"/>
                    </a:cubicBezTo>
                    <a:cubicBezTo>
                      <a:pt x="132" y="412"/>
                      <a:pt x="129" y="410"/>
                      <a:pt x="125" y="411"/>
                    </a:cubicBezTo>
                    <a:cubicBezTo>
                      <a:pt x="110" y="412"/>
                      <a:pt x="95" y="408"/>
                      <a:pt x="82" y="396"/>
                    </a:cubicBezTo>
                    <a:cubicBezTo>
                      <a:pt x="64" y="380"/>
                      <a:pt x="52" y="355"/>
                      <a:pt x="45" y="332"/>
                    </a:cubicBezTo>
                    <a:cubicBezTo>
                      <a:pt x="43" y="322"/>
                      <a:pt x="41" y="313"/>
                      <a:pt x="41" y="304"/>
                    </a:cubicBezTo>
                    <a:cubicBezTo>
                      <a:pt x="40" y="254"/>
                      <a:pt x="71" y="214"/>
                      <a:pt x="121" y="198"/>
                    </a:cubicBezTo>
                    <a:cubicBezTo>
                      <a:pt x="130" y="195"/>
                      <a:pt x="140" y="192"/>
                      <a:pt x="149" y="190"/>
                    </a:cubicBezTo>
                    <a:cubicBezTo>
                      <a:pt x="164" y="186"/>
                      <a:pt x="179" y="182"/>
                      <a:pt x="194" y="176"/>
                    </a:cubicBezTo>
                    <a:cubicBezTo>
                      <a:pt x="216" y="167"/>
                      <a:pt x="237" y="154"/>
                      <a:pt x="256" y="138"/>
                    </a:cubicBezTo>
                    <a:cubicBezTo>
                      <a:pt x="291" y="109"/>
                      <a:pt x="316" y="68"/>
                      <a:pt x="328" y="22"/>
                    </a:cubicBezTo>
                    <a:cubicBezTo>
                      <a:pt x="331" y="11"/>
                      <a:pt x="323" y="3"/>
                      <a:pt x="314" y="1"/>
                    </a:cubicBezTo>
                    <a:cubicBezTo>
                      <a:pt x="313" y="0"/>
                      <a:pt x="311" y="0"/>
                      <a:pt x="309" y="0"/>
                    </a:cubicBezTo>
                    <a:cubicBezTo>
                      <a:pt x="302" y="0"/>
                      <a:pt x="295" y="4"/>
                      <a:pt x="293" y="13"/>
                    </a:cubicBezTo>
                    <a:cubicBezTo>
                      <a:pt x="283" y="52"/>
                      <a:pt x="261" y="87"/>
                      <a:pt x="229" y="113"/>
                    </a:cubicBezTo>
                    <a:cubicBezTo>
                      <a:pt x="201" y="136"/>
                      <a:pt x="170" y="145"/>
                      <a:pt x="137" y="155"/>
                    </a:cubicBezTo>
                    <a:cubicBezTo>
                      <a:pt x="128" y="157"/>
                      <a:pt x="120" y="160"/>
                      <a:pt x="111" y="162"/>
                    </a:cubicBezTo>
                    <a:cubicBezTo>
                      <a:pt x="67" y="176"/>
                      <a:pt x="35" y="203"/>
                      <a:pt x="19" y="239"/>
                    </a:cubicBezTo>
                    <a:cubicBezTo>
                      <a:pt x="1" y="278"/>
                      <a:pt x="0" y="322"/>
                      <a:pt x="17" y="362"/>
                    </a:cubicBezTo>
                    <a:cubicBezTo>
                      <a:pt x="17" y="362"/>
                      <a:pt x="17" y="363"/>
                      <a:pt x="17" y="363"/>
                    </a:cubicBezTo>
                    <a:close/>
                  </a:path>
                </a:pathLst>
              </a:custGeom>
              <a:solidFill>
                <a:srgbClr val="278D8E">
                  <a:lumMod val="60000"/>
                  <a:lumOff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black"/>
                  </a:solidFill>
                  <a:effectLst/>
                  <a:uLnTx/>
                  <a:uFillTx/>
                  <a:latin typeface="Open Sans"/>
                </a:endParaRPr>
              </a:p>
            </p:txBody>
          </p:sp>
        </p:grpSp>
        <p:grpSp>
          <p:nvGrpSpPr>
            <p:cNvPr id="13" name="Group 12">
              <a:extLst>
                <a:ext uri="{FF2B5EF4-FFF2-40B4-BE49-F238E27FC236}">
                  <a16:creationId xmlns:a16="http://schemas.microsoft.com/office/drawing/2014/main" id="{E53B6E89-FDE0-45FC-87FA-666AC90E3099}"/>
                </a:ext>
              </a:extLst>
            </p:cNvPr>
            <p:cNvGrpSpPr/>
            <p:nvPr/>
          </p:nvGrpSpPr>
          <p:grpSpPr>
            <a:xfrm>
              <a:off x="3668659" y="2082478"/>
              <a:ext cx="1221263" cy="1103157"/>
              <a:chOff x="4209855" y="1991702"/>
              <a:chExt cx="1080682" cy="1080682"/>
            </a:xfrm>
          </p:grpSpPr>
          <p:sp>
            <p:nvSpPr>
              <p:cNvPr id="40" name="Oval 39">
                <a:extLst>
                  <a:ext uri="{FF2B5EF4-FFF2-40B4-BE49-F238E27FC236}">
                    <a16:creationId xmlns:a16="http://schemas.microsoft.com/office/drawing/2014/main" id="{94968FB1-3BB3-4142-BFBA-EF1B118F333E}"/>
                  </a:ext>
                </a:extLst>
              </p:cNvPr>
              <p:cNvSpPr>
                <a:spLocks noChangeArrowheads="1"/>
              </p:cNvSpPr>
              <p:nvPr/>
            </p:nvSpPr>
            <p:spPr bwMode="auto">
              <a:xfrm>
                <a:off x="4209855" y="1991702"/>
                <a:ext cx="1080682" cy="1080682"/>
              </a:xfrm>
              <a:prstGeom prst="ellipse">
                <a:avLst/>
              </a:prstGeom>
              <a:solidFill>
                <a:srgbClr val="7FCE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dirty="0">
                  <a:ln>
                    <a:noFill/>
                  </a:ln>
                  <a:solidFill>
                    <a:prstClr val="black"/>
                  </a:solidFill>
                  <a:effectLst/>
                  <a:uLnTx/>
                  <a:uFillTx/>
                  <a:latin typeface="Open Sans"/>
                </a:endParaRPr>
              </a:p>
            </p:txBody>
          </p:sp>
          <p:grpSp>
            <p:nvGrpSpPr>
              <p:cNvPr id="41" name="Group 4">
                <a:extLst>
                  <a:ext uri="{FF2B5EF4-FFF2-40B4-BE49-F238E27FC236}">
                    <a16:creationId xmlns:a16="http://schemas.microsoft.com/office/drawing/2014/main" id="{D7D1700A-7DF7-468B-A610-A4CBF1FDDDC7}"/>
                  </a:ext>
                </a:extLst>
              </p:cNvPr>
              <p:cNvGrpSpPr>
                <a:grpSpLocks noChangeAspect="1"/>
              </p:cNvGrpSpPr>
              <p:nvPr/>
            </p:nvGrpSpPr>
            <p:grpSpPr bwMode="auto">
              <a:xfrm>
                <a:off x="4450093" y="2228141"/>
                <a:ext cx="600204" cy="607802"/>
                <a:chOff x="-690" y="2483"/>
                <a:chExt cx="316" cy="320"/>
              </a:xfrm>
              <a:solidFill>
                <a:srgbClr val="FAE667">
                  <a:lumMod val="50000"/>
                </a:srgbClr>
              </a:solidFill>
            </p:grpSpPr>
            <p:sp>
              <p:nvSpPr>
                <p:cNvPr id="42" name="Freeform 6">
                  <a:extLst>
                    <a:ext uri="{FF2B5EF4-FFF2-40B4-BE49-F238E27FC236}">
                      <a16:creationId xmlns:a16="http://schemas.microsoft.com/office/drawing/2014/main" id="{B179141B-E6AA-414C-9DFE-CBB59C244356}"/>
                    </a:ext>
                  </a:extLst>
                </p:cNvPr>
                <p:cNvSpPr>
                  <a:spLocks/>
                </p:cNvSpPr>
                <p:nvPr/>
              </p:nvSpPr>
              <p:spPr bwMode="auto">
                <a:xfrm>
                  <a:off x="-564" y="2611"/>
                  <a:ext cx="63" cy="64"/>
                </a:xfrm>
                <a:custGeom>
                  <a:avLst/>
                  <a:gdLst>
                    <a:gd name="T0" fmla="*/ 348 w 695"/>
                    <a:gd name="T1" fmla="*/ 0 h 704"/>
                    <a:gd name="T2" fmla="*/ 396 w 695"/>
                    <a:gd name="T3" fmla="*/ 3 h 704"/>
                    <a:gd name="T4" fmla="*/ 443 w 695"/>
                    <a:gd name="T5" fmla="*/ 13 h 704"/>
                    <a:gd name="T6" fmla="*/ 487 w 695"/>
                    <a:gd name="T7" fmla="*/ 30 h 704"/>
                    <a:gd name="T8" fmla="*/ 528 w 695"/>
                    <a:gd name="T9" fmla="*/ 52 h 704"/>
                    <a:gd name="T10" fmla="*/ 566 w 695"/>
                    <a:gd name="T11" fmla="*/ 79 h 704"/>
                    <a:gd name="T12" fmla="*/ 600 w 695"/>
                    <a:gd name="T13" fmla="*/ 111 h 704"/>
                    <a:gd name="T14" fmla="*/ 629 w 695"/>
                    <a:gd name="T15" fmla="*/ 146 h 704"/>
                    <a:gd name="T16" fmla="*/ 652 w 695"/>
                    <a:gd name="T17" fmla="*/ 183 h 704"/>
                    <a:gd name="T18" fmla="*/ 670 w 695"/>
                    <a:gd name="T19" fmla="*/ 222 h 704"/>
                    <a:gd name="T20" fmla="*/ 683 w 695"/>
                    <a:gd name="T21" fmla="*/ 263 h 704"/>
                    <a:gd name="T22" fmla="*/ 692 w 695"/>
                    <a:gd name="T23" fmla="*/ 307 h 704"/>
                    <a:gd name="T24" fmla="*/ 695 w 695"/>
                    <a:gd name="T25" fmla="*/ 352 h 704"/>
                    <a:gd name="T26" fmla="*/ 692 w 695"/>
                    <a:gd name="T27" fmla="*/ 399 h 704"/>
                    <a:gd name="T28" fmla="*/ 682 w 695"/>
                    <a:gd name="T29" fmla="*/ 446 h 704"/>
                    <a:gd name="T30" fmla="*/ 668 w 695"/>
                    <a:gd name="T31" fmla="*/ 489 h 704"/>
                    <a:gd name="T32" fmla="*/ 647 w 695"/>
                    <a:gd name="T33" fmla="*/ 529 h 704"/>
                    <a:gd name="T34" fmla="*/ 622 w 695"/>
                    <a:gd name="T35" fmla="*/ 567 h 704"/>
                    <a:gd name="T36" fmla="*/ 593 w 695"/>
                    <a:gd name="T37" fmla="*/ 601 h 704"/>
                    <a:gd name="T38" fmla="*/ 559 w 695"/>
                    <a:gd name="T39" fmla="*/ 630 h 704"/>
                    <a:gd name="T40" fmla="*/ 522 w 695"/>
                    <a:gd name="T41" fmla="*/ 656 h 704"/>
                    <a:gd name="T42" fmla="*/ 482 w 695"/>
                    <a:gd name="T43" fmla="*/ 677 h 704"/>
                    <a:gd name="T44" fmla="*/ 440 w 695"/>
                    <a:gd name="T45" fmla="*/ 691 h 704"/>
                    <a:gd name="T46" fmla="*/ 394 w 695"/>
                    <a:gd name="T47" fmla="*/ 701 h 704"/>
                    <a:gd name="T48" fmla="*/ 348 w 695"/>
                    <a:gd name="T49" fmla="*/ 704 h 704"/>
                    <a:gd name="T50" fmla="*/ 300 w 695"/>
                    <a:gd name="T51" fmla="*/ 701 h 704"/>
                    <a:gd name="T52" fmla="*/ 255 w 695"/>
                    <a:gd name="T53" fmla="*/ 691 h 704"/>
                    <a:gd name="T54" fmla="*/ 212 w 695"/>
                    <a:gd name="T55" fmla="*/ 677 h 704"/>
                    <a:gd name="T56" fmla="*/ 171 w 695"/>
                    <a:gd name="T57" fmla="*/ 656 h 704"/>
                    <a:gd name="T58" fmla="*/ 135 w 695"/>
                    <a:gd name="T59" fmla="*/ 630 h 704"/>
                    <a:gd name="T60" fmla="*/ 102 w 695"/>
                    <a:gd name="T61" fmla="*/ 601 h 704"/>
                    <a:gd name="T62" fmla="*/ 71 w 695"/>
                    <a:gd name="T63" fmla="*/ 567 h 704"/>
                    <a:gd name="T64" fmla="*/ 46 w 695"/>
                    <a:gd name="T65" fmla="*/ 529 h 704"/>
                    <a:gd name="T66" fmla="*/ 27 w 695"/>
                    <a:gd name="T67" fmla="*/ 489 h 704"/>
                    <a:gd name="T68" fmla="*/ 12 w 695"/>
                    <a:gd name="T69" fmla="*/ 446 h 704"/>
                    <a:gd name="T70" fmla="*/ 3 w 695"/>
                    <a:gd name="T71" fmla="*/ 399 h 704"/>
                    <a:gd name="T72" fmla="*/ 0 w 695"/>
                    <a:gd name="T73" fmla="*/ 352 h 704"/>
                    <a:gd name="T74" fmla="*/ 2 w 695"/>
                    <a:gd name="T75" fmla="*/ 307 h 704"/>
                    <a:gd name="T76" fmla="*/ 11 w 695"/>
                    <a:gd name="T77" fmla="*/ 263 h 704"/>
                    <a:gd name="T78" fmla="*/ 25 w 695"/>
                    <a:gd name="T79" fmla="*/ 222 h 704"/>
                    <a:gd name="T80" fmla="*/ 42 w 695"/>
                    <a:gd name="T81" fmla="*/ 183 h 704"/>
                    <a:gd name="T82" fmla="*/ 65 w 695"/>
                    <a:gd name="T83" fmla="*/ 146 h 704"/>
                    <a:gd name="T84" fmla="*/ 94 w 695"/>
                    <a:gd name="T85" fmla="*/ 111 h 704"/>
                    <a:gd name="T86" fmla="*/ 129 w 695"/>
                    <a:gd name="T87" fmla="*/ 79 h 704"/>
                    <a:gd name="T88" fmla="*/ 166 w 695"/>
                    <a:gd name="T89" fmla="*/ 52 h 704"/>
                    <a:gd name="T90" fmla="*/ 207 w 695"/>
                    <a:gd name="T91" fmla="*/ 30 h 704"/>
                    <a:gd name="T92" fmla="*/ 252 w 695"/>
                    <a:gd name="T93" fmla="*/ 13 h 704"/>
                    <a:gd name="T94" fmla="*/ 299 w 695"/>
                    <a:gd name="T95" fmla="*/ 3 h 704"/>
                    <a:gd name="T96" fmla="*/ 348 w 695"/>
                    <a:gd name="T97"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95" h="704">
                      <a:moveTo>
                        <a:pt x="348" y="0"/>
                      </a:moveTo>
                      <a:lnTo>
                        <a:pt x="396" y="3"/>
                      </a:lnTo>
                      <a:lnTo>
                        <a:pt x="443" y="13"/>
                      </a:lnTo>
                      <a:lnTo>
                        <a:pt x="487" y="30"/>
                      </a:lnTo>
                      <a:lnTo>
                        <a:pt x="528" y="52"/>
                      </a:lnTo>
                      <a:lnTo>
                        <a:pt x="566" y="79"/>
                      </a:lnTo>
                      <a:lnTo>
                        <a:pt x="600" y="111"/>
                      </a:lnTo>
                      <a:lnTo>
                        <a:pt x="629" y="146"/>
                      </a:lnTo>
                      <a:lnTo>
                        <a:pt x="652" y="183"/>
                      </a:lnTo>
                      <a:lnTo>
                        <a:pt x="670" y="222"/>
                      </a:lnTo>
                      <a:lnTo>
                        <a:pt x="683" y="263"/>
                      </a:lnTo>
                      <a:lnTo>
                        <a:pt x="692" y="307"/>
                      </a:lnTo>
                      <a:lnTo>
                        <a:pt x="695" y="352"/>
                      </a:lnTo>
                      <a:lnTo>
                        <a:pt x="692" y="399"/>
                      </a:lnTo>
                      <a:lnTo>
                        <a:pt x="682" y="446"/>
                      </a:lnTo>
                      <a:lnTo>
                        <a:pt x="668" y="489"/>
                      </a:lnTo>
                      <a:lnTo>
                        <a:pt x="647" y="529"/>
                      </a:lnTo>
                      <a:lnTo>
                        <a:pt x="622" y="567"/>
                      </a:lnTo>
                      <a:lnTo>
                        <a:pt x="593" y="601"/>
                      </a:lnTo>
                      <a:lnTo>
                        <a:pt x="559" y="630"/>
                      </a:lnTo>
                      <a:lnTo>
                        <a:pt x="522" y="656"/>
                      </a:lnTo>
                      <a:lnTo>
                        <a:pt x="482" y="677"/>
                      </a:lnTo>
                      <a:lnTo>
                        <a:pt x="440" y="691"/>
                      </a:lnTo>
                      <a:lnTo>
                        <a:pt x="394" y="701"/>
                      </a:lnTo>
                      <a:lnTo>
                        <a:pt x="348" y="704"/>
                      </a:lnTo>
                      <a:lnTo>
                        <a:pt x="300" y="701"/>
                      </a:lnTo>
                      <a:lnTo>
                        <a:pt x="255" y="691"/>
                      </a:lnTo>
                      <a:lnTo>
                        <a:pt x="212" y="677"/>
                      </a:lnTo>
                      <a:lnTo>
                        <a:pt x="171" y="656"/>
                      </a:lnTo>
                      <a:lnTo>
                        <a:pt x="135" y="630"/>
                      </a:lnTo>
                      <a:lnTo>
                        <a:pt x="102" y="601"/>
                      </a:lnTo>
                      <a:lnTo>
                        <a:pt x="71" y="567"/>
                      </a:lnTo>
                      <a:lnTo>
                        <a:pt x="46" y="529"/>
                      </a:lnTo>
                      <a:lnTo>
                        <a:pt x="27" y="489"/>
                      </a:lnTo>
                      <a:lnTo>
                        <a:pt x="12" y="446"/>
                      </a:lnTo>
                      <a:lnTo>
                        <a:pt x="3" y="399"/>
                      </a:lnTo>
                      <a:lnTo>
                        <a:pt x="0" y="352"/>
                      </a:lnTo>
                      <a:lnTo>
                        <a:pt x="2" y="307"/>
                      </a:lnTo>
                      <a:lnTo>
                        <a:pt x="11" y="263"/>
                      </a:lnTo>
                      <a:lnTo>
                        <a:pt x="25" y="222"/>
                      </a:lnTo>
                      <a:lnTo>
                        <a:pt x="42" y="183"/>
                      </a:lnTo>
                      <a:lnTo>
                        <a:pt x="65" y="146"/>
                      </a:lnTo>
                      <a:lnTo>
                        <a:pt x="94" y="111"/>
                      </a:lnTo>
                      <a:lnTo>
                        <a:pt x="129" y="79"/>
                      </a:lnTo>
                      <a:lnTo>
                        <a:pt x="166" y="52"/>
                      </a:lnTo>
                      <a:lnTo>
                        <a:pt x="207" y="30"/>
                      </a:lnTo>
                      <a:lnTo>
                        <a:pt x="252" y="13"/>
                      </a:lnTo>
                      <a:lnTo>
                        <a:pt x="299" y="3"/>
                      </a:lnTo>
                      <a:lnTo>
                        <a:pt x="348" y="0"/>
                      </a:lnTo>
                      <a:close/>
                    </a:path>
                  </a:pathLst>
                </a:custGeom>
                <a:solidFill>
                  <a:srgbClr val="278D8E">
                    <a:lumMod val="20000"/>
                    <a:lumOff val="80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black"/>
                    </a:solidFill>
                    <a:effectLst/>
                    <a:uLnTx/>
                    <a:uFillTx/>
                    <a:latin typeface="Open Sans"/>
                  </a:endParaRPr>
                </a:p>
              </p:txBody>
            </p:sp>
            <p:sp>
              <p:nvSpPr>
                <p:cNvPr id="43" name="Freeform 7">
                  <a:extLst>
                    <a:ext uri="{FF2B5EF4-FFF2-40B4-BE49-F238E27FC236}">
                      <a16:creationId xmlns:a16="http://schemas.microsoft.com/office/drawing/2014/main" id="{3F2495C6-0927-4C3C-906E-552BD6B7C00D}"/>
                    </a:ext>
                  </a:extLst>
                </p:cNvPr>
                <p:cNvSpPr>
                  <a:spLocks/>
                </p:cNvSpPr>
                <p:nvPr/>
              </p:nvSpPr>
              <p:spPr bwMode="auto">
                <a:xfrm>
                  <a:off x="-494" y="2573"/>
                  <a:ext cx="31" cy="31"/>
                </a:xfrm>
                <a:custGeom>
                  <a:avLst/>
                  <a:gdLst>
                    <a:gd name="T0" fmla="*/ 292 w 336"/>
                    <a:gd name="T1" fmla="*/ 0 h 340"/>
                    <a:gd name="T2" fmla="*/ 336 w 336"/>
                    <a:gd name="T3" fmla="*/ 0 h 340"/>
                    <a:gd name="T4" fmla="*/ 336 w 336"/>
                    <a:gd name="T5" fmla="*/ 339 h 340"/>
                    <a:gd name="T6" fmla="*/ 1 w 336"/>
                    <a:gd name="T7" fmla="*/ 340 h 340"/>
                    <a:gd name="T8" fmla="*/ 0 w 336"/>
                    <a:gd name="T9" fmla="*/ 1 h 340"/>
                    <a:gd name="T10" fmla="*/ 292 w 336"/>
                    <a:gd name="T11" fmla="*/ 0 h 340"/>
                  </a:gdLst>
                  <a:ahLst/>
                  <a:cxnLst>
                    <a:cxn ang="0">
                      <a:pos x="T0" y="T1"/>
                    </a:cxn>
                    <a:cxn ang="0">
                      <a:pos x="T2" y="T3"/>
                    </a:cxn>
                    <a:cxn ang="0">
                      <a:pos x="T4" y="T5"/>
                    </a:cxn>
                    <a:cxn ang="0">
                      <a:pos x="T6" y="T7"/>
                    </a:cxn>
                    <a:cxn ang="0">
                      <a:pos x="T8" y="T9"/>
                    </a:cxn>
                    <a:cxn ang="0">
                      <a:pos x="T10" y="T11"/>
                    </a:cxn>
                  </a:cxnLst>
                  <a:rect l="0" t="0" r="r" b="b"/>
                  <a:pathLst>
                    <a:path w="336" h="340">
                      <a:moveTo>
                        <a:pt x="292" y="0"/>
                      </a:moveTo>
                      <a:lnTo>
                        <a:pt x="336" y="0"/>
                      </a:lnTo>
                      <a:lnTo>
                        <a:pt x="336" y="339"/>
                      </a:lnTo>
                      <a:lnTo>
                        <a:pt x="1" y="340"/>
                      </a:lnTo>
                      <a:lnTo>
                        <a:pt x="0" y="1"/>
                      </a:lnTo>
                      <a:lnTo>
                        <a:pt x="292" y="0"/>
                      </a:lnTo>
                      <a:close/>
                    </a:path>
                  </a:pathLst>
                </a:custGeom>
                <a:solidFill>
                  <a:srgbClr val="278D8E">
                    <a:lumMod val="20000"/>
                    <a:lumOff val="80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black"/>
                    </a:solidFill>
                    <a:effectLst/>
                    <a:uLnTx/>
                    <a:uFillTx/>
                    <a:latin typeface="Open Sans"/>
                  </a:endParaRPr>
                </a:p>
              </p:txBody>
            </p:sp>
            <p:sp>
              <p:nvSpPr>
                <p:cNvPr id="44" name="Freeform 8">
                  <a:extLst>
                    <a:ext uri="{FF2B5EF4-FFF2-40B4-BE49-F238E27FC236}">
                      <a16:creationId xmlns:a16="http://schemas.microsoft.com/office/drawing/2014/main" id="{EE2C08E2-1F9E-476B-9819-65E1DCB80FFF}"/>
                    </a:ext>
                  </a:extLst>
                </p:cNvPr>
                <p:cNvSpPr>
                  <a:spLocks noEditPoints="1"/>
                </p:cNvSpPr>
                <p:nvPr/>
              </p:nvSpPr>
              <p:spPr bwMode="auto">
                <a:xfrm>
                  <a:off x="-690" y="2483"/>
                  <a:ext cx="316" cy="320"/>
                </a:xfrm>
                <a:custGeom>
                  <a:avLst/>
                  <a:gdLst>
                    <a:gd name="T0" fmla="*/ 1038 w 3474"/>
                    <a:gd name="T1" fmla="*/ 771 h 3518"/>
                    <a:gd name="T2" fmla="*/ 913 w 3474"/>
                    <a:gd name="T3" fmla="*/ 829 h 3518"/>
                    <a:gd name="T4" fmla="*/ 818 w 3474"/>
                    <a:gd name="T5" fmla="*/ 925 h 3518"/>
                    <a:gd name="T6" fmla="*/ 761 w 3474"/>
                    <a:gd name="T7" fmla="*/ 1051 h 3518"/>
                    <a:gd name="T8" fmla="*/ 750 w 3474"/>
                    <a:gd name="T9" fmla="*/ 2373 h 3518"/>
                    <a:gd name="T10" fmla="*/ 775 w 3474"/>
                    <a:gd name="T11" fmla="*/ 2513 h 3518"/>
                    <a:gd name="T12" fmla="*/ 845 w 3474"/>
                    <a:gd name="T13" fmla="*/ 2629 h 3518"/>
                    <a:gd name="T14" fmla="*/ 952 w 3474"/>
                    <a:gd name="T15" fmla="*/ 2714 h 3518"/>
                    <a:gd name="T16" fmla="*/ 1083 w 3474"/>
                    <a:gd name="T17" fmla="*/ 2756 h 3518"/>
                    <a:gd name="T18" fmla="*/ 2391 w 3474"/>
                    <a:gd name="T19" fmla="*/ 2756 h 3518"/>
                    <a:gd name="T20" fmla="*/ 2523 w 3474"/>
                    <a:gd name="T21" fmla="*/ 2714 h 3518"/>
                    <a:gd name="T22" fmla="*/ 2629 w 3474"/>
                    <a:gd name="T23" fmla="*/ 2629 h 3518"/>
                    <a:gd name="T24" fmla="*/ 2699 w 3474"/>
                    <a:gd name="T25" fmla="*/ 2513 h 3518"/>
                    <a:gd name="T26" fmla="*/ 2725 w 3474"/>
                    <a:gd name="T27" fmla="*/ 2373 h 3518"/>
                    <a:gd name="T28" fmla="*/ 2713 w 3474"/>
                    <a:gd name="T29" fmla="*/ 1051 h 3518"/>
                    <a:gd name="T30" fmla="*/ 2657 w 3474"/>
                    <a:gd name="T31" fmla="*/ 925 h 3518"/>
                    <a:gd name="T32" fmla="*/ 2561 w 3474"/>
                    <a:gd name="T33" fmla="*/ 829 h 3518"/>
                    <a:gd name="T34" fmla="*/ 2437 w 3474"/>
                    <a:gd name="T35" fmla="*/ 771 h 3518"/>
                    <a:gd name="T36" fmla="*/ 1131 w 3474"/>
                    <a:gd name="T37" fmla="*/ 759 h 3518"/>
                    <a:gd name="T38" fmla="*/ 1955 w 3474"/>
                    <a:gd name="T39" fmla="*/ 15 h 3518"/>
                    <a:gd name="T40" fmla="*/ 2266 w 3474"/>
                    <a:gd name="T41" fmla="*/ 84 h 3518"/>
                    <a:gd name="T42" fmla="*/ 2554 w 3474"/>
                    <a:gd name="T43" fmla="*/ 207 h 3518"/>
                    <a:gd name="T44" fmla="*/ 2811 w 3474"/>
                    <a:gd name="T45" fmla="*/ 379 h 3518"/>
                    <a:gd name="T46" fmla="*/ 3035 w 3474"/>
                    <a:gd name="T47" fmla="*/ 592 h 3518"/>
                    <a:gd name="T48" fmla="*/ 3220 w 3474"/>
                    <a:gd name="T49" fmla="*/ 843 h 3518"/>
                    <a:gd name="T50" fmla="*/ 3358 w 3474"/>
                    <a:gd name="T51" fmla="*/ 1124 h 3518"/>
                    <a:gd name="T52" fmla="*/ 3445 w 3474"/>
                    <a:gd name="T53" fmla="*/ 1431 h 3518"/>
                    <a:gd name="T54" fmla="*/ 3474 w 3474"/>
                    <a:gd name="T55" fmla="*/ 1759 h 3518"/>
                    <a:gd name="T56" fmla="*/ 3445 w 3474"/>
                    <a:gd name="T57" fmla="*/ 2087 h 3518"/>
                    <a:gd name="T58" fmla="*/ 3358 w 3474"/>
                    <a:gd name="T59" fmla="*/ 2394 h 3518"/>
                    <a:gd name="T60" fmla="*/ 3220 w 3474"/>
                    <a:gd name="T61" fmla="*/ 2675 h 3518"/>
                    <a:gd name="T62" fmla="*/ 3035 w 3474"/>
                    <a:gd name="T63" fmla="*/ 2926 h 3518"/>
                    <a:gd name="T64" fmla="*/ 2811 w 3474"/>
                    <a:gd name="T65" fmla="*/ 3140 h 3518"/>
                    <a:gd name="T66" fmla="*/ 2554 w 3474"/>
                    <a:gd name="T67" fmla="*/ 3311 h 3518"/>
                    <a:gd name="T68" fmla="*/ 2266 w 3474"/>
                    <a:gd name="T69" fmla="*/ 3434 h 3518"/>
                    <a:gd name="T70" fmla="*/ 1955 w 3474"/>
                    <a:gd name="T71" fmla="*/ 3504 h 3518"/>
                    <a:gd name="T72" fmla="*/ 1628 w 3474"/>
                    <a:gd name="T73" fmla="*/ 3514 h 3518"/>
                    <a:gd name="T74" fmla="*/ 1310 w 3474"/>
                    <a:gd name="T75" fmla="*/ 3464 h 3518"/>
                    <a:gd name="T76" fmla="*/ 1014 w 3474"/>
                    <a:gd name="T77" fmla="*/ 3357 h 3518"/>
                    <a:gd name="T78" fmla="*/ 745 w 3474"/>
                    <a:gd name="T79" fmla="*/ 3202 h 3518"/>
                    <a:gd name="T80" fmla="*/ 510 w 3474"/>
                    <a:gd name="T81" fmla="*/ 3002 h 3518"/>
                    <a:gd name="T82" fmla="*/ 312 w 3474"/>
                    <a:gd name="T83" fmla="*/ 2763 h 3518"/>
                    <a:gd name="T84" fmla="*/ 157 w 3474"/>
                    <a:gd name="T85" fmla="*/ 2491 h 3518"/>
                    <a:gd name="T86" fmla="*/ 53 w 3474"/>
                    <a:gd name="T87" fmla="*/ 2191 h 3518"/>
                    <a:gd name="T88" fmla="*/ 3 w 3474"/>
                    <a:gd name="T89" fmla="*/ 1870 h 3518"/>
                    <a:gd name="T90" fmla="*/ 14 w 3474"/>
                    <a:gd name="T91" fmla="*/ 1539 h 3518"/>
                    <a:gd name="T92" fmla="*/ 83 w 3474"/>
                    <a:gd name="T93" fmla="*/ 1225 h 3518"/>
                    <a:gd name="T94" fmla="*/ 204 w 3474"/>
                    <a:gd name="T95" fmla="*/ 933 h 3518"/>
                    <a:gd name="T96" fmla="*/ 373 w 3474"/>
                    <a:gd name="T97" fmla="*/ 671 h 3518"/>
                    <a:gd name="T98" fmla="*/ 585 w 3474"/>
                    <a:gd name="T99" fmla="*/ 445 h 3518"/>
                    <a:gd name="T100" fmla="*/ 831 w 3474"/>
                    <a:gd name="T101" fmla="*/ 259 h 3518"/>
                    <a:gd name="T102" fmla="*/ 1110 w 3474"/>
                    <a:gd name="T103" fmla="*/ 119 h 3518"/>
                    <a:gd name="T104" fmla="*/ 1414 w 3474"/>
                    <a:gd name="T105" fmla="*/ 31 h 3518"/>
                    <a:gd name="T106" fmla="*/ 1738 w 3474"/>
                    <a:gd name="T107" fmla="*/ 0 h 3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74" h="3518">
                      <a:moveTo>
                        <a:pt x="1131" y="759"/>
                      </a:moveTo>
                      <a:lnTo>
                        <a:pt x="1083" y="763"/>
                      </a:lnTo>
                      <a:lnTo>
                        <a:pt x="1038" y="771"/>
                      </a:lnTo>
                      <a:lnTo>
                        <a:pt x="993" y="786"/>
                      </a:lnTo>
                      <a:lnTo>
                        <a:pt x="952" y="804"/>
                      </a:lnTo>
                      <a:lnTo>
                        <a:pt x="913" y="829"/>
                      </a:lnTo>
                      <a:lnTo>
                        <a:pt x="878" y="857"/>
                      </a:lnTo>
                      <a:lnTo>
                        <a:pt x="845" y="889"/>
                      </a:lnTo>
                      <a:lnTo>
                        <a:pt x="818" y="925"/>
                      </a:lnTo>
                      <a:lnTo>
                        <a:pt x="794" y="964"/>
                      </a:lnTo>
                      <a:lnTo>
                        <a:pt x="775" y="1006"/>
                      </a:lnTo>
                      <a:lnTo>
                        <a:pt x="761" y="1051"/>
                      </a:lnTo>
                      <a:lnTo>
                        <a:pt x="752" y="1097"/>
                      </a:lnTo>
                      <a:lnTo>
                        <a:pt x="750" y="1145"/>
                      </a:lnTo>
                      <a:lnTo>
                        <a:pt x="750" y="2373"/>
                      </a:lnTo>
                      <a:lnTo>
                        <a:pt x="752" y="2421"/>
                      </a:lnTo>
                      <a:lnTo>
                        <a:pt x="761" y="2468"/>
                      </a:lnTo>
                      <a:lnTo>
                        <a:pt x="775" y="2513"/>
                      </a:lnTo>
                      <a:lnTo>
                        <a:pt x="794" y="2554"/>
                      </a:lnTo>
                      <a:lnTo>
                        <a:pt x="818" y="2593"/>
                      </a:lnTo>
                      <a:lnTo>
                        <a:pt x="845" y="2629"/>
                      </a:lnTo>
                      <a:lnTo>
                        <a:pt x="878" y="2661"/>
                      </a:lnTo>
                      <a:lnTo>
                        <a:pt x="913" y="2690"/>
                      </a:lnTo>
                      <a:lnTo>
                        <a:pt x="952" y="2714"/>
                      </a:lnTo>
                      <a:lnTo>
                        <a:pt x="993" y="2733"/>
                      </a:lnTo>
                      <a:lnTo>
                        <a:pt x="1038" y="2747"/>
                      </a:lnTo>
                      <a:lnTo>
                        <a:pt x="1083" y="2756"/>
                      </a:lnTo>
                      <a:lnTo>
                        <a:pt x="1131" y="2759"/>
                      </a:lnTo>
                      <a:lnTo>
                        <a:pt x="2343" y="2759"/>
                      </a:lnTo>
                      <a:lnTo>
                        <a:pt x="2391" y="2756"/>
                      </a:lnTo>
                      <a:lnTo>
                        <a:pt x="2437" y="2747"/>
                      </a:lnTo>
                      <a:lnTo>
                        <a:pt x="2481" y="2733"/>
                      </a:lnTo>
                      <a:lnTo>
                        <a:pt x="2523" y="2714"/>
                      </a:lnTo>
                      <a:lnTo>
                        <a:pt x="2561" y="2690"/>
                      </a:lnTo>
                      <a:lnTo>
                        <a:pt x="2597" y="2661"/>
                      </a:lnTo>
                      <a:lnTo>
                        <a:pt x="2629" y="2629"/>
                      </a:lnTo>
                      <a:lnTo>
                        <a:pt x="2657" y="2593"/>
                      </a:lnTo>
                      <a:lnTo>
                        <a:pt x="2681" y="2554"/>
                      </a:lnTo>
                      <a:lnTo>
                        <a:pt x="2699" y="2513"/>
                      </a:lnTo>
                      <a:lnTo>
                        <a:pt x="2713" y="2468"/>
                      </a:lnTo>
                      <a:lnTo>
                        <a:pt x="2722" y="2421"/>
                      </a:lnTo>
                      <a:lnTo>
                        <a:pt x="2725" y="2373"/>
                      </a:lnTo>
                      <a:lnTo>
                        <a:pt x="2725" y="1145"/>
                      </a:lnTo>
                      <a:lnTo>
                        <a:pt x="2722" y="1097"/>
                      </a:lnTo>
                      <a:lnTo>
                        <a:pt x="2713" y="1051"/>
                      </a:lnTo>
                      <a:lnTo>
                        <a:pt x="2699" y="1006"/>
                      </a:lnTo>
                      <a:lnTo>
                        <a:pt x="2681" y="964"/>
                      </a:lnTo>
                      <a:lnTo>
                        <a:pt x="2657" y="925"/>
                      </a:lnTo>
                      <a:lnTo>
                        <a:pt x="2629" y="889"/>
                      </a:lnTo>
                      <a:lnTo>
                        <a:pt x="2597" y="857"/>
                      </a:lnTo>
                      <a:lnTo>
                        <a:pt x="2561" y="829"/>
                      </a:lnTo>
                      <a:lnTo>
                        <a:pt x="2523" y="804"/>
                      </a:lnTo>
                      <a:lnTo>
                        <a:pt x="2481" y="786"/>
                      </a:lnTo>
                      <a:lnTo>
                        <a:pt x="2437" y="771"/>
                      </a:lnTo>
                      <a:lnTo>
                        <a:pt x="2391" y="763"/>
                      </a:lnTo>
                      <a:lnTo>
                        <a:pt x="2343" y="759"/>
                      </a:lnTo>
                      <a:lnTo>
                        <a:pt x="1131" y="759"/>
                      </a:lnTo>
                      <a:close/>
                      <a:moveTo>
                        <a:pt x="1738" y="0"/>
                      </a:moveTo>
                      <a:lnTo>
                        <a:pt x="1847" y="5"/>
                      </a:lnTo>
                      <a:lnTo>
                        <a:pt x="1955" y="15"/>
                      </a:lnTo>
                      <a:lnTo>
                        <a:pt x="2060" y="31"/>
                      </a:lnTo>
                      <a:lnTo>
                        <a:pt x="2165" y="54"/>
                      </a:lnTo>
                      <a:lnTo>
                        <a:pt x="2266" y="84"/>
                      </a:lnTo>
                      <a:lnTo>
                        <a:pt x="2365" y="119"/>
                      </a:lnTo>
                      <a:lnTo>
                        <a:pt x="2460" y="161"/>
                      </a:lnTo>
                      <a:lnTo>
                        <a:pt x="2554" y="207"/>
                      </a:lnTo>
                      <a:lnTo>
                        <a:pt x="2643" y="259"/>
                      </a:lnTo>
                      <a:lnTo>
                        <a:pt x="2729" y="316"/>
                      </a:lnTo>
                      <a:lnTo>
                        <a:pt x="2811" y="379"/>
                      </a:lnTo>
                      <a:lnTo>
                        <a:pt x="2890" y="445"/>
                      </a:lnTo>
                      <a:lnTo>
                        <a:pt x="2965" y="516"/>
                      </a:lnTo>
                      <a:lnTo>
                        <a:pt x="3035" y="592"/>
                      </a:lnTo>
                      <a:lnTo>
                        <a:pt x="3101" y="671"/>
                      </a:lnTo>
                      <a:lnTo>
                        <a:pt x="3163" y="755"/>
                      </a:lnTo>
                      <a:lnTo>
                        <a:pt x="3220" y="843"/>
                      </a:lnTo>
                      <a:lnTo>
                        <a:pt x="3271" y="933"/>
                      </a:lnTo>
                      <a:lnTo>
                        <a:pt x="3316" y="1028"/>
                      </a:lnTo>
                      <a:lnTo>
                        <a:pt x="3358" y="1124"/>
                      </a:lnTo>
                      <a:lnTo>
                        <a:pt x="3393" y="1225"/>
                      </a:lnTo>
                      <a:lnTo>
                        <a:pt x="3422" y="1327"/>
                      </a:lnTo>
                      <a:lnTo>
                        <a:pt x="3445" y="1431"/>
                      </a:lnTo>
                      <a:lnTo>
                        <a:pt x="3461" y="1539"/>
                      </a:lnTo>
                      <a:lnTo>
                        <a:pt x="3471" y="1648"/>
                      </a:lnTo>
                      <a:lnTo>
                        <a:pt x="3474" y="1759"/>
                      </a:lnTo>
                      <a:lnTo>
                        <a:pt x="3471" y="1870"/>
                      </a:lnTo>
                      <a:lnTo>
                        <a:pt x="3461" y="1979"/>
                      </a:lnTo>
                      <a:lnTo>
                        <a:pt x="3445" y="2087"/>
                      </a:lnTo>
                      <a:lnTo>
                        <a:pt x="3422" y="2191"/>
                      </a:lnTo>
                      <a:lnTo>
                        <a:pt x="3393" y="2294"/>
                      </a:lnTo>
                      <a:lnTo>
                        <a:pt x="3358" y="2394"/>
                      </a:lnTo>
                      <a:lnTo>
                        <a:pt x="3316" y="2491"/>
                      </a:lnTo>
                      <a:lnTo>
                        <a:pt x="3271" y="2585"/>
                      </a:lnTo>
                      <a:lnTo>
                        <a:pt x="3220" y="2675"/>
                      </a:lnTo>
                      <a:lnTo>
                        <a:pt x="3163" y="2763"/>
                      </a:lnTo>
                      <a:lnTo>
                        <a:pt x="3101" y="2847"/>
                      </a:lnTo>
                      <a:lnTo>
                        <a:pt x="3035" y="2926"/>
                      </a:lnTo>
                      <a:lnTo>
                        <a:pt x="2965" y="3002"/>
                      </a:lnTo>
                      <a:lnTo>
                        <a:pt x="2890" y="3074"/>
                      </a:lnTo>
                      <a:lnTo>
                        <a:pt x="2811" y="3140"/>
                      </a:lnTo>
                      <a:lnTo>
                        <a:pt x="2729" y="3202"/>
                      </a:lnTo>
                      <a:lnTo>
                        <a:pt x="2643" y="3260"/>
                      </a:lnTo>
                      <a:lnTo>
                        <a:pt x="2554" y="3311"/>
                      </a:lnTo>
                      <a:lnTo>
                        <a:pt x="2460" y="3357"/>
                      </a:lnTo>
                      <a:lnTo>
                        <a:pt x="2365" y="3399"/>
                      </a:lnTo>
                      <a:lnTo>
                        <a:pt x="2266" y="3434"/>
                      </a:lnTo>
                      <a:lnTo>
                        <a:pt x="2165" y="3464"/>
                      </a:lnTo>
                      <a:lnTo>
                        <a:pt x="2060" y="3487"/>
                      </a:lnTo>
                      <a:lnTo>
                        <a:pt x="1955" y="3504"/>
                      </a:lnTo>
                      <a:lnTo>
                        <a:pt x="1847" y="3514"/>
                      </a:lnTo>
                      <a:lnTo>
                        <a:pt x="1738" y="3518"/>
                      </a:lnTo>
                      <a:lnTo>
                        <a:pt x="1628" y="3514"/>
                      </a:lnTo>
                      <a:lnTo>
                        <a:pt x="1519" y="3504"/>
                      </a:lnTo>
                      <a:lnTo>
                        <a:pt x="1414" y="3487"/>
                      </a:lnTo>
                      <a:lnTo>
                        <a:pt x="1310" y="3464"/>
                      </a:lnTo>
                      <a:lnTo>
                        <a:pt x="1208" y="3434"/>
                      </a:lnTo>
                      <a:lnTo>
                        <a:pt x="1110" y="3399"/>
                      </a:lnTo>
                      <a:lnTo>
                        <a:pt x="1014" y="3357"/>
                      </a:lnTo>
                      <a:lnTo>
                        <a:pt x="921" y="3311"/>
                      </a:lnTo>
                      <a:lnTo>
                        <a:pt x="831" y="3260"/>
                      </a:lnTo>
                      <a:lnTo>
                        <a:pt x="745" y="3202"/>
                      </a:lnTo>
                      <a:lnTo>
                        <a:pt x="663" y="3140"/>
                      </a:lnTo>
                      <a:lnTo>
                        <a:pt x="585" y="3074"/>
                      </a:lnTo>
                      <a:lnTo>
                        <a:pt x="510" y="3002"/>
                      </a:lnTo>
                      <a:lnTo>
                        <a:pt x="439" y="2926"/>
                      </a:lnTo>
                      <a:lnTo>
                        <a:pt x="373" y="2847"/>
                      </a:lnTo>
                      <a:lnTo>
                        <a:pt x="312" y="2763"/>
                      </a:lnTo>
                      <a:lnTo>
                        <a:pt x="255" y="2675"/>
                      </a:lnTo>
                      <a:lnTo>
                        <a:pt x="204" y="2585"/>
                      </a:lnTo>
                      <a:lnTo>
                        <a:pt x="157" y="2491"/>
                      </a:lnTo>
                      <a:lnTo>
                        <a:pt x="117" y="2394"/>
                      </a:lnTo>
                      <a:lnTo>
                        <a:pt x="83" y="2294"/>
                      </a:lnTo>
                      <a:lnTo>
                        <a:pt x="53" y="2191"/>
                      </a:lnTo>
                      <a:lnTo>
                        <a:pt x="30" y="2087"/>
                      </a:lnTo>
                      <a:lnTo>
                        <a:pt x="14" y="1979"/>
                      </a:lnTo>
                      <a:lnTo>
                        <a:pt x="3" y="1870"/>
                      </a:lnTo>
                      <a:lnTo>
                        <a:pt x="0" y="1759"/>
                      </a:lnTo>
                      <a:lnTo>
                        <a:pt x="3" y="1648"/>
                      </a:lnTo>
                      <a:lnTo>
                        <a:pt x="14" y="1539"/>
                      </a:lnTo>
                      <a:lnTo>
                        <a:pt x="30" y="1431"/>
                      </a:lnTo>
                      <a:lnTo>
                        <a:pt x="53" y="1327"/>
                      </a:lnTo>
                      <a:lnTo>
                        <a:pt x="83" y="1225"/>
                      </a:lnTo>
                      <a:lnTo>
                        <a:pt x="117" y="1124"/>
                      </a:lnTo>
                      <a:lnTo>
                        <a:pt x="157" y="1028"/>
                      </a:lnTo>
                      <a:lnTo>
                        <a:pt x="204" y="933"/>
                      </a:lnTo>
                      <a:lnTo>
                        <a:pt x="255" y="843"/>
                      </a:lnTo>
                      <a:lnTo>
                        <a:pt x="312" y="755"/>
                      </a:lnTo>
                      <a:lnTo>
                        <a:pt x="373" y="671"/>
                      </a:lnTo>
                      <a:lnTo>
                        <a:pt x="439" y="592"/>
                      </a:lnTo>
                      <a:lnTo>
                        <a:pt x="510" y="516"/>
                      </a:lnTo>
                      <a:lnTo>
                        <a:pt x="585" y="445"/>
                      </a:lnTo>
                      <a:lnTo>
                        <a:pt x="663" y="379"/>
                      </a:lnTo>
                      <a:lnTo>
                        <a:pt x="745" y="316"/>
                      </a:lnTo>
                      <a:lnTo>
                        <a:pt x="831" y="259"/>
                      </a:lnTo>
                      <a:lnTo>
                        <a:pt x="921" y="207"/>
                      </a:lnTo>
                      <a:lnTo>
                        <a:pt x="1014" y="161"/>
                      </a:lnTo>
                      <a:lnTo>
                        <a:pt x="1110" y="119"/>
                      </a:lnTo>
                      <a:lnTo>
                        <a:pt x="1208" y="84"/>
                      </a:lnTo>
                      <a:lnTo>
                        <a:pt x="1310" y="54"/>
                      </a:lnTo>
                      <a:lnTo>
                        <a:pt x="1414" y="31"/>
                      </a:lnTo>
                      <a:lnTo>
                        <a:pt x="1519" y="15"/>
                      </a:lnTo>
                      <a:lnTo>
                        <a:pt x="1628" y="5"/>
                      </a:lnTo>
                      <a:lnTo>
                        <a:pt x="1738" y="0"/>
                      </a:lnTo>
                      <a:close/>
                    </a:path>
                  </a:pathLst>
                </a:custGeom>
                <a:solidFill>
                  <a:srgbClr val="7FCECD">
                    <a:lumMod val="75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black"/>
                    </a:solidFill>
                    <a:effectLst/>
                    <a:uLnTx/>
                    <a:uFillTx/>
                    <a:latin typeface="Open Sans"/>
                  </a:endParaRPr>
                </a:p>
              </p:txBody>
            </p:sp>
            <p:sp>
              <p:nvSpPr>
                <p:cNvPr id="45" name="Freeform 9">
                  <a:extLst>
                    <a:ext uri="{FF2B5EF4-FFF2-40B4-BE49-F238E27FC236}">
                      <a16:creationId xmlns:a16="http://schemas.microsoft.com/office/drawing/2014/main" id="{5080FA24-08B0-4446-A708-BB42557B0AE7}"/>
                    </a:ext>
                  </a:extLst>
                </p:cNvPr>
                <p:cNvSpPr>
                  <a:spLocks/>
                </p:cNvSpPr>
                <p:nvPr/>
              </p:nvSpPr>
              <p:spPr bwMode="auto">
                <a:xfrm>
                  <a:off x="-604" y="2624"/>
                  <a:ext cx="144" cy="92"/>
                </a:xfrm>
                <a:custGeom>
                  <a:avLst/>
                  <a:gdLst>
                    <a:gd name="T0" fmla="*/ 0 w 1591"/>
                    <a:gd name="T1" fmla="*/ 0 h 1011"/>
                    <a:gd name="T2" fmla="*/ 295 w 1591"/>
                    <a:gd name="T3" fmla="*/ 0 h 1011"/>
                    <a:gd name="T4" fmla="*/ 278 w 1591"/>
                    <a:gd name="T5" fmla="*/ 50 h 1011"/>
                    <a:gd name="T6" fmla="*/ 265 w 1591"/>
                    <a:gd name="T7" fmla="*/ 101 h 1011"/>
                    <a:gd name="T8" fmla="*/ 258 w 1591"/>
                    <a:gd name="T9" fmla="*/ 152 h 1011"/>
                    <a:gd name="T10" fmla="*/ 255 w 1591"/>
                    <a:gd name="T11" fmla="*/ 206 h 1011"/>
                    <a:gd name="T12" fmla="*/ 259 w 1591"/>
                    <a:gd name="T13" fmla="*/ 266 h 1011"/>
                    <a:gd name="T14" fmla="*/ 267 w 1591"/>
                    <a:gd name="T15" fmla="*/ 323 h 1011"/>
                    <a:gd name="T16" fmla="*/ 283 w 1591"/>
                    <a:gd name="T17" fmla="*/ 379 h 1011"/>
                    <a:gd name="T18" fmla="*/ 303 w 1591"/>
                    <a:gd name="T19" fmla="*/ 432 h 1011"/>
                    <a:gd name="T20" fmla="*/ 329 w 1591"/>
                    <a:gd name="T21" fmla="*/ 482 h 1011"/>
                    <a:gd name="T22" fmla="*/ 360 w 1591"/>
                    <a:gd name="T23" fmla="*/ 528 h 1011"/>
                    <a:gd name="T24" fmla="*/ 395 w 1591"/>
                    <a:gd name="T25" fmla="*/ 572 h 1011"/>
                    <a:gd name="T26" fmla="*/ 434 w 1591"/>
                    <a:gd name="T27" fmla="*/ 612 h 1011"/>
                    <a:gd name="T28" fmla="*/ 476 w 1591"/>
                    <a:gd name="T29" fmla="*/ 647 h 1011"/>
                    <a:gd name="T30" fmla="*/ 523 w 1591"/>
                    <a:gd name="T31" fmla="*/ 678 h 1011"/>
                    <a:gd name="T32" fmla="*/ 573 w 1591"/>
                    <a:gd name="T33" fmla="*/ 704 h 1011"/>
                    <a:gd name="T34" fmla="*/ 625 w 1591"/>
                    <a:gd name="T35" fmla="*/ 725 h 1011"/>
                    <a:gd name="T36" fmla="*/ 679 w 1591"/>
                    <a:gd name="T37" fmla="*/ 741 h 1011"/>
                    <a:gd name="T38" fmla="*/ 737 w 1591"/>
                    <a:gd name="T39" fmla="*/ 750 h 1011"/>
                    <a:gd name="T40" fmla="*/ 796 w 1591"/>
                    <a:gd name="T41" fmla="*/ 753 h 1011"/>
                    <a:gd name="T42" fmla="*/ 854 w 1591"/>
                    <a:gd name="T43" fmla="*/ 750 h 1011"/>
                    <a:gd name="T44" fmla="*/ 911 w 1591"/>
                    <a:gd name="T45" fmla="*/ 741 h 1011"/>
                    <a:gd name="T46" fmla="*/ 966 w 1591"/>
                    <a:gd name="T47" fmla="*/ 725 h 1011"/>
                    <a:gd name="T48" fmla="*/ 1018 w 1591"/>
                    <a:gd name="T49" fmla="*/ 704 h 1011"/>
                    <a:gd name="T50" fmla="*/ 1068 w 1591"/>
                    <a:gd name="T51" fmla="*/ 678 h 1011"/>
                    <a:gd name="T52" fmla="*/ 1114 w 1591"/>
                    <a:gd name="T53" fmla="*/ 647 h 1011"/>
                    <a:gd name="T54" fmla="*/ 1157 w 1591"/>
                    <a:gd name="T55" fmla="*/ 612 h 1011"/>
                    <a:gd name="T56" fmla="*/ 1196 w 1591"/>
                    <a:gd name="T57" fmla="*/ 572 h 1011"/>
                    <a:gd name="T58" fmla="*/ 1231 w 1591"/>
                    <a:gd name="T59" fmla="*/ 528 h 1011"/>
                    <a:gd name="T60" fmla="*/ 1262 w 1591"/>
                    <a:gd name="T61" fmla="*/ 482 h 1011"/>
                    <a:gd name="T62" fmla="*/ 1288 w 1591"/>
                    <a:gd name="T63" fmla="*/ 432 h 1011"/>
                    <a:gd name="T64" fmla="*/ 1308 w 1591"/>
                    <a:gd name="T65" fmla="*/ 379 h 1011"/>
                    <a:gd name="T66" fmla="*/ 1324 w 1591"/>
                    <a:gd name="T67" fmla="*/ 323 h 1011"/>
                    <a:gd name="T68" fmla="*/ 1332 w 1591"/>
                    <a:gd name="T69" fmla="*/ 266 h 1011"/>
                    <a:gd name="T70" fmla="*/ 1336 w 1591"/>
                    <a:gd name="T71" fmla="*/ 206 h 1011"/>
                    <a:gd name="T72" fmla="*/ 1333 w 1591"/>
                    <a:gd name="T73" fmla="*/ 152 h 1011"/>
                    <a:gd name="T74" fmla="*/ 1325 w 1591"/>
                    <a:gd name="T75" fmla="*/ 101 h 1011"/>
                    <a:gd name="T76" fmla="*/ 1313 w 1591"/>
                    <a:gd name="T77" fmla="*/ 50 h 1011"/>
                    <a:gd name="T78" fmla="*/ 1295 w 1591"/>
                    <a:gd name="T79" fmla="*/ 0 h 1011"/>
                    <a:gd name="T80" fmla="*/ 1591 w 1591"/>
                    <a:gd name="T81" fmla="*/ 0 h 1011"/>
                    <a:gd name="T82" fmla="*/ 1591 w 1591"/>
                    <a:gd name="T83" fmla="*/ 820 h 1011"/>
                    <a:gd name="T84" fmla="*/ 1588 w 1591"/>
                    <a:gd name="T85" fmla="*/ 854 h 1011"/>
                    <a:gd name="T86" fmla="*/ 1579 w 1591"/>
                    <a:gd name="T87" fmla="*/ 887 h 1011"/>
                    <a:gd name="T88" fmla="*/ 1565 w 1591"/>
                    <a:gd name="T89" fmla="*/ 917 h 1011"/>
                    <a:gd name="T90" fmla="*/ 1546 w 1591"/>
                    <a:gd name="T91" fmla="*/ 943 h 1011"/>
                    <a:gd name="T92" fmla="*/ 1524 w 1591"/>
                    <a:gd name="T93" fmla="*/ 966 h 1011"/>
                    <a:gd name="T94" fmla="*/ 1496 w 1591"/>
                    <a:gd name="T95" fmla="*/ 985 h 1011"/>
                    <a:gd name="T96" fmla="*/ 1467 w 1591"/>
                    <a:gd name="T97" fmla="*/ 999 h 1011"/>
                    <a:gd name="T98" fmla="*/ 1436 w 1591"/>
                    <a:gd name="T99" fmla="*/ 1008 h 1011"/>
                    <a:gd name="T100" fmla="*/ 1401 w 1591"/>
                    <a:gd name="T101" fmla="*/ 1011 h 1011"/>
                    <a:gd name="T102" fmla="*/ 189 w 1591"/>
                    <a:gd name="T103" fmla="*/ 1011 h 1011"/>
                    <a:gd name="T104" fmla="*/ 155 w 1591"/>
                    <a:gd name="T105" fmla="*/ 1008 h 1011"/>
                    <a:gd name="T106" fmla="*/ 123 w 1591"/>
                    <a:gd name="T107" fmla="*/ 999 h 1011"/>
                    <a:gd name="T108" fmla="*/ 94 w 1591"/>
                    <a:gd name="T109" fmla="*/ 985 h 1011"/>
                    <a:gd name="T110" fmla="*/ 67 w 1591"/>
                    <a:gd name="T111" fmla="*/ 966 h 1011"/>
                    <a:gd name="T112" fmla="*/ 45 w 1591"/>
                    <a:gd name="T113" fmla="*/ 943 h 1011"/>
                    <a:gd name="T114" fmla="*/ 26 w 1591"/>
                    <a:gd name="T115" fmla="*/ 917 h 1011"/>
                    <a:gd name="T116" fmla="*/ 12 w 1591"/>
                    <a:gd name="T117" fmla="*/ 887 h 1011"/>
                    <a:gd name="T118" fmla="*/ 3 w 1591"/>
                    <a:gd name="T119" fmla="*/ 854 h 1011"/>
                    <a:gd name="T120" fmla="*/ 0 w 1591"/>
                    <a:gd name="T121" fmla="*/ 820 h 1011"/>
                    <a:gd name="T122" fmla="*/ 0 w 1591"/>
                    <a:gd name="T123" fmla="*/ 0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91" h="1011">
                      <a:moveTo>
                        <a:pt x="0" y="0"/>
                      </a:moveTo>
                      <a:lnTo>
                        <a:pt x="295" y="0"/>
                      </a:lnTo>
                      <a:lnTo>
                        <a:pt x="278" y="50"/>
                      </a:lnTo>
                      <a:lnTo>
                        <a:pt x="265" y="101"/>
                      </a:lnTo>
                      <a:lnTo>
                        <a:pt x="258" y="152"/>
                      </a:lnTo>
                      <a:lnTo>
                        <a:pt x="255" y="206"/>
                      </a:lnTo>
                      <a:lnTo>
                        <a:pt x="259" y="266"/>
                      </a:lnTo>
                      <a:lnTo>
                        <a:pt x="267" y="323"/>
                      </a:lnTo>
                      <a:lnTo>
                        <a:pt x="283" y="379"/>
                      </a:lnTo>
                      <a:lnTo>
                        <a:pt x="303" y="432"/>
                      </a:lnTo>
                      <a:lnTo>
                        <a:pt x="329" y="482"/>
                      </a:lnTo>
                      <a:lnTo>
                        <a:pt x="360" y="528"/>
                      </a:lnTo>
                      <a:lnTo>
                        <a:pt x="395" y="572"/>
                      </a:lnTo>
                      <a:lnTo>
                        <a:pt x="434" y="612"/>
                      </a:lnTo>
                      <a:lnTo>
                        <a:pt x="476" y="647"/>
                      </a:lnTo>
                      <a:lnTo>
                        <a:pt x="523" y="678"/>
                      </a:lnTo>
                      <a:lnTo>
                        <a:pt x="573" y="704"/>
                      </a:lnTo>
                      <a:lnTo>
                        <a:pt x="625" y="725"/>
                      </a:lnTo>
                      <a:lnTo>
                        <a:pt x="679" y="741"/>
                      </a:lnTo>
                      <a:lnTo>
                        <a:pt x="737" y="750"/>
                      </a:lnTo>
                      <a:lnTo>
                        <a:pt x="796" y="753"/>
                      </a:lnTo>
                      <a:lnTo>
                        <a:pt x="854" y="750"/>
                      </a:lnTo>
                      <a:lnTo>
                        <a:pt x="911" y="741"/>
                      </a:lnTo>
                      <a:lnTo>
                        <a:pt x="966" y="725"/>
                      </a:lnTo>
                      <a:lnTo>
                        <a:pt x="1018" y="704"/>
                      </a:lnTo>
                      <a:lnTo>
                        <a:pt x="1068" y="678"/>
                      </a:lnTo>
                      <a:lnTo>
                        <a:pt x="1114" y="647"/>
                      </a:lnTo>
                      <a:lnTo>
                        <a:pt x="1157" y="612"/>
                      </a:lnTo>
                      <a:lnTo>
                        <a:pt x="1196" y="572"/>
                      </a:lnTo>
                      <a:lnTo>
                        <a:pt x="1231" y="528"/>
                      </a:lnTo>
                      <a:lnTo>
                        <a:pt x="1262" y="482"/>
                      </a:lnTo>
                      <a:lnTo>
                        <a:pt x="1288" y="432"/>
                      </a:lnTo>
                      <a:lnTo>
                        <a:pt x="1308" y="379"/>
                      </a:lnTo>
                      <a:lnTo>
                        <a:pt x="1324" y="323"/>
                      </a:lnTo>
                      <a:lnTo>
                        <a:pt x="1332" y="266"/>
                      </a:lnTo>
                      <a:lnTo>
                        <a:pt x="1336" y="206"/>
                      </a:lnTo>
                      <a:lnTo>
                        <a:pt x="1333" y="152"/>
                      </a:lnTo>
                      <a:lnTo>
                        <a:pt x="1325" y="101"/>
                      </a:lnTo>
                      <a:lnTo>
                        <a:pt x="1313" y="50"/>
                      </a:lnTo>
                      <a:lnTo>
                        <a:pt x="1295" y="0"/>
                      </a:lnTo>
                      <a:lnTo>
                        <a:pt x="1591" y="0"/>
                      </a:lnTo>
                      <a:lnTo>
                        <a:pt x="1591" y="820"/>
                      </a:lnTo>
                      <a:lnTo>
                        <a:pt x="1588" y="854"/>
                      </a:lnTo>
                      <a:lnTo>
                        <a:pt x="1579" y="887"/>
                      </a:lnTo>
                      <a:lnTo>
                        <a:pt x="1565" y="917"/>
                      </a:lnTo>
                      <a:lnTo>
                        <a:pt x="1546" y="943"/>
                      </a:lnTo>
                      <a:lnTo>
                        <a:pt x="1524" y="966"/>
                      </a:lnTo>
                      <a:lnTo>
                        <a:pt x="1496" y="985"/>
                      </a:lnTo>
                      <a:lnTo>
                        <a:pt x="1467" y="999"/>
                      </a:lnTo>
                      <a:lnTo>
                        <a:pt x="1436" y="1008"/>
                      </a:lnTo>
                      <a:lnTo>
                        <a:pt x="1401" y="1011"/>
                      </a:lnTo>
                      <a:lnTo>
                        <a:pt x="189" y="1011"/>
                      </a:lnTo>
                      <a:lnTo>
                        <a:pt x="155" y="1008"/>
                      </a:lnTo>
                      <a:lnTo>
                        <a:pt x="123" y="999"/>
                      </a:lnTo>
                      <a:lnTo>
                        <a:pt x="94" y="985"/>
                      </a:lnTo>
                      <a:lnTo>
                        <a:pt x="67" y="966"/>
                      </a:lnTo>
                      <a:lnTo>
                        <a:pt x="45" y="943"/>
                      </a:lnTo>
                      <a:lnTo>
                        <a:pt x="26" y="917"/>
                      </a:lnTo>
                      <a:lnTo>
                        <a:pt x="12" y="887"/>
                      </a:lnTo>
                      <a:lnTo>
                        <a:pt x="3" y="854"/>
                      </a:lnTo>
                      <a:lnTo>
                        <a:pt x="0" y="820"/>
                      </a:lnTo>
                      <a:lnTo>
                        <a:pt x="0" y="0"/>
                      </a:lnTo>
                      <a:close/>
                    </a:path>
                  </a:pathLst>
                </a:custGeom>
                <a:solidFill>
                  <a:srgbClr val="278D8E">
                    <a:lumMod val="20000"/>
                    <a:lumOff val="80000"/>
                  </a:srgbClr>
                </a:solidFill>
                <a:ln w="0">
                  <a:noFill/>
                  <a:prstDash val="solid"/>
                  <a:round/>
                  <a:headEnd/>
                  <a:tailEnd/>
                </a:ln>
              </p:spPr>
              <p:txBody>
                <a:bodyPr vert="horz" wrap="square" lIns="68580" tIns="34290" rIns="68580" bIns="3429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black"/>
                    </a:solidFill>
                    <a:effectLst/>
                    <a:uLnTx/>
                    <a:uFillTx/>
                    <a:latin typeface="Open Sans"/>
                  </a:endParaRPr>
                </a:p>
              </p:txBody>
            </p:sp>
          </p:grpSp>
        </p:grpSp>
        <p:sp>
          <p:nvSpPr>
            <p:cNvPr id="14" name="TextBox 13">
              <a:extLst>
                <a:ext uri="{FF2B5EF4-FFF2-40B4-BE49-F238E27FC236}">
                  <a16:creationId xmlns:a16="http://schemas.microsoft.com/office/drawing/2014/main" id="{C01AC22E-2F95-432E-A68E-1B01DB45E86D}"/>
                </a:ext>
              </a:extLst>
            </p:cNvPr>
            <p:cNvSpPr txBox="1"/>
            <p:nvPr/>
          </p:nvSpPr>
          <p:spPr>
            <a:xfrm>
              <a:off x="2809551" y="4170327"/>
              <a:ext cx="1805433" cy="709647"/>
            </a:xfrm>
            <a:prstGeom prst="rect">
              <a:avLst/>
            </a:prstGeom>
            <a:noFill/>
          </p:spPr>
          <p:txBody>
            <a:bodyPr wrap="square" rtlCol="0">
              <a:spAutoFit/>
            </a:bodyPr>
            <a:lstStyle/>
            <a:p>
              <a:pPr algn="ctr" defTabSz="457200"/>
              <a:r>
                <a:rPr lang="en-US" sz="1400" b="1" dirty="0">
                  <a:solidFill>
                    <a:srgbClr val="272525"/>
                  </a:solidFill>
                  <a:latin typeface="Arial" panose="020B0604020202020204" pitchFamily="34" charset="0"/>
                  <a:ea typeface="Inter Bold" pitchFamily="34" charset="-122"/>
                  <a:cs typeface="Arial" panose="020B0604020202020204" pitchFamily="34" charset="0"/>
                </a:rPr>
                <a:t>DATA GOVERNANCE CENTERS</a:t>
              </a:r>
              <a:endParaRPr lang="en-US" sz="14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EC04F02-4A7F-4BC4-9B82-56F83310D573}"/>
                </a:ext>
              </a:extLst>
            </p:cNvPr>
            <p:cNvSpPr txBox="1"/>
            <p:nvPr/>
          </p:nvSpPr>
          <p:spPr>
            <a:xfrm>
              <a:off x="4989538" y="4247992"/>
              <a:ext cx="1621253" cy="502667"/>
            </a:xfrm>
            <a:prstGeom prst="rect">
              <a:avLst/>
            </a:prstGeom>
            <a:noFill/>
          </p:spPr>
          <p:txBody>
            <a:bodyPr wrap="square" rtlCol="0">
              <a:spAutoFit/>
            </a:bodyPr>
            <a:lstStyle/>
            <a:p>
              <a:pPr algn="ctr" defTabSz="457200">
                <a:defRPr/>
              </a:pPr>
              <a:r>
                <a:rPr lang="en-US" sz="1400" b="1" dirty="0">
                  <a:solidFill>
                    <a:srgbClr val="272525"/>
                  </a:solidFill>
                  <a:latin typeface="Arial" panose="020B0604020202020204" pitchFamily="34" charset="0"/>
                  <a:ea typeface="Inter Bold" pitchFamily="34" charset="-122"/>
                  <a:cs typeface="Arial" panose="020B0604020202020204" pitchFamily="34" charset="0"/>
                </a:rPr>
                <a:t>AI SAFETY INSTITUTES</a:t>
              </a:r>
              <a:endParaRPr lang="en-US" sz="14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B81C6DA5-B060-4E4E-9B46-D2956546BA89}"/>
                </a:ext>
              </a:extLst>
            </p:cNvPr>
            <p:cNvSpPr txBox="1"/>
            <p:nvPr/>
          </p:nvSpPr>
          <p:spPr>
            <a:xfrm>
              <a:off x="7087693" y="4023882"/>
              <a:ext cx="1637278" cy="873322"/>
            </a:xfrm>
            <a:prstGeom prst="rect">
              <a:avLst/>
            </a:prstGeom>
            <a:noFill/>
          </p:spPr>
          <p:txBody>
            <a:bodyPr wrap="square" rtlCol="0">
              <a:spAutoFit/>
            </a:bodyPr>
            <a:lstStyle/>
            <a:p>
              <a:pPr algn="ctr">
                <a:lnSpc>
                  <a:spcPts val="2150"/>
                </a:lnSpc>
              </a:pPr>
              <a:r>
                <a:rPr lang="en-US" sz="1400" b="1" dirty="0">
                  <a:solidFill>
                    <a:srgbClr val="272525"/>
                  </a:solidFill>
                  <a:latin typeface="Arial" panose="020B0604020202020204" pitchFamily="34" charset="0"/>
                  <a:ea typeface="Inter Bold" pitchFamily="34" charset="-122"/>
                  <a:cs typeface="Arial" panose="020B0604020202020204" pitchFamily="34" charset="0"/>
                </a:rPr>
                <a:t>AGILE REGULATORY FRAMEWORKS</a:t>
              </a:r>
              <a:endParaRPr lang="en-US" sz="14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AC37D7F6-8121-47B4-A8BE-03C2ED22E36C}"/>
                </a:ext>
              </a:extLst>
            </p:cNvPr>
            <p:cNvSpPr txBox="1"/>
            <p:nvPr/>
          </p:nvSpPr>
          <p:spPr>
            <a:xfrm>
              <a:off x="9157969" y="4011091"/>
              <a:ext cx="1724438" cy="916627"/>
            </a:xfrm>
            <a:prstGeom prst="rect">
              <a:avLst/>
            </a:prstGeom>
            <a:noFill/>
          </p:spPr>
          <p:txBody>
            <a:bodyPr wrap="square" rtlCol="0">
              <a:spAutoFit/>
            </a:bodyPr>
            <a:lstStyle/>
            <a:p>
              <a:pPr algn="ctr" defTabSz="457200"/>
              <a:r>
                <a:rPr lang="en-US" sz="1400" b="1" dirty="0">
                  <a:solidFill>
                    <a:srgbClr val="272525"/>
                  </a:solidFill>
                  <a:latin typeface="Arial" panose="020B0604020202020204" pitchFamily="34" charset="0"/>
                  <a:ea typeface="Inter Bold" pitchFamily="34" charset="-122"/>
                  <a:cs typeface="Arial" panose="020B0604020202020204" pitchFamily="34" charset="0"/>
                </a:rPr>
                <a:t>WORKFORCE UPSKILLING &amp; DIGITAL LITERACY</a:t>
              </a:r>
              <a:endParaRPr lang="en-US" sz="1400" dirty="0">
                <a:latin typeface="Arial" panose="020B0604020202020204" pitchFamily="34" charset="0"/>
                <a:cs typeface="Arial" panose="020B0604020202020204" pitchFamily="34" charset="0"/>
              </a:endParaRPr>
            </a:p>
          </p:txBody>
        </p:sp>
        <p:sp>
          <p:nvSpPr>
            <p:cNvPr id="18" name="Oval 17"/>
            <p:cNvSpPr/>
            <p:nvPr/>
          </p:nvSpPr>
          <p:spPr>
            <a:xfrm>
              <a:off x="3846148" y="2244307"/>
              <a:ext cx="864133" cy="793727"/>
            </a:xfrm>
            <a:prstGeom prst="ellipse">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3200" dirty="0">
                  <a:solidFill>
                    <a:srgbClr val="000000"/>
                  </a:solidFill>
                  <a:latin typeface="Bahnschrift SemiBold" panose="020B0502040204020203" pitchFamily="34" charset="0"/>
                </a:rPr>
                <a:t>02</a:t>
              </a:r>
            </a:p>
          </p:txBody>
        </p:sp>
        <p:sp>
          <p:nvSpPr>
            <p:cNvPr id="19" name="Oval 18"/>
            <p:cNvSpPr/>
            <p:nvPr/>
          </p:nvSpPr>
          <p:spPr>
            <a:xfrm>
              <a:off x="5861918" y="2237190"/>
              <a:ext cx="864133" cy="793727"/>
            </a:xfrm>
            <a:prstGeom prst="ellipse">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3200" dirty="0">
                  <a:solidFill>
                    <a:srgbClr val="000000"/>
                  </a:solidFill>
                  <a:latin typeface="Bahnschrift SemiBold" panose="020B0502040204020203" pitchFamily="34" charset="0"/>
                </a:rPr>
                <a:t>03</a:t>
              </a:r>
            </a:p>
          </p:txBody>
        </p:sp>
        <p:sp>
          <p:nvSpPr>
            <p:cNvPr id="20" name="Oval 19"/>
            <p:cNvSpPr/>
            <p:nvPr/>
          </p:nvSpPr>
          <p:spPr>
            <a:xfrm>
              <a:off x="7956719" y="2251427"/>
              <a:ext cx="920171" cy="793727"/>
            </a:xfrm>
            <a:prstGeom prst="ellipse">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3200" dirty="0">
                  <a:solidFill>
                    <a:srgbClr val="000000"/>
                  </a:solidFill>
                  <a:latin typeface="Bahnschrift SemiBold" panose="020B0502040204020203" pitchFamily="34" charset="0"/>
                </a:rPr>
                <a:t>04</a:t>
              </a:r>
            </a:p>
          </p:txBody>
        </p:sp>
        <p:sp>
          <p:nvSpPr>
            <p:cNvPr id="21" name="Oval 20"/>
            <p:cNvSpPr/>
            <p:nvPr/>
          </p:nvSpPr>
          <p:spPr>
            <a:xfrm>
              <a:off x="10167209" y="2249936"/>
              <a:ext cx="864133" cy="793727"/>
            </a:xfrm>
            <a:prstGeom prst="ellipse">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3200" dirty="0">
                  <a:solidFill>
                    <a:srgbClr val="000000"/>
                  </a:solidFill>
                  <a:latin typeface="Bahnschrift SemiBold" panose="020B0502040204020203" pitchFamily="34" charset="0"/>
                </a:rPr>
                <a:t>05</a:t>
              </a:r>
            </a:p>
          </p:txBody>
        </p:sp>
        <p:grpSp>
          <p:nvGrpSpPr>
            <p:cNvPr id="22" name="Group 21"/>
            <p:cNvGrpSpPr/>
            <p:nvPr/>
          </p:nvGrpSpPr>
          <p:grpSpPr>
            <a:xfrm>
              <a:off x="692923" y="2082478"/>
              <a:ext cx="2116629" cy="4382363"/>
              <a:chOff x="692923" y="2082478"/>
              <a:chExt cx="2116629" cy="4382363"/>
            </a:xfrm>
          </p:grpSpPr>
          <p:grpSp>
            <p:nvGrpSpPr>
              <p:cNvPr id="29" name="Group 28">
                <a:extLst>
                  <a:ext uri="{FF2B5EF4-FFF2-40B4-BE49-F238E27FC236}">
                    <a16:creationId xmlns:a16="http://schemas.microsoft.com/office/drawing/2014/main" id="{8930C4C3-24B9-4A7A-93C1-FB22C0DE6902}"/>
                  </a:ext>
                </a:extLst>
              </p:cNvPr>
              <p:cNvGrpSpPr/>
              <p:nvPr/>
            </p:nvGrpSpPr>
            <p:grpSpPr>
              <a:xfrm>
                <a:off x="692923" y="2698898"/>
                <a:ext cx="1767100" cy="3765943"/>
                <a:chOff x="1576656" y="2595563"/>
                <a:chExt cx="1563688" cy="3689219"/>
              </a:xfrm>
            </p:grpSpPr>
            <p:sp>
              <p:nvSpPr>
                <p:cNvPr id="38" name="Freeform 5">
                  <a:extLst>
                    <a:ext uri="{FF2B5EF4-FFF2-40B4-BE49-F238E27FC236}">
                      <a16:creationId xmlns:a16="http://schemas.microsoft.com/office/drawing/2014/main" id="{0B98B0D5-15C3-4CFC-94C0-431ADB698EDA}"/>
                    </a:ext>
                  </a:extLst>
                </p:cNvPr>
                <p:cNvSpPr>
                  <a:spLocks/>
                </p:cNvSpPr>
                <p:nvPr/>
              </p:nvSpPr>
              <p:spPr bwMode="auto">
                <a:xfrm>
                  <a:off x="1576656" y="3081568"/>
                  <a:ext cx="1563688" cy="3203214"/>
                </a:xfrm>
                <a:custGeom>
                  <a:avLst/>
                  <a:gdLst>
                    <a:gd name="T0" fmla="*/ 431 w 758"/>
                    <a:gd name="T1" fmla="*/ 30 h 1462"/>
                    <a:gd name="T2" fmla="*/ 326 w 758"/>
                    <a:gd name="T3" fmla="*/ 30 h 1462"/>
                    <a:gd name="T4" fmla="*/ 285 w 758"/>
                    <a:gd name="T5" fmla="*/ 74 h 1462"/>
                    <a:gd name="T6" fmla="*/ 320 w 758"/>
                    <a:gd name="T7" fmla="*/ 139 h 1462"/>
                    <a:gd name="T8" fmla="*/ 356 w 758"/>
                    <a:gd name="T9" fmla="*/ 152 h 1462"/>
                    <a:gd name="T10" fmla="*/ 374 w 758"/>
                    <a:gd name="T11" fmla="*/ 158 h 1462"/>
                    <a:gd name="T12" fmla="*/ 377 w 758"/>
                    <a:gd name="T13" fmla="*/ 162 h 1462"/>
                    <a:gd name="T14" fmla="*/ 379 w 758"/>
                    <a:gd name="T15" fmla="*/ 162 h 1462"/>
                    <a:gd name="T16" fmla="*/ 434 w 758"/>
                    <a:gd name="T17" fmla="*/ 216 h 1462"/>
                    <a:gd name="T18" fmla="*/ 379 w 758"/>
                    <a:gd name="T19" fmla="*/ 271 h 1462"/>
                    <a:gd name="T20" fmla="*/ 324 w 758"/>
                    <a:gd name="T21" fmla="*/ 216 h 1462"/>
                    <a:gd name="T22" fmla="*/ 326 w 758"/>
                    <a:gd name="T23" fmla="*/ 204 h 1462"/>
                    <a:gd name="T24" fmla="*/ 242 w 758"/>
                    <a:gd name="T25" fmla="*/ 119 h 1462"/>
                    <a:gd name="T26" fmla="*/ 0 w 758"/>
                    <a:gd name="T27" fmla="*/ 376 h 1462"/>
                    <a:gd name="T28" fmla="*/ 0 w 758"/>
                    <a:gd name="T29" fmla="*/ 1390 h 1462"/>
                    <a:gd name="T30" fmla="*/ 72 w 758"/>
                    <a:gd name="T31" fmla="*/ 1462 h 1462"/>
                    <a:gd name="T32" fmla="*/ 686 w 758"/>
                    <a:gd name="T33" fmla="*/ 1462 h 1462"/>
                    <a:gd name="T34" fmla="*/ 758 w 758"/>
                    <a:gd name="T35" fmla="*/ 1390 h 1462"/>
                    <a:gd name="T36" fmla="*/ 758 w 758"/>
                    <a:gd name="T37" fmla="*/ 376 h 1462"/>
                    <a:gd name="T38" fmla="*/ 431 w 758"/>
                    <a:gd name="T39" fmla="*/ 30 h 1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8" h="1462">
                      <a:moveTo>
                        <a:pt x="431" y="30"/>
                      </a:moveTo>
                      <a:cubicBezTo>
                        <a:pt x="403" y="0"/>
                        <a:pt x="355" y="0"/>
                        <a:pt x="326" y="30"/>
                      </a:cubicBezTo>
                      <a:cubicBezTo>
                        <a:pt x="285" y="74"/>
                        <a:pt x="285" y="74"/>
                        <a:pt x="285" y="74"/>
                      </a:cubicBezTo>
                      <a:cubicBezTo>
                        <a:pt x="290" y="98"/>
                        <a:pt x="302" y="124"/>
                        <a:pt x="320" y="139"/>
                      </a:cubicBezTo>
                      <a:cubicBezTo>
                        <a:pt x="331" y="149"/>
                        <a:pt x="343" y="153"/>
                        <a:pt x="356" y="152"/>
                      </a:cubicBezTo>
                      <a:cubicBezTo>
                        <a:pt x="362" y="151"/>
                        <a:pt x="368" y="153"/>
                        <a:pt x="374" y="158"/>
                      </a:cubicBezTo>
                      <a:cubicBezTo>
                        <a:pt x="375" y="159"/>
                        <a:pt x="376" y="160"/>
                        <a:pt x="377" y="162"/>
                      </a:cubicBezTo>
                      <a:cubicBezTo>
                        <a:pt x="378" y="162"/>
                        <a:pt x="378" y="162"/>
                        <a:pt x="379" y="162"/>
                      </a:cubicBezTo>
                      <a:cubicBezTo>
                        <a:pt x="409" y="162"/>
                        <a:pt x="434" y="186"/>
                        <a:pt x="434" y="216"/>
                      </a:cubicBezTo>
                      <a:cubicBezTo>
                        <a:pt x="434" y="247"/>
                        <a:pt x="409" y="271"/>
                        <a:pt x="379" y="271"/>
                      </a:cubicBezTo>
                      <a:cubicBezTo>
                        <a:pt x="349" y="271"/>
                        <a:pt x="324" y="247"/>
                        <a:pt x="324" y="216"/>
                      </a:cubicBezTo>
                      <a:cubicBezTo>
                        <a:pt x="324" y="212"/>
                        <a:pt x="325" y="208"/>
                        <a:pt x="326" y="204"/>
                      </a:cubicBezTo>
                      <a:cubicBezTo>
                        <a:pt x="289" y="193"/>
                        <a:pt x="259" y="157"/>
                        <a:pt x="242" y="119"/>
                      </a:cubicBezTo>
                      <a:cubicBezTo>
                        <a:pt x="0" y="376"/>
                        <a:pt x="0" y="376"/>
                        <a:pt x="0" y="376"/>
                      </a:cubicBezTo>
                      <a:cubicBezTo>
                        <a:pt x="0" y="1390"/>
                        <a:pt x="0" y="1390"/>
                        <a:pt x="0" y="1390"/>
                      </a:cubicBezTo>
                      <a:cubicBezTo>
                        <a:pt x="0" y="1430"/>
                        <a:pt x="32" y="1462"/>
                        <a:pt x="72" y="1462"/>
                      </a:cubicBezTo>
                      <a:cubicBezTo>
                        <a:pt x="686" y="1462"/>
                        <a:pt x="686" y="1462"/>
                        <a:pt x="686" y="1462"/>
                      </a:cubicBezTo>
                      <a:cubicBezTo>
                        <a:pt x="725" y="1462"/>
                        <a:pt x="758" y="1430"/>
                        <a:pt x="758" y="1390"/>
                      </a:cubicBezTo>
                      <a:cubicBezTo>
                        <a:pt x="758" y="376"/>
                        <a:pt x="758" y="376"/>
                        <a:pt x="758" y="376"/>
                      </a:cubicBezTo>
                      <a:lnTo>
                        <a:pt x="431" y="30"/>
                      </a:lnTo>
                      <a:close/>
                    </a:path>
                  </a:pathLst>
                </a:custGeom>
                <a:solidFill>
                  <a:srgbClr val="278D8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black"/>
                    </a:solidFill>
                    <a:effectLst/>
                    <a:uLnTx/>
                    <a:uFillTx/>
                    <a:latin typeface="Open Sans"/>
                  </a:endParaRPr>
                </a:p>
              </p:txBody>
            </p:sp>
            <p:sp>
              <p:nvSpPr>
                <p:cNvPr id="39" name="Freeform 6">
                  <a:extLst>
                    <a:ext uri="{FF2B5EF4-FFF2-40B4-BE49-F238E27FC236}">
                      <a16:creationId xmlns:a16="http://schemas.microsoft.com/office/drawing/2014/main" id="{917F3BBF-EBA0-4369-AFE2-4FD186A74952}"/>
                    </a:ext>
                  </a:extLst>
                </p:cNvPr>
                <p:cNvSpPr>
                  <a:spLocks/>
                </p:cNvSpPr>
                <p:nvPr/>
              </p:nvSpPr>
              <p:spPr bwMode="auto">
                <a:xfrm>
                  <a:off x="2063750" y="2595563"/>
                  <a:ext cx="684213" cy="925513"/>
                </a:xfrm>
                <a:custGeom>
                  <a:avLst/>
                  <a:gdLst>
                    <a:gd name="T0" fmla="*/ 17 w 331"/>
                    <a:gd name="T1" fmla="*/ 363 h 448"/>
                    <a:gd name="T2" fmla="*/ 97 w 331"/>
                    <a:gd name="T3" fmla="*/ 445 h 448"/>
                    <a:gd name="T4" fmla="*/ 124 w 331"/>
                    <a:gd name="T5" fmla="*/ 447 h 448"/>
                    <a:gd name="T6" fmla="*/ 143 w 331"/>
                    <a:gd name="T7" fmla="*/ 429 h 448"/>
                    <a:gd name="T8" fmla="*/ 136 w 331"/>
                    <a:gd name="T9" fmla="*/ 414 h 448"/>
                    <a:gd name="T10" fmla="*/ 134 w 331"/>
                    <a:gd name="T11" fmla="*/ 413 h 448"/>
                    <a:gd name="T12" fmla="*/ 125 w 331"/>
                    <a:gd name="T13" fmla="*/ 411 h 448"/>
                    <a:gd name="T14" fmla="*/ 82 w 331"/>
                    <a:gd name="T15" fmla="*/ 396 h 448"/>
                    <a:gd name="T16" fmla="*/ 45 w 331"/>
                    <a:gd name="T17" fmla="*/ 332 h 448"/>
                    <a:gd name="T18" fmla="*/ 41 w 331"/>
                    <a:gd name="T19" fmla="*/ 304 h 448"/>
                    <a:gd name="T20" fmla="*/ 121 w 331"/>
                    <a:gd name="T21" fmla="*/ 198 h 448"/>
                    <a:gd name="T22" fmla="*/ 149 w 331"/>
                    <a:gd name="T23" fmla="*/ 190 h 448"/>
                    <a:gd name="T24" fmla="*/ 193 w 331"/>
                    <a:gd name="T25" fmla="*/ 176 h 448"/>
                    <a:gd name="T26" fmla="*/ 255 w 331"/>
                    <a:gd name="T27" fmla="*/ 138 h 448"/>
                    <a:gd name="T28" fmla="*/ 328 w 331"/>
                    <a:gd name="T29" fmla="*/ 22 h 448"/>
                    <a:gd name="T30" fmla="*/ 314 w 331"/>
                    <a:gd name="T31" fmla="*/ 1 h 448"/>
                    <a:gd name="T32" fmla="*/ 309 w 331"/>
                    <a:gd name="T33" fmla="*/ 0 h 448"/>
                    <a:gd name="T34" fmla="*/ 293 w 331"/>
                    <a:gd name="T35" fmla="*/ 13 h 448"/>
                    <a:gd name="T36" fmla="*/ 229 w 331"/>
                    <a:gd name="T37" fmla="*/ 113 h 448"/>
                    <a:gd name="T38" fmla="*/ 137 w 331"/>
                    <a:gd name="T39" fmla="*/ 155 h 448"/>
                    <a:gd name="T40" fmla="*/ 111 w 331"/>
                    <a:gd name="T41" fmla="*/ 162 h 448"/>
                    <a:gd name="T42" fmla="*/ 19 w 331"/>
                    <a:gd name="T43" fmla="*/ 239 h 448"/>
                    <a:gd name="T44" fmla="*/ 17 w 331"/>
                    <a:gd name="T45" fmla="*/ 362 h 448"/>
                    <a:gd name="T46" fmla="*/ 17 w 331"/>
                    <a:gd name="T47" fmla="*/ 363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1" h="448">
                      <a:moveTo>
                        <a:pt x="17" y="363"/>
                      </a:moveTo>
                      <a:cubicBezTo>
                        <a:pt x="33" y="400"/>
                        <a:pt x="62" y="435"/>
                        <a:pt x="97" y="445"/>
                      </a:cubicBezTo>
                      <a:cubicBezTo>
                        <a:pt x="105" y="447"/>
                        <a:pt x="114" y="448"/>
                        <a:pt x="124" y="447"/>
                      </a:cubicBezTo>
                      <a:cubicBezTo>
                        <a:pt x="132" y="446"/>
                        <a:pt x="143" y="441"/>
                        <a:pt x="143" y="429"/>
                      </a:cubicBezTo>
                      <a:cubicBezTo>
                        <a:pt x="143" y="424"/>
                        <a:pt x="140" y="418"/>
                        <a:pt x="136" y="414"/>
                      </a:cubicBezTo>
                      <a:cubicBezTo>
                        <a:pt x="135" y="414"/>
                        <a:pt x="135" y="414"/>
                        <a:pt x="134" y="413"/>
                      </a:cubicBezTo>
                      <a:cubicBezTo>
                        <a:pt x="132" y="412"/>
                        <a:pt x="129" y="410"/>
                        <a:pt x="125" y="411"/>
                      </a:cubicBezTo>
                      <a:cubicBezTo>
                        <a:pt x="109" y="412"/>
                        <a:pt x="95" y="408"/>
                        <a:pt x="82" y="396"/>
                      </a:cubicBezTo>
                      <a:cubicBezTo>
                        <a:pt x="64" y="380"/>
                        <a:pt x="51" y="355"/>
                        <a:pt x="45" y="332"/>
                      </a:cubicBezTo>
                      <a:cubicBezTo>
                        <a:pt x="43" y="322"/>
                        <a:pt x="41" y="313"/>
                        <a:pt x="41" y="304"/>
                      </a:cubicBezTo>
                      <a:cubicBezTo>
                        <a:pt x="40" y="254"/>
                        <a:pt x="70" y="214"/>
                        <a:pt x="121" y="198"/>
                      </a:cubicBezTo>
                      <a:cubicBezTo>
                        <a:pt x="130" y="195"/>
                        <a:pt x="140" y="192"/>
                        <a:pt x="149" y="190"/>
                      </a:cubicBezTo>
                      <a:cubicBezTo>
                        <a:pt x="164" y="186"/>
                        <a:pt x="179" y="182"/>
                        <a:pt x="193" y="176"/>
                      </a:cubicBezTo>
                      <a:cubicBezTo>
                        <a:pt x="216" y="167"/>
                        <a:pt x="236" y="154"/>
                        <a:pt x="255" y="138"/>
                      </a:cubicBezTo>
                      <a:cubicBezTo>
                        <a:pt x="290" y="109"/>
                        <a:pt x="316" y="68"/>
                        <a:pt x="328" y="22"/>
                      </a:cubicBezTo>
                      <a:cubicBezTo>
                        <a:pt x="331" y="11"/>
                        <a:pt x="323" y="3"/>
                        <a:pt x="314" y="1"/>
                      </a:cubicBezTo>
                      <a:cubicBezTo>
                        <a:pt x="313" y="0"/>
                        <a:pt x="311" y="0"/>
                        <a:pt x="309" y="0"/>
                      </a:cubicBezTo>
                      <a:cubicBezTo>
                        <a:pt x="302" y="0"/>
                        <a:pt x="295" y="4"/>
                        <a:pt x="293" y="13"/>
                      </a:cubicBezTo>
                      <a:cubicBezTo>
                        <a:pt x="283" y="52"/>
                        <a:pt x="261" y="87"/>
                        <a:pt x="229" y="113"/>
                      </a:cubicBezTo>
                      <a:cubicBezTo>
                        <a:pt x="201" y="136"/>
                        <a:pt x="170" y="145"/>
                        <a:pt x="137" y="155"/>
                      </a:cubicBezTo>
                      <a:cubicBezTo>
                        <a:pt x="128" y="157"/>
                        <a:pt x="120" y="160"/>
                        <a:pt x="111" y="162"/>
                      </a:cubicBezTo>
                      <a:cubicBezTo>
                        <a:pt x="67" y="176"/>
                        <a:pt x="35" y="203"/>
                        <a:pt x="19" y="239"/>
                      </a:cubicBezTo>
                      <a:cubicBezTo>
                        <a:pt x="1" y="278"/>
                        <a:pt x="0" y="322"/>
                        <a:pt x="17" y="362"/>
                      </a:cubicBezTo>
                      <a:cubicBezTo>
                        <a:pt x="17" y="362"/>
                        <a:pt x="17" y="363"/>
                        <a:pt x="17" y="363"/>
                      </a:cubicBezTo>
                      <a:close/>
                    </a:path>
                  </a:pathLst>
                </a:custGeom>
                <a:solidFill>
                  <a:srgbClr val="278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black"/>
                    </a:solidFill>
                    <a:effectLst/>
                    <a:uLnTx/>
                    <a:uFillTx/>
                    <a:latin typeface="Open Sans"/>
                  </a:endParaRPr>
                </a:p>
              </p:txBody>
            </p:sp>
          </p:grpSp>
          <p:grpSp>
            <p:nvGrpSpPr>
              <p:cNvPr id="30" name="Group 29">
                <a:extLst>
                  <a:ext uri="{FF2B5EF4-FFF2-40B4-BE49-F238E27FC236}">
                    <a16:creationId xmlns:a16="http://schemas.microsoft.com/office/drawing/2014/main" id="{A3521C24-ECDF-4FCB-ACAD-7D50AAB7EC36}"/>
                  </a:ext>
                </a:extLst>
              </p:cNvPr>
              <p:cNvGrpSpPr/>
              <p:nvPr/>
            </p:nvGrpSpPr>
            <p:grpSpPr>
              <a:xfrm>
                <a:off x="1588289" y="2082478"/>
                <a:ext cx="1221263" cy="1103157"/>
                <a:chOff x="1386955" y="2638086"/>
                <a:chExt cx="1080682" cy="1080682"/>
              </a:xfrm>
            </p:grpSpPr>
            <p:sp>
              <p:nvSpPr>
                <p:cNvPr id="36" name="Oval 35">
                  <a:extLst>
                    <a:ext uri="{FF2B5EF4-FFF2-40B4-BE49-F238E27FC236}">
                      <a16:creationId xmlns:a16="http://schemas.microsoft.com/office/drawing/2014/main" id="{8B974164-0742-4E47-955E-B54E3764BF3D}"/>
                    </a:ext>
                  </a:extLst>
                </p:cNvPr>
                <p:cNvSpPr>
                  <a:spLocks noChangeArrowheads="1"/>
                </p:cNvSpPr>
                <p:nvPr/>
              </p:nvSpPr>
              <p:spPr bwMode="auto">
                <a:xfrm>
                  <a:off x="1386955" y="2638086"/>
                  <a:ext cx="1080682" cy="1080682"/>
                </a:xfrm>
                <a:prstGeom prst="ellipse">
                  <a:avLst/>
                </a:prstGeom>
                <a:solidFill>
                  <a:srgbClr val="278D8E"/>
                </a:solidFill>
                <a:ln w="9525">
                  <a:noFill/>
                  <a:round/>
                  <a:headEnd/>
                  <a:tailEnd/>
                </a:ln>
              </p:spPr>
              <p:txBody>
                <a:bodyPr vert="horz" wrap="square" lIns="68580" tIns="34290" rIns="68580" bIns="3429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prstClr val="black"/>
                    </a:solidFill>
                    <a:effectLst/>
                    <a:uLnTx/>
                    <a:uFillTx/>
                    <a:latin typeface="Open Sans"/>
                  </a:endParaRPr>
                </a:p>
              </p:txBody>
            </p:sp>
            <p:sp>
              <p:nvSpPr>
                <p:cNvPr id="37" name="Freeform 119">
                  <a:extLst>
                    <a:ext uri="{FF2B5EF4-FFF2-40B4-BE49-F238E27FC236}">
                      <a16:creationId xmlns:a16="http://schemas.microsoft.com/office/drawing/2014/main" id="{7498674F-33BA-4846-97B1-72CC8F083A4F}"/>
                    </a:ext>
                  </a:extLst>
                </p:cNvPr>
                <p:cNvSpPr>
                  <a:spLocks noChangeArrowheads="1"/>
                </p:cNvSpPr>
                <p:nvPr/>
              </p:nvSpPr>
              <p:spPr bwMode="auto">
                <a:xfrm>
                  <a:off x="1685335" y="2940898"/>
                  <a:ext cx="483920" cy="475058"/>
                </a:xfrm>
                <a:custGeom>
                  <a:avLst/>
                  <a:gdLst>
                    <a:gd name="T0" fmla="*/ 423469 w 480"/>
                    <a:gd name="T1" fmla="*/ 334012 h 471"/>
                    <a:gd name="T2" fmla="*/ 359877 w 480"/>
                    <a:gd name="T3" fmla="*/ 307985 h 471"/>
                    <a:gd name="T4" fmla="*/ 320854 w 480"/>
                    <a:gd name="T5" fmla="*/ 294971 h 471"/>
                    <a:gd name="T6" fmla="*/ 307846 w 480"/>
                    <a:gd name="T7" fmla="*/ 283404 h 471"/>
                    <a:gd name="T8" fmla="*/ 346869 w 480"/>
                    <a:gd name="T9" fmla="*/ 255931 h 471"/>
                    <a:gd name="T10" fmla="*/ 384446 w 480"/>
                    <a:gd name="T11" fmla="*/ 283404 h 471"/>
                    <a:gd name="T12" fmla="*/ 410462 w 480"/>
                    <a:gd name="T13" fmla="*/ 294971 h 471"/>
                    <a:gd name="T14" fmla="*/ 436477 w 480"/>
                    <a:gd name="T15" fmla="*/ 268945 h 471"/>
                    <a:gd name="T16" fmla="*/ 423469 w 480"/>
                    <a:gd name="T17" fmla="*/ 231350 h 471"/>
                    <a:gd name="T18" fmla="*/ 346869 w 480"/>
                    <a:gd name="T19" fmla="*/ 218337 h 471"/>
                    <a:gd name="T20" fmla="*/ 257261 w 480"/>
                    <a:gd name="T21" fmla="*/ 242918 h 471"/>
                    <a:gd name="T22" fmla="*/ 257261 w 480"/>
                    <a:gd name="T23" fmla="*/ 319552 h 471"/>
                    <a:gd name="T24" fmla="*/ 333861 w 480"/>
                    <a:gd name="T25" fmla="*/ 360039 h 471"/>
                    <a:gd name="T26" fmla="*/ 384446 w 480"/>
                    <a:gd name="T27" fmla="*/ 371606 h 471"/>
                    <a:gd name="T28" fmla="*/ 384446 w 480"/>
                    <a:gd name="T29" fmla="*/ 410647 h 471"/>
                    <a:gd name="T30" fmla="*/ 320854 w 480"/>
                    <a:gd name="T31" fmla="*/ 423660 h 471"/>
                    <a:gd name="T32" fmla="*/ 296284 w 480"/>
                    <a:gd name="T33" fmla="*/ 384620 h 471"/>
                    <a:gd name="T34" fmla="*/ 270269 w 480"/>
                    <a:gd name="T35" fmla="*/ 371606 h 471"/>
                    <a:gd name="T36" fmla="*/ 244254 w 480"/>
                    <a:gd name="T37" fmla="*/ 397633 h 471"/>
                    <a:gd name="T38" fmla="*/ 281831 w 480"/>
                    <a:gd name="T39" fmla="*/ 449687 h 471"/>
                    <a:gd name="T40" fmla="*/ 397454 w 480"/>
                    <a:gd name="T41" fmla="*/ 461254 h 471"/>
                    <a:gd name="T42" fmla="*/ 449484 w 480"/>
                    <a:gd name="T43" fmla="*/ 384620 h 471"/>
                    <a:gd name="T44" fmla="*/ 423469 w 480"/>
                    <a:gd name="T45" fmla="*/ 334012 h 471"/>
                    <a:gd name="T46" fmla="*/ 346869 w 480"/>
                    <a:gd name="T47" fmla="*/ 0 h 471"/>
                    <a:gd name="T48" fmla="*/ 346869 w 480"/>
                    <a:gd name="T49" fmla="*/ 679591 h 471"/>
                    <a:gd name="T50" fmla="*/ 346869 w 480"/>
                    <a:gd name="T51" fmla="*/ 0 h 471"/>
                    <a:gd name="T52" fmla="*/ 423469 w 480"/>
                    <a:gd name="T53" fmla="*/ 526322 h 471"/>
                    <a:gd name="T54" fmla="*/ 346869 w 480"/>
                    <a:gd name="T55" fmla="*/ 526322 h 471"/>
                    <a:gd name="T56" fmla="*/ 179216 w 480"/>
                    <a:gd name="T57" fmla="*/ 307985 h 471"/>
                    <a:gd name="T58" fmla="*/ 270269 w 480"/>
                    <a:gd name="T59" fmla="*/ 141702 h 471"/>
                    <a:gd name="T60" fmla="*/ 346869 w 480"/>
                    <a:gd name="T61" fmla="*/ 154715 h 471"/>
                    <a:gd name="T62" fmla="*/ 526085 w 480"/>
                    <a:gd name="T63" fmla="*/ 384620 h 471"/>
                    <a:gd name="T64" fmla="*/ 423469 w 480"/>
                    <a:gd name="T65" fmla="*/ 526322 h 47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80" h="471">
                      <a:moveTo>
                        <a:pt x="293" y="231"/>
                      </a:moveTo>
                      <a:lnTo>
                        <a:pt x="293" y="231"/>
                      </a:lnTo>
                      <a:cubicBezTo>
                        <a:pt x="284" y="231"/>
                        <a:pt x="284" y="221"/>
                        <a:pt x="275" y="221"/>
                      </a:cubicBezTo>
                      <a:cubicBezTo>
                        <a:pt x="266" y="221"/>
                        <a:pt x="258" y="213"/>
                        <a:pt x="249" y="213"/>
                      </a:cubicBezTo>
                      <a:cubicBezTo>
                        <a:pt x="240" y="213"/>
                        <a:pt x="231" y="213"/>
                        <a:pt x="231" y="213"/>
                      </a:cubicBezTo>
                      <a:cubicBezTo>
                        <a:pt x="222" y="204"/>
                        <a:pt x="222" y="204"/>
                        <a:pt x="222" y="204"/>
                      </a:cubicBezTo>
                      <a:cubicBezTo>
                        <a:pt x="213" y="204"/>
                        <a:pt x="213" y="204"/>
                        <a:pt x="213" y="204"/>
                      </a:cubicBezTo>
                      <a:cubicBezTo>
                        <a:pt x="213" y="196"/>
                        <a:pt x="213" y="196"/>
                        <a:pt x="213" y="196"/>
                      </a:cubicBezTo>
                      <a:cubicBezTo>
                        <a:pt x="213" y="186"/>
                        <a:pt x="213" y="186"/>
                        <a:pt x="213" y="177"/>
                      </a:cubicBezTo>
                      <a:cubicBezTo>
                        <a:pt x="222" y="177"/>
                        <a:pt x="231" y="177"/>
                        <a:pt x="240" y="177"/>
                      </a:cubicBezTo>
                      <a:cubicBezTo>
                        <a:pt x="249" y="177"/>
                        <a:pt x="258" y="177"/>
                        <a:pt x="258" y="177"/>
                      </a:cubicBezTo>
                      <a:cubicBezTo>
                        <a:pt x="266" y="186"/>
                        <a:pt x="266" y="186"/>
                        <a:pt x="266" y="196"/>
                      </a:cubicBezTo>
                      <a:cubicBezTo>
                        <a:pt x="275" y="196"/>
                        <a:pt x="275" y="204"/>
                        <a:pt x="275" y="204"/>
                      </a:cubicBezTo>
                      <a:lnTo>
                        <a:pt x="284" y="204"/>
                      </a:lnTo>
                      <a:cubicBezTo>
                        <a:pt x="293" y="204"/>
                        <a:pt x="293" y="204"/>
                        <a:pt x="302" y="204"/>
                      </a:cubicBezTo>
                      <a:cubicBezTo>
                        <a:pt x="302" y="196"/>
                        <a:pt x="302" y="196"/>
                        <a:pt x="302" y="186"/>
                      </a:cubicBezTo>
                      <a:lnTo>
                        <a:pt x="302" y="177"/>
                      </a:lnTo>
                      <a:cubicBezTo>
                        <a:pt x="302" y="168"/>
                        <a:pt x="293" y="168"/>
                        <a:pt x="293" y="160"/>
                      </a:cubicBezTo>
                      <a:cubicBezTo>
                        <a:pt x="284" y="160"/>
                        <a:pt x="275" y="151"/>
                        <a:pt x="266" y="151"/>
                      </a:cubicBezTo>
                      <a:cubicBezTo>
                        <a:pt x="258" y="151"/>
                        <a:pt x="249" y="151"/>
                        <a:pt x="240" y="151"/>
                      </a:cubicBezTo>
                      <a:cubicBezTo>
                        <a:pt x="222" y="151"/>
                        <a:pt x="213" y="151"/>
                        <a:pt x="205" y="151"/>
                      </a:cubicBezTo>
                      <a:cubicBezTo>
                        <a:pt x="195" y="160"/>
                        <a:pt x="187" y="160"/>
                        <a:pt x="178" y="168"/>
                      </a:cubicBezTo>
                      <a:cubicBezTo>
                        <a:pt x="178" y="177"/>
                        <a:pt x="169" y="186"/>
                        <a:pt x="169" y="196"/>
                      </a:cubicBezTo>
                      <a:cubicBezTo>
                        <a:pt x="169" y="204"/>
                        <a:pt x="178" y="213"/>
                        <a:pt x="178" y="221"/>
                      </a:cubicBezTo>
                      <a:cubicBezTo>
                        <a:pt x="187" y="231"/>
                        <a:pt x="195" y="231"/>
                        <a:pt x="205" y="240"/>
                      </a:cubicBezTo>
                      <a:cubicBezTo>
                        <a:pt x="213" y="240"/>
                        <a:pt x="222" y="240"/>
                        <a:pt x="231" y="249"/>
                      </a:cubicBezTo>
                      <a:cubicBezTo>
                        <a:pt x="240" y="249"/>
                        <a:pt x="249" y="249"/>
                        <a:pt x="258" y="249"/>
                      </a:cubicBezTo>
                      <a:cubicBezTo>
                        <a:pt x="258" y="257"/>
                        <a:pt x="266" y="257"/>
                        <a:pt x="266" y="257"/>
                      </a:cubicBezTo>
                      <a:cubicBezTo>
                        <a:pt x="275" y="266"/>
                        <a:pt x="275" y="266"/>
                        <a:pt x="275" y="275"/>
                      </a:cubicBezTo>
                      <a:lnTo>
                        <a:pt x="266" y="284"/>
                      </a:lnTo>
                      <a:cubicBezTo>
                        <a:pt x="258" y="293"/>
                        <a:pt x="249" y="293"/>
                        <a:pt x="240" y="293"/>
                      </a:cubicBezTo>
                      <a:cubicBezTo>
                        <a:pt x="231" y="293"/>
                        <a:pt x="222" y="293"/>
                        <a:pt x="222" y="293"/>
                      </a:cubicBezTo>
                      <a:cubicBezTo>
                        <a:pt x="213" y="284"/>
                        <a:pt x="213" y="284"/>
                        <a:pt x="213" y="284"/>
                      </a:cubicBezTo>
                      <a:cubicBezTo>
                        <a:pt x="213" y="275"/>
                        <a:pt x="205" y="275"/>
                        <a:pt x="205" y="266"/>
                      </a:cubicBezTo>
                      <a:cubicBezTo>
                        <a:pt x="205" y="266"/>
                        <a:pt x="205" y="257"/>
                        <a:pt x="195" y="257"/>
                      </a:cubicBezTo>
                      <a:lnTo>
                        <a:pt x="187" y="257"/>
                      </a:lnTo>
                      <a:cubicBezTo>
                        <a:pt x="178" y="257"/>
                        <a:pt x="178" y="257"/>
                        <a:pt x="178" y="257"/>
                      </a:cubicBezTo>
                      <a:cubicBezTo>
                        <a:pt x="169" y="266"/>
                        <a:pt x="169" y="266"/>
                        <a:pt x="169" y="275"/>
                      </a:cubicBezTo>
                      <a:cubicBezTo>
                        <a:pt x="169" y="275"/>
                        <a:pt x="169" y="284"/>
                        <a:pt x="178" y="293"/>
                      </a:cubicBezTo>
                      <a:cubicBezTo>
                        <a:pt x="178" y="302"/>
                        <a:pt x="187" y="311"/>
                        <a:pt x="195" y="311"/>
                      </a:cubicBezTo>
                      <a:cubicBezTo>
                        <a:pt x="205" y="319"/>
                        <a:pt x="222" y="319"/>
                        <a:pt x="240" y="319"/>
                      </a:cubicBezTo>
                      <a:cubicBezTo>
                        <a:pt x="258" y="319"/>
                        <a:pt x="266" y="319"/>
                        <a:pt x="275" y="319"/>
                      </a:cubicBezTo>
                      <a:cubicBezTo>
                        <a:pt x="293" y="311"/>
                        <a:pt x="302" y="302"/>
                        <a:pt x="302" y="293"/>
                      </a:cubicBezTo>
                      <a:cubicBezTo>
                        <a:pt x="311" y="284"/>
                        <a:pt x="311" y="275"/>
                        <a:pt x="311" y="266"/>
                      </a:cubicBezTo>
                      <a:cubicBezTo>
                        <a:pt x="311" y="257"/>
                        <a:pt x="311" y="249"/>
                        <a:pt x="311" y="249"/>
                      </a:cubicBezTo>
                      <a:cubicBezTo>
                        <a:pt x="302" y="240"/>
                        <a:pt x="302" y="231"/>
                        <a:pt x="293" y="231"/>
                      </a:cubicBezTo>
                      <a:close/>
                      <a:moveTo>
                        <a:pt x="240" y="0"/>
                      </a:moveTo>
                      <a:lnTo>
                        <a:pt x="240" y="0"/>
                      </a:lnTo>
                      <a:cubicBezTo>
                        <a:pt x="107" y="0"/>
                        <a:pt x="0" y="107"/>
                        <a:pt x="0" y="231"/>
                      </a:cubicBezTo>
                      <a:cubicBezTo>
                        <a:pt x="0" y="364"/>
                        <a:pt x="107" y="470"/>
                        <a:pt x="240" y="470"/>
                      </a:cubicBezTo>
                      <a:cubicBezTo>
                        <a:pt x="372" y="470"/>
                        <a:pt x="479" y="364"/>
                        <a:pt x="479" y="231"/>
                      </a:cubicBezTo>
                      <a:cubicBezTo>
                        <a:pt x="479" y="107"/>
                        <a:pt x="372" y="0"/>
                        <a:pt x="240" y="0"/>
                      </a:cubicBezTo>
                      <a:close/>
                      <a:moveTo>
                        <a:pt x="293" y="364"/>
                      </a:moveTo>
                      <a:lnTo>
                        <a:pt x="293" y="364"/>
                      </a:lnTo>
                      <a:cubicBezTo>
                        <a:pt x="284" y="364"/>
                        <a:pt x="275" y="364"/>
                        <a:pt x="266" y="364"/>
                      </a:cubicBezTo>
                      <a:cubicBezTo>
                        <a:pt x="258" y="364"/>
                        <a:pt x="249" y="364"/>
                        <a:pt x="240" y="364"/>
                      </a:cubicBezTo>
                      <a:cubicBezTo>
                        <a:pt x="178" y="364"/>
                        <a:pt x="115" y="302"/>
                        <a:pt x="115" y="240"/>
                      </a:cubicBezTo>
                      <a:cubicBezTo>
                        <a:pt x="115" y="231"/>
                        <a:pt x="115" y="221"/>
                        <a:pt x="124" y="213"/>
                      </a:cubicBezTo>
                      <a:cubicBezTo>
                        <a:pt x="115" y="204"/>
                        <a:pt x="115" y="186"/>
                        <a:pt x="115" y="177"/>
                      </a:cubicBezTo>
                      <a:cubicBezTo>
                        <a:pt x="115" y="133"/>
                        <a:pt x="142" y="98"/>
                        <a:pt x="187" y="98"/>
                      </a:cubicBezTo>
                      <a:cubicBezTo>
                        <a:pt x="195" y="98"/>
                        <a:pt x="213" y="107"/>
                        <a:pt x="222" y="115"/>
                      </a:cubicBezTo>
                      <a:cubicBezTo>
                        <a:pt x="231" y="107"/>
                        <a:pt x="231" y="107"/>
                        <a:pt x="240" y="107"/>
                      </a:cubicBezTo>
                      <a:cubicBezTo>
                        <a:pt x="311" y="107"/>
                        <a:pt x="364" y="168"/>
                        <a:pt x="364" y="240"/>
                      </a:cubicBezTo>
                      <a:cubicBezTo>
                        <a:pt x="364" y="249"/>
                        <a:pt x="364" y="257"/>
                        <a:pt x="364" y="266"/>
                      </a:cubicBezTo>
                      <a:cubicBezTo>
                        <a:pt x="364" y="275"/>
                        <a:pt x="364" y="284"/>
                        <a:pt x="364" y="293"/>
                      </a:cubicBezTo>
                      <a:cubicBezTo>
                        <a:pt x="364" y="337"/>
                        <a:pt x="337" y="364"/>
                        <a:pt x="293" y="364"/>
                      </a:cubicBezTo>
                      <a:close/>
                    </a:path>
                  </a:pathLst>
                </a:custGeom>
                <a:solidFill>
                  <a:srgbClr val="278D8E">
                    <a:lumMod val="60000"/>
                    <a:lumOff val="40000"/>
                  </a:srgbClr>
                </a:solidFill>
                <a:ln>
                  <a:noFill/>
                </a:ln>
              </p:spPr>
              <p:txBody>
                <a:bodyPr wrap="none" lIns="91424" tIns="45712" rIns="91424" bIns="45712"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a:ln>
                      <a:noFill/>
                    </a:ln>
                    <a:solidFill>
                      <a:prstClr val="black"/>
                    </a:solidFill>
                    <a:effectLst/>
                    <a:uLnTx/>
                    <a:uFillTx/>
                    <a:latin typeface="Open Sans"/>
                  </a:endParaRPr>
                </a:p>
              </p:txBody>
            </p:sp>
          </p:grpSp>
          <p:sp>
            <p:nvSpPr>
              <p:cNvPr id="32" name="TextBox 31">
                <a:extLst>
                  <a:ext uri="{FF2B5EF4-FFF2-40B4-BE49-F238E27FC236}">
                    <a16:creationId xmlns:a16="http://schemas.microsoft.com/office/drawing/2014/main" id="{3F3826E0-DA89-4312-9EBF-F03A1978D27A}"/>
                  </a:ext>
                </a:extLst>
              </p:cNvPr>
              <p:cNvSpPr txBox="1"/>
              <p:nvPr/>
            </p:nvSpPr>
            <p:spPr>
              <a:xfrm>
                <a:off x="805217" y="4023882"/>
                <a:ext cx="1540734" cy="959564"/>
              </a:xfrm>
              <a:prstGeom prst="rect">
                <a:avLst/>
              </a:prstGeom>
              <a:noFill/>
            </p:spPr>
            <p:txBody>
              <a:bodyPr wrap="square" rtlCol="0">
                <a:spAutoFit/>
              </a:bodyPr>
              <a:lstStyle/>
              <a:p>
                <a:pPr algn="ctr">
                  <a:lnSpc>
                    <a:spcPts val="1792"/>
                  </a:lnSpc>
                </a:pPr>
                <a:r>
                  <a:rPr lang="en-US" sz="1400" b="1" dirty="0">
                    <a:solidFill>
                      <a:srgbClr val="000000"/>
                    </a:solidFill>
                    <a:latin typeface="Arial" panose="020B0604020202020204" pitchFamily="34" charset="0"/>
                    <a:ea typeface="Inter Bold" pitchFamily="34" charset="-122"/>
                    <a:cs typeface="Arial" panose="020B0604020202020204" pitchFamily="34" charset="0"/>
                  </a:rPr>
                  <a:t>BADAN PENETAPAN POLISI AI YANG JELAS</a:t>
                </a:r>
                <a:endParaRPr lang="en-US" sz="1400" dirty="0">
                  <a:solidFill>
                    <a:srgbClr val="000000"/>
                  </a:solidFill>
                  <a:latin typeface="Arial" panose="020B0604020202020204" pitchFamily="34" charset="0"/>
                  <a:cs typeface="Arial" panose="020B0604020202020204" pitchFamily="34" charset="0"/>
                </a:endParaRPr>
              </a:p>
            </p:txBody>
          </p:sp>
          <p:sp>
            <p:nvSpPr>
              <p:cNvPr id="35" name="Oval 34"/>
              <p:cNvSpPr/>
              <p:nvPr/>
            </p:nvSpPr>
            <p:spPr>
              <a:xfrm>
                <a:off x="1791627" y="2237191"/>
                <a:ext cx="864133" cy="793727"/>
              </a:xfrm>
              <a:prstGeom prst="ellipse">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3200" dirty="0">
                    <a:solidFill>
                      <a:srgbClr val="000000"/>
                    </a:solidFill>
                    <a:latin typeface="Bahnschrift SemiBold" panose="020B0502040204020203" pitchFamily="34" charset="0"/>
                  </a:rPr>
                  <a:t>01</a:t>
                </a:r>
              </a:p>
            </p:txBody>
          </p:sp>
        </p:grpSp>
      </p:grpSp>
      <p:sp>
        <p:nvSpPr>
          <p:cNvPr id="60" name="Rounded Rectangle 59"/>
          <p:cNvSpPr/>
          <p:nvPr/>
        </p:nvSpPr>
        <p:spPr>
          <a:xfrm>
            <a:off x="1857434" y="1244914"/>
            <a:ext cx="9389686" cy="413468"/>
          </a:xfrm>
          <a:prstGeom prst="roundRect">
            <a:avLst/>
          </a:prstGeom>
          <a:solidFill>
            <a:schemeClr val="accent2">
              <a:lumMod val="75000"/>
            </a:schemeClr>
          </a:solidFill>
          <a:ln w="28575">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rial Rounded MT Bold" panose="020F0704030504030204" pitchFamily="34" charset="0"/>
              </a:rPr>
              <a:t>KEMAJUAN DAN CABARAN TADBIR URUS AI </a:t>
            </a:r>
            <a:endParaRPr lang="en-MY" sz="2000" dirty="0">
              <a:solidFill>
                <a:schemeClr val="bg1"/>
              </a:solidFill>
              <a:latin typeface="Arial Rounded MT Bold" panose="020F0704030504030204" pitchFamily="34" charset="0"/>
            </a:endParaRPr>
          </a:p>
        </p:txBody>
      </p:sp>
      <p:sp>
        <p:nvSpPr>
          <p:cNvPr id="67" name="Rectangle 66"/>
          <p:cNvSpPr/>
          <p:nvPr/>
        </p:nvSpPr>
        <p:spPr>
          <a:xfrm>
            <a:off x="856075" y="5905709"/>
            <a:ext cx="1384003" cy="157987"/>
          </a:xfrm>
          <a:prstGeom prst="rect">
            <a:avLst/>
          </a:prstGeom>
          <a:solidFill>
            <a:srgbClr val="2B8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70" name="Title 3"/>
          <p:cNvSpPr txBox="1">
            <a:spLocks/>
          </p:cNvSpPr>
          <p:nvPr/>
        </p:nvSpPr>
        <p:spPr>
          <a:xfrm>
            <a:off x="6141208" y="-90331"/>
            <a:ext cx="3991016" cy="782075"/>
          </a:xfrm>
          <a:prstGeom prst="rect">
            <a:avLst/>
          </a:prstGeom>
        </p:spPr>
        <p:txBody>
          <a:bodyPr vert="horz" lIns="91440" tIns="45720" rIns="91440" bIns="0" rtlCol="0" anchor="b">
            <a:noAutofit/>
          </a:bodyPr>
          <a:lstStyle>
            <a:lvl1pPr algn="l" defTabSz="914400" rtl="0" eaLnBrk="1" latinLnBrk="0" hangingPunct="1">
              <a:lnSpc>
                <a:spcPct val="90000"/>
              </a:lnSpc>
              <a:spcBef>
                <a:spcPct val="0"/>
              </a:spcBef>
              <a:buNone/>
              <a:defRPr lang="en-IN" sz="3600" b="1" kern="1200">
                <a:solidFill>
                  <a:schemeClr val="bg1"/>
                </a:solidFill>
                <a:latin typeface="Arial" panose="020B0604020202020204" pitchFamily="34" charset="0"/>
                <a:ea typeface="+mj-ea"/>
                <a:cs typeface="Arial" panose="020B0604020202020204" pitchFamily="34" charset="0"/>
              </a:defRPr>
            </a:lvl1pPr>
          </a:lstStyle>
          <a:p>
            <a:r>
              <a:rPr lang="en-MY" sz="3000" dirty="0"/>
              <a:t>ISU DAN CABARAN</a:t>
            </a:r>
          </a:p>
        </p:txBody>
      </p:sp>
      <p:sp>
        <p:nvSpPr>
          <p:cNvPr id="25" name="TextBox 24">
            <a:extLst>
              <a:ext uri="{FF2B5EF4-FFF2-40B4-BE49-F238E27FC236}">
                <a16:creationId xmlns:a16="http://schemas.microsoft.com/office/drawing/2014/main" id="{8D7055D1-4C3B-B744-B314-26BF494A3452}"/>
              </a:ext>
            </a:extLst>
          </p:cNvPr>
          <p:cNvSpPr txBox="1"/>
          <p:nvPr/>
        </p:nvSpPr>
        <p:spPr>
          <a:xfrm>
            <a:off x="866069" y="4904363"/>
            <a:ext cx="1706153" cy="1460721"/>
          </a:xfrm>
          <a:prstGeom prst="rect">
            <a:avLst/>
          </a:prstGeom>
          <a:noFill/>
        </p:spPr>
        <p:txBody>
          <a:bodyPr wrap="square" rtlCol="0">
            <a:spAutoFit/>
          </a:bodyPr>
          <a:lstStyle/>
          <a:p>
            <a:pPr>
              <a:lnSpc>
                <a:spcPts val="1792"/>
              </a:lnSpc>
            </a:pPr>
            <a:r>
              <a:rPr lang="en-US" sz="1400" dirty="0">
                <a:solidFill>
                  <a:srgbClr val="272525"/>
                </a:solidFill>
                <a:latin typeface="Arial" panose="020B0604020202020204" pitchFamily="34" charset="0"/>
                <a:ea typeface="Inter" pitchFamily="34" charset="-122"/>
                <a:cs typeface="Arial" panose="020B0604020202020204" pitchFamily="34" charset="0"/>
              </a:rPr>
              <a:t>ISIS Malaysia’s 2024 white paper emphasizes the need for dedicated bodies to guide AI policy.</a:t>
            </a:r>
            <a:endParaRPr lang="en-US" sz="1400" dirty="0">
              <a:solidFill>
                <a:srgbClr val="000000"/>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D1D60771-1005-315D-12D7-18BB1CCE30C4}"/>
              </a:ext>
            </a:extLst>
          </p:cNvPr>
          <p:cNvSpPr txBox="1"/>
          <p:nvPr/>
        </p:nvSpPr>
        <p:spPr>
          <a:xfrm>
            <a:off x="3008419" y="4879327"/>
            <a:ext cx="1795850" cy="1460721"/>
          </a:xfrm>
          <a:prstGeom prst="rect">
            <a:avLst/>
          </a:prstGeom>
          <a:noFill/>
        </p:spPr>
        <p:txBody>
          <a:bodyPr wrap="square" rtlCol="0">
            <a:spAutoFit/>
          </a:bodyPr>
          <a:lstStyle/>
          <a:p>
            <a:pPr>
              <a:lnSpc>
                <a:spcPts val="1792"/>
              </a:lnSpc>
            </a:pPr>
            <a:r>
              <a:rPr lang="en-US" sz="1400" dirty="0">
                <a:solidFill>
                  <a:srgbClr val="272525"/>
                </a:solidFill>
                <a:latin typeface="Arial" panose="020B0604020202020204" pitchFamily="34" charset="0"/>
                <a:ea typeface="Inter" pitchFamily="34" charset="-122"/>
                <a:cs typeface="Arial" panose="020B0604020202020204" pitchFamily="34" charset="0"/>
              </a:rPr>
              <a:t>Calls for establishing centers to ensure secure and ethical handling of data in AI development.</a:t>
            </a:r>
            <a:endParaRPr lang="en-US" sz="1400" dirty="0">
              <a:solidFill>
                <a:srgbClr val="00000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4D7D2630-8E34-CA9E-1C71-13BC2C950317}"/>
              </a:ext>
            </a:extLst>
          </p:cNvPr>
          <p:cNvSpPr txBox="1"/>
          <p:nvPr/>
        </p:nvSpPr>
        <p:spPr>
          <a:xfrm>
            <a:off x="5179425" y="4766850"/>
            <a:ext cx="1805844" cy="1460464"/>
          </a:xfrm>
          <a:prstGeom prst="rect">
            <a:avLst/>
          </a:prstGeom>
          <a:noFill/>
        </p:spPr>
        <p:txBody>
          <a:bodyPr wrap="square" rtlCol="0">
            <a:spAutoFit/>
          </a:bodyPr>
          <a:lstStyle/>
          <a:p>
            <a:pPr>
              <a:lnSpc>
                <a:spcPts val="1792"/>
              </a:lnSpc>
            </a:pPr>
            <a:r>
              <a:rPr lang="en-US" sz="1400" dirty="0">
                <a:solidFill>
                  <a:srgbClr val="272525"/>
                </a:solidFill>
                <a:latin typeface="Arial" panose="020B0604020202020204" pitchFamily="34" charset="0"/>
                <a:ea typeface="Inter" pitchFamily="34" charset="-122"/>
                <a:cs typeface="Arial" panose="020B0604020202020204" pitchFamily="34" charset="0"/>
              </a:rPr>
              <a:t>Advocates for the creation of institutes to research and mitigate AI-related risks, including deepfakes.</a:t>
            </a:r>
            <a:endParaRPr lang="en-US" sz="1400" dirty="0">
              <a:solidFill>
                <a:srgbClr val="000000"/>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D1C2D351-3114-F309-183D-E71E5C9531D7}"/>
              </a:ext>
            </a:extLst>
          </p:cNvPr>
          <p:cNvSpPr txBox="1"/>
          <p:nvPr/>
        </p:nvSpPr>
        <p:spPr>
          <a:xfrm>
            <a:off x="7355058" y="4837730"/>
            <a:ext cx="1815578" cy="1460721"/>
          </a:xfrm>
          <a:prstGeom prst="rect">
            <a:avLst/>
          </a:prstGeom>
          <a:noFill/>
        </p:spPr>
        <p:txBody>
          <a:bodyPr wrap="square" rtlCol="0">
            <a:spAutoFit/>
          </a:bodyPr>
          <a:lstStyle/>
          <a:p>
            <a:pPr>
              <a:lnSpc>
                <a:spcPts val="1792"/>
              </a:lnSpc>
            </a:pPr>
            <a:r>
              <a:rPr lang="en-US" sz="1400" dirty="0">
                <a:solidFill>
                  <a:srgbClr val="272525"/>
                </a:solidFill>
                <a:latin typeface="Arial" panose="020B0604020202020204" pitchFamily="34" charset="0"/>
                <a:ea typeface="Inter" pitchFamily="34" charset="-122"/>
                <a:cs typeface="Arial" panose="020B0604020202020204" pitchFamily="34" charset="0"/>
              </a:rPr>
              <a:t>Stresses the importance of flexible regulations that can adapt to the fast-evolving nature of AI threats </a:t>
            </a:r>
            <a:endParaRPr lang="en-US" sz="1400" dirty="0">
              <a:solidFill>
                <a:srgbClr val="000000"/>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DCB020CC-8D0C-FDA9-BF47-0EA87C9541CE}"/>
              </a:ext>
            </a:extLst>
          </p:cNvPr>
          <p:cNvSpPr txBox="1"/>
          <p:nvPr/>
        </p:nvSpPr>
        <p:spPr>
          <a:xfrm>
            <a:off x="9538829" y="4858153"/>
            <a:ext cx="1865745" cy="1696426"/>
          </a:xfrm>
          <a:prstGeom prst="rect">
            <a:avLst/>
          </a:prstGeom>
          <a:noFill/>
        </p:spPr>
        <p:txBody>
          <a:bodyPr wrap="square" rtlCol="0">
            <a:spAutoFit/>
          </a:bodyPr>
          <a:lstStyle/>
          <a:p>
            <a:pPr>
              <a:lnSpc>
                <a:spcPts val="1792"/>
              </a:lnSpc>
            </a:pPr>
            <a:r>
              <a:rPr lang="en-US" sz="1400" dirty="0">
                <a:solidFill>
                  <a:srgbClr val="272525"/>
                </a:solidFill>
                <a:latin typeface="Arial" panose="020B0604020202020204" pitchFamily="34" charset="0"/>
                <a:ea typeface="Inter" pitchFamily="34" charset="-122"/>
                <a:cs typeface="Arial" panose="020B0604020202020204" pitchFamily="34" charset="0"/>
              </a:rPr>
              <a:t>Crucial for building public resilience and ensuring a skilled workforce capable of navigating the AI landscape</a:t>
            </a:r>
            <a:endParaRPr lang="en-MY" sz="1400" dirty="0">
              <a:latin typeface="Arial" panose="020B0604020202020204" pitchFamily="34" charset="0"/>
              <a:cs typeface="Arial" panose="020B0604020202020204" pitchFamily="34" charset="0"/>
            </a:endParaRPr>
          </a:p>
          <a:p>
            <a:pPr>
              <a:lnSpc>
                <a:spcPts val="1792"/>
              </a:lnSpc>
            </a:pPr>
            <a:r>
              <a:rPr lang="en-US" sz="1400" dirty="0">
                <a:solidFill>
                  <a:srgbClr val="272525"/>
                </a:solidFill>
                <a:latin typeface="Arial" panose="020B0604020202020204" pitchFamily="34" charset="0"/>
                <a:ea typeface="Inter" pitchFamily="34" charset="-122"/>
                <a:cs typeface="Arial" panose="020B0604020202020204" pitchFamily="34" charset="0"/>
              </a:rPr>
              <a:t> </a:t>
            </a:r>
            <a:endParaRPr lang="en-US" sz="1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8499359"/>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62B28-C826-DE99-3DEF-F2C8D5DEE77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729CBE-3CA5-940A-1868-965104EF1078}"/>
              </a:ext>
            </a:extLst>
          </p:cNvPr>
          <p:cNvSpPr>
            <a:spLocks noGrp="1"/>
          </p:cNvSpPr>
          <p:nvPr>
            <p:ph type="sldNum" sz="quarter" idx="18"/>
          </p:nvPr>
        </p:nvSpPr>
        <p:spPr/>
        <p:txBody>
          <a:bodyPr/>
          <a:lstStyle/>
          <a:p>
            <a:fld id="{004A013D-4A56-44E7-9E11-7B0D73193E91}" type="slidenum">
              <a:rPr lang="en-IN" smtClean="0"/>
              <a:pPr/>
              <a:t>6</a:t>
            </a:fld>
            <a:endParaRPr lang="en-IN" dirty="0"/>
          </a:p>
        </p:txBody>
      </p:sp>
      <p:sp>
        <p:nvSpPr>
          <p:cNvPr id="70" name="Title 3">
            <a:extLst>
              <a:ext uri="{FF2B5EF4-FFF2-40B4-BE49-F238E27FC236}">
                <a16:creationId xmlns:a16="http://schemas.microsoft.com/office/drawing/2014/main" id="{BB81E733-92DA-F1D9-6575-A930E902DFB6}"/>
              </a:ext>
            </a:extLst>
          </p:cNvPr>
          <p:cNvSpPr txBox="1">
            <a:spLocks/>
          </p:cNvSpPr>
          <p:nvPr/>
        </p:nvSpPr>
        <p:spPr>
          <a:xfrm>
            <a:off x="3989966" y="-54439"/>
            <a:ext cx="8341313" cy="782075"/>
          </a:xfrm>
          <a:prstGeom prst="rect">
            <a:avLst/>
          </a:prstGeom>
        </p:spPr>
        <p:txBody>
          <a:bodyPr vert="horz" lIns="91440" tIns="45720" rIns="91440" bIns="0" rtlCol="0" anchor="b">
            <a:noAutofit/>
          </a:bodyPr>
          <a:lstStyle>
            <a:lvl1pPr algn="l" defTabSz="914400" rtl="0" eaLnBrk="1" latinLnBrk="0" hangingPunct="1">
              <a:lnSpc>
                <a:spcPct val="90000"/>
              </a:lnSpc>
              <a:spcBef>
                <a:spcPct val="0"/>
              </a:spcBef>
              <a:buNone/>
              <a:defRPr lang="en-IN" sz="3600" b="1" kern="1200">
                <a:solidFill>
                  <a:schemeClr val="bg1"/>
                </a:solidFill>
                <a:latin typeface="Arial" panose="020B0604020202020204" pitchFamily="34" charset="0"/>
                <a:ea typeface="+mj-ea"/>
                <a:cs typeface="Arial" panose="020B0604020202020204" pitchFamily="34" charset="0"/>
              </a:defRPr>
            </a:lvl1pPr>
          </a:lstStyle>
          <a:p>
            <a:pPr>
              <a:lnSpc>
                <a:spcPts val="4625"/>
              </a:lnSpc>
            </a:pPr>
            <a:r>
              <a:rPr lang="en-US" sz="3200" dirty="0">
                <a:latin typeface="Open Sans" panose="020B0606030504020204" pitchFamily="34" charset="0"/>
                <a:ea typeface="Open Sans" panose="020B0606030504020204" pitchFamily="34" charset="0"/>
                <a:cs typeface="Open Sans" panose="020B0606030504020204" pitchFamily="34" charset="0"/>
              </a:rPr>
              <a:t>WHAT ARE DEEPFAKES? THE AI ILLUSION</a:t>
            </a:r>
          </a:p>
        </p:txBody>
      </p:sp>
      <p:pic>
        <p:nvPicPr>
          <p:cNvPr id="23" name="Image 0" descr="preencoded.png">
            <a:extLst>
              <a:ext uri="{FF2B5EF4-FFF2-40B4-BE49-F238E27FC236}">
                <a16:creationId xmlns:a16="http://schemas.microsoft.com/office/drawing/2014/main" id="{6DEF06AD-4C4C-9A82-3522-E0E7D0D90277}"/>
              </a:ext>
            </a:extLst>
          </p:cNvPr>
          <p:cNvPicPr>
            <a:picLocks noChangeAspect="1"/>
          </p:cNvPicPr>
          <p:nvPr/>
        </p:nvPicPr>
        <p:blipFill>
          <a:blip r:embed="rId3"/>
          <a:stretch>
            <a:fillRect/>
          </a:stretch>
        </p:blipFill>
        <p:spPr>
          <a:xfrm>
            <a:off x="0" y="807720"/>
            <a:ext cx="3860800" cy="5791200"/>
          </a:xfrm>
          <a:prstGeom prst="rect">
            <a:avLst/>
          </a:prstGeom>
        </p:spPr>
      </p:pic>
      <p:grpSp>
        <p:nvGrpSpPr>
          <p:cNvPr id="68" name="Group 67">
            <a:extLst>
              <a:ext uri="{FF2B5EF4-FFF2-40B4-BE49-F238E27FC236}">
                <a16:creationId xmlns:a16="http://schemas.microsoft.com/office/drawing/2014/main" id="{694E562B-74F3-BBB9-B4A2-8A36A014B01F}"/>
              </a:ext>
            </a:extLst>
          </p:cNvPr>
          <p:cNvGrpSpPr/>
          <p:nvPr/>
        </p:nvGrpSpPr>
        <p:grpSpPr>
          <a:xfrm>
            <a:off x="4036775" y="1322951"/>
            <a:ext cx="7966082" cy="5181108"/>
            <a:chOff x="426044" y="439453"/>
            <a:chExt cx="11597792" cy="7591311"/>
          </a:xfrm>
        </p:grpSpPr>
        <p:pic>
          <p:nvPicPr>
            <p:cNvPr id="24" name="Picture 23">
              <a:extLst>
                <a:ext uri="{FF2B5EF4-FFF2-40B4-BE49-F238E27FC236}">
                  <a16:creationId xmlns:a16="http://schemas.microsoft.com/office/drawing/2014/main" id="{E3EF2E6D-C1D8-6674-EC2B-973A5D6D6FF4}"/>
                </a:ext>
              </a:extLst>
            </p:cNvPr>
            <p:cNvPicPr>
              <a:picLocks noChangeAspect="1"/>
            </p:cNvPicPr>
            <p:nvPr/>
          </p:nvPicPr>
          <p:blipFill>
            <a:blip r:embed="rId4"/>
            <a:srcRect b="8086"/>
            <a:stretch>
              <a:fillRect/>
            </a:stretch>
          </p:blipFill>
          <p:spPr>
            <a:xfrm>
              <a:off x="426044" y="1073422"/>
              <a:ext cx="3705225" cy="3138170"/>
            </a:xfrm>
            <a:prstGeom prst="rect">
              <a:avLst/>
            </a:prstGeom>
          </p:spPr>
        </p:pic>
        <p:sp>
          <p:nvSpPr>
            <p:cNvPr id="31" name="TextBox 30">
              <a:extLst>
                <a:ext uri="{FF2B5EF4-FFF2-40B4-BE49-F238E27FC236}">
                  <a16:creationId xmlns:a16="http://schemas.microsoft.com/office/drawing/2014/main" id="{130F6E94-01B2-2013-BB20-DD1B9EAB1352}"/>
                </a:ext>
              </a:extLst>
            </p:cNvPr>
            <p:cNvSpPr txBox="1"/>
            <p:nvPr/>
          </p:nvSpPr>
          <p:spPr>
            <a:xfrm>
              <a:off x="2814748" y="5460342"/>
              <a:ext cx="7120869" cy="2570422"/>
            </a:xfrm>
            <a:prstGeom prst="rect">
              <a:avLst/>
            </a:prstGeom>
            <a:solidFill>
              <a:srgbClr val="FFCCCC"/>
            </a:solidFill>
            <a:ln w="6350" cap="flat" cmpd="sng" algn="ctr">
              <a:noFill/>
              <a:prstDash val="solid"/>
              <a:miter lim="800000"/>
            </a:ln>
            <a:effectLst>
              <a:outerShdw blurRad="40000" dist="23000" dir="5400000" rotWithShape="0">
                <a:srgbClr val="000000">
                  <a:alpha val="35000"/>
                </a:srgbClr>
              </a:outerShdw>
            </a:effectLst>
          </p:spPr>
          <p:txBody>
            <a:bodyPr wrap="square" rtlCol="0">
              <a:spAutoFit/>
            </a:bodyPr>
            <a:lstStyle/>
            <a:p>
              <a:pPr marL="62865" lvl="0" algn="just">
                <a:defRPr/>
              </a:pPr>
              <a:r>
                <a:rPr lang="en-MY" dirty="0"/>
                <a:t>Pada Jun 2025, polis Selangor </a:t>
              </a:r>
              <a:r>
                <a:rPr lang="en-MY" dirty="0" err="1"/>
                <a:t>menyiasat</a:t>
              </a:r>
              <a:r>
                <a:rPr lang="en-MY" dirty="0"/>
                <a:t> video viral di TikTok yang </a:t>
              </a:r>
              <a:r>
                <a:rPr lang="en-MY" dirty="0" err="1"/>
                <a:t>menampilkan</a:t>
              </a:r>
              <a:r>
                <a:rPr lang="en-MY" dirty="0"/>
                <a:t> </a:t>
              </a:r>
              <a:r>
                <a:rPr lang="en-MY" b="1" dirty="0" err="1"/>
                <a:t>bekas</a:t>
              </a:r>
              <a:r>
                <a:rPr lang="en-MY" b="1" dirty="0"/>
                <a:t> </a:t>
              </a:r>
              <a:r>
                <a:rPr lang="en-MY" b="1" dirty="0" err="1"/>
                <a:t>Ketua</a:t>
              </a:r>
              <a:r>
                <a:rPr lang="en-MY" b="1" dirty="0"/>
                <a:t> Polis Negara Tan Sri Acryl Sani</a:t>
              </a:r>
              <a:r>
                <a:rPr lang="en-MY" dirty="0"/>
                <a:t> </a:t>
              </a:r>
              <a:r>
                <a:rPr lang="en-MY" dirty="0" err="1"/>
                <a:t>dikaitkan</a:t>
              </a:r>
              <a:r>
                <a:rPr lang="en-MY" dirty="0"/>
                <a:t> </a:t>
              </a:r>
              <a:r>
                <a:rPr lang="en-MY" dirty="0" err="1"/>
                <a:t>secara</a:t>
              </a:r>
              <a:r>
                <a:rPr lang="en-MY" dirty="0"/>
                <a:t> </a:t>
              </a:r>
              <a:r>
                <a:rPr lang="en-MY" dirty="0" err="1"/>
                <a:t>palsu</a:t>
              </a:r>
              <a:r>
                <a:rPr lang="en-MY" dirty="0"/>
                <a:t> </a:t>
              </a:r>
              <a:r>
                <a:rPr lang="en-MY" dirty="0" err="1"/>
                <a:t>dengan</a:t>
              </a:r>
              <a:r>
                <a:rPr lang="en-MY" dirty="0"/>
                <a:t> </a:t>
              </a:r>
              <a:r>
                <a:rPr lang="en-MY" dirty="0" err="1"/>
                <a:t>transaksi</a:t>
              </a:r>
              <a:r>
                <a:rPr lang="en-MY" dirty="0"/>
                <a:t> </a:t>
              </a:r>
              <a:r>
                <a:rPr lang="en-MY" dirty="0" err="1"/>
                <a:t>kewangan</a:t>
              </a:r>
              <a:r>
                <a:rPr lang="en-MY" dirty="0"/>
                <a:t>. Video </a:t>
              </a:r>
              <a:r>
                <a:rPr lang="en-MY" dirty="0" err="1"/>
                <a:t>tersebut</a:t>
              </a:r>
              <a:r>
                <a:rPr lang="en-MY" dirty="0"/>
                <a:t> </a:t>
              </a:r>
              <a:r>
                <a:rPr lang="en-MY" dirty="0" err="1"/>
                <a:t>dipercayai</a:t>
              </a:r>
              <a:r>
                <a:rPr lang="en-MY" dirty="0"/>
                <a:t> </a:t>
              </a:r>
              <a:r>
                <a:rPr lang="en-MY" dirty="0" err="1"/>
                <a:t>dihasilkan</a:t>
              </a:r>
              <a:r>
                <a:rPr lang="en-MY" dirty="0"/>
                <a:t> </a:t>
              </a:r>
              <a:r>
                <a:rPr lang="en-MY" dirty="0" err="1"/>
                <a:t>menerusi</a:t>
              </a:r>
              <a:r>
                <a:rPr lang="en-MY" dirty="0"/>
                <a:t> </a:t>
              </a:r>
              <a:r>
                <a:rPr lang="en-MY" dirty="0" err="1"/>
                <a:t>teknologi</a:t>
              </a:r>
              <a:r>
                <a:rPr lang="en-MY" dirty="0"/>
                <a:t> AI deepfake. </a:t>
              </a:r>
              <a:endParaRPr kumimoji="0" lang="en-US" altLang="ko-KR" sz="800" b="1" i="0" u="none" strike="noStrike" kern="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33" name="TextBox 32">
              <a:extLst>
                <a:ext uri="{FF2B5EF4-FFF2-40B4-BE49-F238E27FC236}">
                  <a16:creationId xmlns:a16="http://schemas.microsoft.com/office/drawing/2014/main" id="{69C964FE-9186-DCE8-044E-EDD4CA890DA9}"/>
                </a:ext>
              </a:extLst>
            </p:cNvPr>
            <p:cNvSpPr txBox="1"/>
            <p:nvPr/>
          </p:nvSpPr>
          <p:spPr>
            <a:xfrm>
              <a:off x="5690010" y="439453"/>
              <a:ext cx="6333826" cy="4193847"/>
            </a:xfrm>
            <a:prstGeom prst="rect">
              <a:avLst/>
            </a:prstGeom>
            <a:solidFill>
              <a:srgbClr val="99CCFF"/>
            </a:solidFill>
            <a:ln w="6350" cap="flat" cmpd="sng" algn="ctr">
              <a:noFill/>
              <a:prstDash val="solid"/>
              <a:miter lim="800000"/>
            </a:ln>
            <a:effectLst>
              <a:outerShdw blurRad="40000" dist="23000" dir="5400000" rotWithShape="0">
                <a:srgbClr val="000000">
                  <a:alpha val="35000"/>
                </a:srgbClr>
              </a:outerShdw>
            </a:effectLst>
          </p:spPr>
          <p:txBody>
            <a:bodyPr wrap="square" lIns="107950" rIns="107950" rtlCol="0">
              <a:spAutoFit/>
            </a:bodyPr>
            <a:lstStyle/>
            <a:p>
              <a:pPr marL="182563" lvl="0" indent="-182563">
                <a:defRPr/>
              </a:pPr>
              <a:r>
                <a:rPr lang="en-GB" dirty="0">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rPr>
                <a:t>“Deepfake” comes from </a:t>
              </a:r>
              <a:r>
                <a:rPr lang="en-GB" sz="1600" b="1" dirty="0">
                  <a:latin typeface="Arial" panose="020B0604020202020204" pitchFamily="34" charset="0"/>
                  <a:cs typeface="Arial" panose="020B0604020202020204" pitchFamily="34" charset="0"/>
                </a:rPr>
                <a:t>Deep Learning</a:t>
              </a:r>
              <a:r>
                <a:rPr lang="en-GB" sz="1600" dirty="0">
                  <a:latin typeface="Arial" panose="020B0604020202020204" pitchFamily="34" charset="0"/>
                  <a:cs typeface="Arial" panose="020B0604020202020204" pitchFamily="34" charset="0"/>
                </a:rPr>
                <a:t> + </a:t>
              </a:r>
              <a:r>
                <a:rPr lang="en-GB" sz="1600" b="1" dirty="0">
                  <a:latin typeface="Arial" panose="020B0604020202020204" pitchFamily="34" charset="0"/>
                  <a:cs typeface="Arial" panose="020B0604020202020204" pitchFamily="34" charset="0"/>
                </a:rPr>
                <a:t>Fake</a:t>
              </a:r>
              <a:r>
                <a:rPr lang="en-GB" sz="1600" dirty="0">
                  <a:latin typeface="Arial" panose="020B0604020202020204" pitchFamily="34" charset="0"/>
                  <a:cs typeface="Arial" panose="020B0604020202020204" pitchFamily="34" charset="0"/>
                </a:rPr>
                <a:t>. M</a:t>
              </a:r>
              <a:r>
                <a:rPr lang="en-MY" sz="1600" dirty="0" err="1">
                  <a:latin typeface="Arial" panose="020B0604020202020204" pitchFamily="34" charset="0"/>
                  <a:cs typeface="Arial" panose="020B0604020202020204" pitchFamily="34" charset="0"/>
                </a:rPr>
                <a:t>engunakan</a:t>
              </a:r>
              <a:r>
                <a:rPr lang="en-MY" sz="1600" dirty="0">
                  <a:latin typeface="Arial" panose="020B0604020202020204" pitchFamily="34" charset="0"/>
                  <a:cs typeface="Arial" panose="020B0604020202020204" pitchFamily="34" charset="0"/>
                </a:rPr>
                <a:t> AI neural networks </a:t>
              </a:r>
              <a:r>
                <a:rPr lang="en-MY" sz="1600" dirty="0" err="1">
                  <a:latin typeface="Arial" panose="020B0604020202020204" pitchFamily="34" charset="0"/>
                  <a:cs typeface="Arial" panose="020B0604020202020204" pitchFamily="34" charset="0"/>
                </a:rPr>
                <a:t>terutama</a:t>
              </a:r>
              <a:r>
                <a:rPr lang="en-MY" sz="1600" dirty="0">
                  <a:latin typeface="Arial" panose="020B0604020202020204" pitchFamily="34" charset="0"/>
                  <a:cs typeface="Arial" panose="020B0604020202020204" pitchFamily="34" charset="0"/>
                </a:rPr>
                <a:t> Generative Adversarial Networks (GANs)</a:t>
              </a:r>
              <a:endParaRPr lang="en-GB" sz="1600" dirty="0">
                <a:latin typeface="Arial" panose="020B0604020202020204" pitchFamily="34" charset="0"/>
                <a:cs typeface="Arial" panose="020B0604020202020204" pitchFamily="34" charset="0"/>
              </a:endParaRPr>
            </a:p>
            <a:p>
              <a:pPr marL="182563" lvl="0" indent="-182563">
                <a:defRPr/>
              </a:pPr>
              <a:endParaRPr lang="en-MY" sz="1600" dirty="0">
                <a:latin typeface="Arial" panose="020B0604020202020204" pitchFamily="34" charset="0"/>
                <a:cs typeface="Arial" panose="020B0604020202020204" pitchFamily="34" charset="0"/>
              </a:endParaRPr>
            </a:p>
            <a:p>
              <a:pPr marL="87313" lvl="0" indent="-87313" algn="just">
                <a:defRPr/>
              </a:pPr>
              <a:r>
                <a:rPr lang="en-MY" sz="1700" dirty="0">
                  <a:latin typeface="Arial" panose="020B0604020202020204" pitchFamily="34" charset="0"/>
                  <a:cs typeface="Arial" panose="020B0604020202020204" pitchFamily="34" charset="0"/>
                </a:rPr>
                <a:t>  </a:t>
              </a:r>
              <a:r>
                <a:rPr lang="en-MY" sz="1600" dirty="0">
                  <a:latin typeface="Arial" panose="020B0604020202020204" pitchFamily="34" charset="0"/>
                  <a:cs typeface="Arial" panose="020B0604020202020204" pitchFamily="34" charset="0"/>
                </a:rPr>
                <a:t> </a:t>
              </a:r>
              <a:r>
                <a:rPr lang="en-MY" sz="1600" dirty="0" err="1">
                  <a:latin typeface="Arial" panose="020B0604020202020204" pitchFamily="34" charset="0"/>
                  <a:cs typeface="Arial" panose="020B0604020202020204" pitchFamily="34" charset="0"/>
                </a:rPr>
                <a:t>Merujuk</a:t>
              </a:r>
              <a:r>
                <a:rPr lang="en-MY" sz="1600" dirty="0">
                  <a:latin typeface="Arial" panose="020B0604020202020204" pitchFamily="34" charset="0"/>
                  <a:cs typeface="Arial" panose="020B0604020202020204" pitchFamily="34" charset="0"/>
                </a:rPr>
                <a:t> </a:t>
              </a:r>
              <a:r>
                <a:rPr lang="en-MY" sz="1600" dirty="0" err="1">
                  <a:latin typeface="Arial" panose="020B0604020202020204" pitchFamily="34" charset="0"/>
                  <a:cs typeface="Arial" panose="020B0604020202020204" pitchFamily="34" charset="0"/>
                </a:rPr>
                <a:t>kepada</a:t>
              </a:r>
              <a:r>
                <a:rPr lang="en-MY" sz="1600" dirty="0">
                  <a:latin typeface="Arial" panose="020B0604020202020204" pitchFamily="34" charset="0"/>
                  <a:cs typeface="Arial" panose="020B0604020202020204" pitchFamily="34" charset="0"/>
                </a:rPr>
                <a:t> </a:t>
              </a:r>
              <a:r>
                <a:rPr lang="en-MY" sz="1600" dirty="0" err="1">
                  <a:latin typeface="Arial" panose="020B0604020202020204" pitchFamily="34" charset="0"/>
                  <a:cs typeface="Arial" panose="020B0604020202020204" pitchFamily="34" charset="0"/>
                </a:rPr>
                <a:t>kandungan</a:t>
              </a:r>
              <a:r>
                <a:rPr lang="en-MY" sz="1600" dirty="0">
                  <a:latin typeface="Arial" panose="020B0604020202020204" pitchFamily="34" charset="0"/>
                  <a:cs typeface="Arial" panose="020B0604020202020204" pitchFamily="34" charset="0"/>
                </a:rPr>
                <a:t> media digital – </a:t>
              </a:r>
              <a:r>
                <a:rPr lang="en-MY" sz="1600" dirty="0" err="1">
                  <a:latin typeface="Arial" panose="020B0604020202020204" pitchFamily="34" charset="0"/>
                  <a:cs typeface="Arial" panose="020B0604020202020204" pitchFamily="34" charset="0"/>
                </a:rPr>
                <a:t>terutamanya</a:t>
              </a:r>
              <a:r>
                <a:rPr lang="en-MY" sz="1600" dirty="0">
                  <a:latin typeface="Arial" panose="020B0604020202020204" pitchFamily="34" charset="0"/>
                  <a:cs typeface="Arial" panose="020B0604020202020204" pitchFamily="34" charset="0"/>
                </a:rPr>
                <a:t> video, audio dan </a:t>
              </a:r>
              <a:r>
                <a:rPr lang="en-MY" sz="1600" dirty="0" err="1">
                  <a:latin typeface="Arial" panose="020B0604020202020204" pitchFamily="34" charset="0"/>
                  <a:cs typeface="Arial" panose="020B0604020202020204" pitchFamily="34" charset="0"/>
                </a:rPr>
                <a:t>imej</a:t>
              </a:r>
              <a:r>
                <a:rPr lang="en-MY" sz="1600" dirty="0">
                  <a:latin typeface="Arial" panose="020B0604020202020204" pitchFamily="34" charset="0"/>
                  <a:cs typeface="Arial" panose="020B0604020202020204" pitchFamily="34" charset="0"/>
                </a:rPr>
                <a:t> – yang </a:t>
              </a:r>
              <a:r>
                <a:rPr lang="en-MY" sz="1600" dirty="0" err="1">
                  <a:latin typeface="Arial" panose="020B0604020202020204" pitchFamily="34" charset="0"/>
                  <a:cs typeface="Arial" panose="020B0604020202020204" pitchFamily="34" charset="0"/>
                </a:rPr>
                <a:t>diubah</a:t>
              </a:r>
              <a:r>
                <a:rPr lang="en-MY" sz="1600" dirty="0">
                  <a:latin typeface="Arial" panose="020B0604020202020204" pitchFamily="34" charset="0"/>
                  <a:cs typeface="Arial" panose="020B0604020202020204" pitchFamily="34" charset="0"/>
                </a:rPr>
                <a:t> </a:t>
              </a:r>
              <a:r>
                <a:rPr lang="en-MY" sz="1600" dirty="0" err="1">
                  <a:latin typeface="Arial" panose="020B0604020202020204" pitchFamily="34" charset="0"/>
                  <a:cs typeface="Arial" panose="020B0604020202020204" pitchFamily="34" charset="0"/>
                </a:rPr>
                <a:t>suai</a:t>
              </a:r>
              <a:r>
                <a:rPr lang="en-MY" sz="1600" dirty="0">
                  <a:latin typeface="Arial" panose="020B0604020202020204" pitchFamily="34" charset="0"/>
                  <a:cs typeface="Arial" panose="020B0604020202020204" pitchFamily="34" charset="0"/>
                </a:rPr>
                <a:t> </a:t>
              </a:r>
              <a:r>
                <a:rPr lang="en-MY" sz="1600" dirty="0" err="1">
                  <a:latin typeface="Arial" panose="020B0604020202020204" pitchFamily="34" charset="0"/>
                  <a:cs typeface="Arial" panose="020B0604020202020204" pitchFamily="34" charset="0"/>
                </a:rPr>
                <a:t>atau</a:t>
              </a:r>
              <a:r>
                <a:rPr lang="en-MY" sz="1600" dirty="0">
                  <a:latin typeface="Arial" panose="020B0604020202020204" pitchFamily="34" charset="0"/>
                  <a:cs typeface="Arial" panose="020B0604020202020204" pitchFamily="34" charset="0"/>
                </a:rPr>
                <a:t> </a:t>
              </a:r>
              <a:r>
                <a:rPr lang="en-MY" sz="1600" dirty="0" err="1">
                  <a:latin typeface="Arial" panose="020B0604020202020204" pitchFamily="34" charset="0"/>
                  <a:cs typeface="Arial" panose="020B0604020202020204" pitchFamily="34" charset="0"/>
                </a:rPr>
                <a:t>dihasilkan</a:t>
              </a:r>
              <a:r>
                <a:rPr lang="en-MY" sz="1600" dirty="0">
                  <a:latin typeface="Arial" panose="020B0604020202020204" pitchFamily="34" charset="0"/>
                  <a:cs typeface="Arial" panose="020B0604020202020204" pitchFamily="34" charset="0"/>
                </a:rPr>
                <a:t> </a:t>
              </a:r>
              <a:r>
                <a:rPr lang="en-MY" sz="1600" dirty="0" err="1">
                  <a:latin typeface="Arial" panose="020B0604020202020204" pitchFamily="34" charset="0"/>
                  <a:cs typeface="Arial" panose="020B0604020202020204" pitchFamily="34" charset="0"/>
                </a:rPr>
                <a:t>menggunakan</a:t>
              </a:r>
              <a:r>
                <a:rPr lang="en-MY" sz="1600" dirty="0">
                  <a:latin typeface="Arial" panose="020B0604020202020204" pitchFamily="34" charset="0"/>
                  <a:cs typeface="Arial" panose="020B0604020202020204" pitchFamily="34" charset="0"/>
                </a:rPr>
                <a:t> </a:t>
              </a:r>
              <a:r>
                <a:rPr lang="en-MY" sz="1600" dirty="0" err="1">
                  <a:latin typeface="Arial" panose="020B0604020202020204" pitchFamily="34" charset="0"/>
                  <a:cs typeface="Arial" panose="020B0604020202020204" pitchFamily="34" charset="0"/>
                </a:rPr>
                <a:t>teknologi</a:t>
              </a:r>
              <a:r>
                <a:rPr lang="en-MY" sz="1600" dirty="0">
                  <a:latin typeface="Arial" panose="020B0604020202020204" pitchFamily="34" charset="0"/>
                  <a:cs typeface="Arial" panose="020B0604020202020204" pitchFamily="34" charset="0"/>
                </a:rPr>
                <a:t> AI dan </a:t>
              </a:r>
              <a:r>
                <a:rPr lang="en-MY" sz="1600" i="1" dirty="0">
                  <a:latin typeface="Arial" panose="020B0604020202020204" pitchFamily="34" charset="0"/>
                  <a:cs typeface="Arial" panose="020B0604020202020204" pitchFamily="34" charset="0"/>
                </a:rPr>
                <a:t>Machine Learning </a:t>
              </a:r>
              <a:r>
                <a:rPr lang="en-MY" sz="1600" dirty="0" err="1">
                  <a:latin typeface="Arial" panose="020B0604020202020204" pitchFamily="34" charset="0"/>
                  <a:cs typeface="Arial" panose="020B0604020202020204" pitchFamily="34" charset="0"/>
                </a:rPr>
                <a:t>untuk</a:t>
              </a:r>
              <a:r>
                <a:rPr lang="en-MY" sz="1600" dirty="0">
                  <a:latin typeface="Arial" panose="020B0604020202020204" pitchFamily="34" charset="0"/>
                  <a:cs typeface="Arial" panose="020B0604020202020204" pitchFamily="34" charset="0"/>
                </a:rPr>
                <a:t> </a:t>
              </a:r>
              <a:r>
                <a:rPr lang="en-MY" sz="1600" dirty="0" err="1">
                  <a:latin typeface="Arial" panose="020B0604020202020204" pitchFamily="34" charset="0"/>
                  <a:cs typeface="Arial" panose="020B0604020202020204" pitchFamily="34" charset="0"/>
                </a:rPr>
                <a:t>meniru</a:t>
              </a:r>
              <a:r>
                <a:rPr lang="en-MY" sz="1600" dirty="0">
                  <a:latin typeface="Arial" panose="020B0604020202020204" pitchFamily="34" charset="0"/>
                  <a:cs typeface="Arial" panose="020B0604020202020204" pitchFamily="34" charset="0"/>
                </a:rPr>
                <a:t> </a:t>
              </a:r>
              <a:r>
                <a:rPr lang="en-MY" sz="1600" dirty="0" err="1">
                  <a:latin typeface="Arial" panose="020B0604020202020204" pitchFamily="34" charset="0"/>
                  <a:cs typeface="Arial" panose="020B0604020202020204" pitchFamily="34" charset="0"/>
                </a:rPr>
                <a:t>rupa</a:t>
              </a:r>
              <a:r>
                <a:rPr lang="en-MY" sz="1600" dirty="0">
                  <a:latin typeface="Arial" panose="020B0604020202020204" pitchFamily="34" charset="0"/>
                  <a:cs typeface="Arial" panose="020B0604020202020204" pitchFamily="34" charset="0"/>
                </a:rPr>
                <a:t>, </a:t>
              </a:r>
              <a:r>
                <a:rPr lang="en-MY" sz="1600" dirty="0" err="1">
                  <a:latin typeface="Arial" panose="020B0604020202020204" pitchFamily="34" charset="0"/>
                  <a:cs typeface="Arial" panose="020B0604020202020204" pitchFamily="34" charset="0"/>
                </a:rPr>
                <a:t>suara</a:t>
              </a:r>
              <a:r>
                <a:rPr lang="en-MY" sz="1600" dirty="0">
                  <a:latin typeface="Arial" panose="020B0604020202020204" pitchFamily="34" charset="0"/>
                  <a:cs typeface="Arial" panose="020B0604020202020204" pitchFamily="34" charset="0"/>
                </a:rPr>
                <a:t>, </a:t>
              </a:r>
              <a:r>
                <a:rPr lang="en-MY" sz="1600" dirty="0" err="1">
                  <a:latin typeface="Arial" panose="020B0604020202020204" pitchFamily="34" charset="0"/>
                  <a:cs typeface="Arial" panose="020B0604020202020204" pitchFamily="34" charset="0"/>
                </a:rPr>
                <a:t>atau</a:t>
              </a:r>
              <a:r>
                <a:rPr lang="en-MY" sz="1600" dirty="0">
                  <a:latin typeface="Arial" panose="020B0604020202020204" pitchFamily="34" charset="0"/>
                  <a:cs typeface="Arial" panose="020B0604020202020204" pitchFamily="34" charset="0"/>
                </a:rPr>
                <a:t> </a:t>
              </a:r>
              <a:r>
                <a:rPr lang="en-MY" sz="1600" dirty="0" err="1">
                  <a:latin typeface="Arial" panose="020B0604020202020204" pitchFamily="34" charset="0"/>
                  <a:cs typeface="Arial" panose="020B0604020202020204" pitchFamily="34" charset="0"/>
                </a:rPr>
                <a:t>gaya</a:t>
              </a:r>
              <a:r>
                <a:rPr lang="en-MY" sz="1600" dirty="0">
                  <a:latin typeface="Arial" panose="020B0604020202020204" pitchFamily="34" charset="0"/>
                  <a:cs typeface="Arial" panose="020B0604020202020204" pitchFamily="34" charset="0"/>
                </a:rPr>
                <a:t> </a:t>
              </a:r>
              <a:r>
                <a:rPr lang="en-MY" sz="1600" dirty="0" err="1">
                  <a:latin typeface="Arial" panose="020B0604020202020204" pitchFamily="34" charset="0"/>
                  <a:cs typeface="Arial" panose="020B0604020202020204" pitchFamily="34" charset="0"/>
                </a:rPr>
                <a:t>seseorang</a:t>
              </a:r>
              <a:r>
                <a:rPr lang="en-MY" sz="1600" dirty="0">
                  <a:latin typeface="Arial" panose="020B0604020202020204" pitchFamily="34" charset="0"/>
                  <a:cs typeface="Arial" panose="020B0604020202020204" pitchFamily="34" charset="0"/>
                </a:rPr>
                <a:t> </a:t>
              </a:r>
              <a:r>
                <a:rPr lang="en-MY" sz="1600" dirty="0" err="1">
                  <a:latin typeface="Arial" panose="020B0604020202020204" pitchFamily="34" charset="0"/>
                  <a:cs typeface="Arial" panose="020B0604020202020204" pitchFamily="34" charset="0"/>
                </a:rPr>
                <a:t>secara</a:t>
              </a:r>
              <a:r>
                <a:rPr lang="en-MY" sz="1600" dirty="0">
                  <a:latin typeface="Arial" panose="020B0604020202020204" pitchFamily="34" charset="0"/>
                  <a:cs typeface="Arial" panose="020B0604020202020204" pitchFamily="34" charset="0"/>
                </a:rPr>
                <a:t> </a:t>
              </a:r>
              <a:r>
                <a:rPr lang="en-MY" sz="1600" dirty="0" err="1">
                  <a:latin typeface="Arial" panose="020B0604020202020204" pitchFamily="34" charset="0"/>
                  <a:cs typeface="Arial" panose="020B0604020202020204" pitchFamily="34" charset="0"/>
                </a:rPr>
                <a:t>realistik</a:t>
              </a:r>
              <a:r>
                <a:rPr lang="en-US" sz="1700" kern="0" dirty="0">
                  <a:solidFill>
                    <a:prstClr val="black"/>
                  </a:solidFill>
                  <a:latin typeface="Arial" panose="020B0604020202020204" pitchFamily="34" charset="0"/>
                  <a:ea typeface="Arial Unicode MS" panose="020B0604020202020204" pitchFamily="34" charset="-128"/>
                  <a:cs typeface="Arial" panose="020B0604020202020204" pitchFamily="34" charset="0"/>
                </a:rPr>
                <a:t>.</a:t>
              </a:r>
              <a:endParaRPr kumimoji="0" lang="en-US" sz="1700" b="0" i="0" u="none" strike="noStrike" kern="0" cap="none" spc="0" normalizeH="0" baseline="0" noProof="0" dirty="0">
                <a:ln>
                  <a:noFill/>
                </a:ln>
                <a:solidFill>
                  <a:prstClr val="black"/>
                </a:solidFill>
                <a:effectLst/>
                <a:uLnTx/>
                <a:uFillTx/>
                <a:latin typeface="Arial" panose="020B0604020202020204" pitchFamily="34" charset="0"/>
                <a:ea typeface="Arial Unicode MS" panose="020B0604020202020204" pitchFamily="34" charset="-128"/>
                <a:cs typeface="Arial" panose="020B0604020202020204" pitchFamily="34" charset="0"/>
              </a:endParaRPr>
            </a:p>
          </p:txBody>
        </p:sp>
        <p:sp>
          <p:nvSpPr>
            <p:cNvPr id="61" name="Rectangle 7">
              <a:extLst>
                <a:ext uri="{FF2B5EF4-FFF2-40B4-BE49-F238E27FC236}">
                  <a16:creationId xmlns:a16="http://schemas.microsoft.com/office/drawing/2014/main" id="{89A2F1F9-DF8A-CB1E-568E-3CDDAE61808B}"/>
                </a:ext>
              </a:extLst>
            </p:cNvPr>
            <p:cNvSpPr/>
            <p:nvPr/>
          </p:nvSpPr>
          <p:spPr>
            <a:xfrm rot="18900000">
              <a:off x="5021741" y="607354"/>
              <a:ext cx="398146" cy="793749"/>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rgbClr val="FF0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Cambria"/>
                <a:cs typeface="Arial"/>
              </a:endParaRPr>
            </a:p>
          </p:txBody>
        </p:sp>
        <p:pic>
          <p:nvPicPr>
            <p:cNvPr id="62" name="Picture 61">
              <a:extLst>
                <a:ext uri="{FF2B5EF4-FFF2-40B4-BE49-F238E27FC236}">
                  <a16:creationId xmlns:a16="http://schemas.microsoft.com/office/drawing/2014/main" id="{358F302E-0559-2819-7230-93877DE9AD74}"/>
                </a:ext>
              </a:extLst>
            </p:cNvPr>
            <p:cNvPicPr>
              <a:picLocks noChangeAspect="1"/>
            </p:cNvPicPr>
            <p:nvPr/>
          </p:nvPicPr>
          <p:blipFill>
            <a:blip r:embed="rId5"/>
            <a:srcRect b="11180"/>
            <a:stretch>
              <a:fillRect/>
            </a:stretch>
          </p:blipFill>
          <p:spPr>
            <a:xfrm>
              <a:off x="10251283" y="5234695"/>
              <a:ext cx="1758316" cy="1731010"/>
            </a:xfrm>
            <a:prstGeom prst="rect">
              <a:avLst/>
            </a:prstGeom>
          </p:spPr>
        </p:pic>
        <p:sp>
          <p:nvSpPr>
            <p:cNvPr id="63" name="Cloud Callout 19">
              <a:extLst>
                <a:ext uri="{FF2B5EF4-FFF2-40B4-BE49-F238E27FC236}">
                  <a16:creationId xmlns:a16="http://schemas.microsoft.com/office/drawing/2014/main" id="{49713835-4469-ACC8-51C9-582BFBC086DE}"/>
                </a:ext>
              </a:extLst>
            </p:cNvPr>
            <p:cNvSpPr/>
            <p:nvPr/>
          </p:nvSpPr>
          <p:spPr>
            <a:xfrm>
              <a:off x="1798241" y="920892"/>
              <a:ext cx="2825115" cy="1840865"/>
            </a:xfrm>
            <a:prstGeom prst="cloudCallou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mbria"/>
                  <a:cs typeface="Arial"/>
                </a:rPr>
                <a:t>APA YANG ANDA PERLU TAHU??</a:t>
              </a:r>
            </a:p>
          </p:txBody>
        </p:sp>
        <p:sp>
          <p:nvSpPr>
            <p:cNvPr id="64" name="Text Box 12">
              <a:extLst>
                <a:ext uri="{FF2B5EF4-FFF2-40B4-BE49-F238E27FC236}">
                  <a16:creationId xmlns:a16="http://schemas.microsoft.com/office/drawing/2014/main" id="{872AA8A2-7919-C699-9DFD-43AE1D3D273A}"/>
                </a:ext>
              </a:extLst>
            </p:cNvPr>
            <p:cNvSpPr txBox="1"/>
            <p:nvPr/>
          </p:nvSpPr>
          <p:spPr>
            <a:xfrm>
              <a:off x="4836533" y="581931"/>
              <a:ext cx="501015" cy="368301"/>
            </a:xfrm>
            <a:prstGeom prst="rect">
              <a:avLst/>
            </a:prstGeom>
            <a:noFill/>
          </p:spPr>
          <p:txBody>
            <a:bodyPr wrap="square" rtlCol="0">
              <a:spAutoFit/>
            </a:bodyPr>
            <a:lstStyle/>
            <a:p>
              <a:r>
                <a:rPr lang="en-US" b="1" kern="0" dirty="0">
                  <a:solidFill>
                    <a:prstClr val="black"/>
                  </a:solidFill>
                  <a:latin typeface="Cambria"/>
                  <a:cs typeface="Arial"/>
                </a:rPr>
                <a:t>1</a:t>
              </a:r>
            </a:p>
          </p:txBody>
        </p:sp>
        <p:sp>
          <p:nvSpPr>
            <p:cNvPr id="65" name="Rectangle 7">
              <a:extLst>
                <a:ext uri="{FF2B5EF4-FFF2-40B4-BE49-F238E27FC236}">
                  <a16:creationId xmlns:a16="http://schemas.microsoft.com/office/drawing/2014/main" id="{60364DBD-92C7-A96C-0C40-33AAE8C8236A}"/>
                </a:ext>
              </a:extLst>
            </p:cNvPr>
            <p:cNvSpPr/>
            <p:nvPr/>
          </p:nvSpPr>
          <p:spPr>
            <a:xfrm rot="18900000">
              <a:off x="1822307" y="5288254"/>
              <a:ext cx="472702" cy="944793"/>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rgbClr val="FF0000"/>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Cambria"/>
                <a:cs typeface="Arial"/>
              </a:endParaRPr>
            </a:p>
          </p:txBody>
        </p:sp>
        <p:sp>
          <p:nvSpPr>
            <p:cNvPr id="66" name="Text Box 13">
              <a:extLst>
                <a:ext uri="{FF2B5EF4-FFF2-40B4-BE49-F238E27FC236}">
                  <a16:creationId xmlns:a16="http://schemas.microsoft.com/office/drawing/2014/main" id="{9FC0A15C-C71B-A8B0-EB75-ACC6F59AC83E}"/>
                </a:ext>
              </a:extLst>
            </p:cNvPr>
            <p:cNvSpPr txBox="1"/>
            <p:nvPr/>
          </p:nvSpPr>
          <p:spPr>
            <a:xfrm>
              <a:off x="1630876" y="5321306"/>
              <a:ext cx="306705" cy="368301"/>
            </a:xfrm>
            <a:prstGeom prst="rect">
              <a:avLst/>
            </a:prstGeom>
            <a:noFill/>
          </p:spPr>
          <p:txBody>
            <a:bodyPr wrap="square" rtlCol="0">
              <a:spAutoFit/>
            </a:bodyPr>
            <a:lstStyle/>
            <a:p>
              <a:r>
                <a:rPr lang="en-US" b="1" kern="0" dirty="0">
                  <a:solidFill>
                    <a:prstClr val="black"/>
                  </a:solidFill>
                  <a:latin typeface="Cambria"/>
                  <a:cs typeface="Arial"/>
                </a:rPr>
                <a:t>2</a:t>
              </a:r>
            </a:p>
          </p:txBody>
        </p:sp>
      </p:grpSp>
      <p:sp>
        <p:nvSpPr>
          <p:cNvPr id="71" name="Rectangle: Rounded Corners 70">
            <a:extLst>
              <a:ext uri="{FF2B5EF4-FFF2-40B4-BE49-F238E27FC236}">
                <a16:creationId xmlns:a16="http://schemas.microsoft.com/office/drawing/2014/main" id="{8F1615A5-FB4D-6B33-D2C4-BCAF502BB6AD}"/>
              </a:ext>
            </a:extLst>
          </p:cNvPr>
          <p:cNvSpPr/>
          <p:nvPr/>
        </p:nvSpPr>
        <p:spPr>
          <a:xfrm>
            <a:off x="7709716" y="2705971"/>
            <a:ext cx="122150" cy="12057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76" name="TextBox 75">
            <a:extLst>
              <a:ext uri="{FF2B5EF4-FFF2-40B4-BE49-F238E27FC236}">
                <a16:creationId xmlns:a16="http://schemas.microsoft.com/office/drawing/2014/main" id="{068995C3-F08B-E337-D048-3D66458A168F}"/>
              </a:ext>
            </a:extLst>
          </p:cNvPr>
          <p:cNvSpPr txBox="1"/>
          <p:nvPr/>
        </p:nvSpPr>
        <p:spPr>
          <a:xfrm>
            <a:off x="6767682" y="6194380"/>
            <a:ext cx="4662959" cy="338554"/>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MY" sz="800" dirty="0">
                <a:solidFill>
                  <a:schemeClr val="accent5"/>
                </a:solidFill>
                <a:latin typeface="Arial" panose="020B0604020202020204" pitchFamily="34" charset="0"/>
                <a:cs typeface="Arial" panose="020B0604020202020204" pitchFamily="34" charset="0"/>
              </a:rPr>
              <a:t>https://www.malaymail.com/news/malaysia/2025/06/22/selangor-cops-probe-deepfake-video-falsely-linking-ex-igp-acryl-sani-to-datuk-money-scam/181215?utm_source=chatgpt.com</a:t>
            </a:r>
          </a:p>
        </p:txBody>
      </p:sp>
      <p:sp>
        <p:nvSpPr>
          <p:cNvPr id="78" name="Rectangle: Rounded Corners 77">
            <a:extLst>
              <a:ext uri="{FF2B5EF4-FFF2-40B4-BE49-F238E27FC236}">
                <a16:creationId xmlns:a16="http://schemas.microsoft.com/office/drawing/2014/main" id="{94BAABCB-ACF0-732D-AA5D-D3A97DBA05C3}"/>
              </a:ext>
            </a:extLst>
          </p:cNvPr>
          <p:cNvSpPr/>
          <p:nvPr/>
        </p:nvSpPr>
        <p:spPr>
          <a:xfrm>
            <a:off x="7709716" y="1459339"/>
            <a:ext cx="122150" cy="12057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1067302228"/>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a:xfrm>
            <a:off x="11790972" y="6609754"/>
            <a:ext cx="318866" cy="314418"/>
          </a:xfrm>
        </p:spPr>
        <p:txBody>
          <a:bodyPr/>
          <a:lstStyle/>
          <a:p>
            <a:fld id="{004A013D-4A56-44E7-9E11-7B0D73193E91}" type="slidenum">
              <a:rPr lang="en-IN" smtClean="0"/>
              <a:pPr/>
              <a:t>7</a:t>
            </a:fld>
            <a:endParaRPr lang="en-IN" dirty="0"/>
          </a:p>
        </p:txBody>
      </p:sp>
      <p:sp>
        <p:nvSpPr>
          <p:cNvPr id="4" name="Title 3"/>
          <p:cNvSpPr txBox="1">
            <a:spLocks/>
          </p:cNvSpPr>
          <p:nvPr/>
        </p:nvSpPr>
        <p:spPr>
          <a:xfrm>
            <a:off x="4578334" y="-36832"/>
            <a:ext cx="7758325" cy="782075"/>
          </a:xfrm>
          <a:prstGeom prst="rect">
            <a:avLst/>
          </a:prstGeom>
        </p:spPr>
        <p:txBody>
          <a:bodyPr vert="horz" lIns="91440" tIns="45720" rIns="91440" bIns="0" rtlCol="0" anchor="b">
            <a:noAutofit/>
          </a:bodyPr>
          <a:lstStyle>
            <a:lvl1pPr algn="l" defTabSz="914400" rtl="0" eaLnBrk="1" latinLnBrk="0" hangingPunct="1">
              <a:lnSpc>
                <a:spcPct val="90000"/>
              </a:lnSpc>
              <a:spcBef>
                <a:spcPct val="0"/>
              </a:spcBef>
              <a:buNone/>
              <a:defRPr lang="en-IN" sz="3600" b="1" kern="1200">
                <a:solidFill>
                  <a:schemeClr val="bg1"/>
                </a:solidFill>
                <a:latin typeface="Arial" panose="020B0604020202020204" pitchFamily="34" charset="0"/>
                <a:ea typeface="+mj-ea"/>
                <a:cs typeface="Arial" panose="020B0604020202020204" pitchFamily="34" charset="0"/>
              </a:defRPr>
            </a:lvl1pPr>
          </a:lstStyle>
          <a:p>
            <a:r>
              <a:rPr lang="en-US" sz="3200" dirty="0"/>
              <a:t>UNDANG-UNDANG / PERATURAN</a:t>
            </a:r>
            <a:endParaRPr lang="en-MY" sz="3200" dirty="0"/>
          </a:p>
        </p:txBody>
      </p:sp>
      <p:sp>
        <p:nvSpPr>
          <p:cNvPr id="85" name="Rectangle 84"/>
          <p:cNvSpPr/>
          <p:nvPr/>
        </p:nvSpPr>
        <p:spPr>
          <a:xfrm>
            <a:off x="258330" y="5358210"/>
            <a:ext cx="3664988" cy="1200329"/>
          </a:xfrm>
          <a:prstGeom prst="rect">
            <a:avLst/>
          </a:prstGeom>
          <a:solidFill>
            <a:schemeClr val="accent2">
              <a:lumMod val="60000"/>
              <a:lumOff val="40000"/>
            </a:schemeClr>
          </a:solidFill>
          <a:ln>
            <a:noFill/>
          </a:ln>
          <a:scene3d>
            <a:camera prst="orthographicFront"/>
            <a:lightRig rig="threePt" dir="t"/>
          </a:scene3d>
          <a:sp3d>
            <a:bevelT w="152400" h="50800" prst="softRound"/>
          </a:sp3d>
        </p:spPr>
        <p:txBody>
          <a:bodyPr wrap="square" anchor="ctr">
            <a:spAutoFit/>
          </a:bodyPr>
          <a:lstStyle/>
          <a:p>
            <a:pPr algn="just"/>
            <a:endParaRPr lang="en-US" sz="800" dirty="0">
              <a:solidFill>
                <a:srgbClr val="001C4A"/>
              </a:solidFill>
            </a:endParaRPr>
          </a:p>
          <a:p>
            <a:pPr algn="just"/>
            <a:r>
              <a:rPr lang="en-MY" sz="1600" dirty="0" err="1"/>
              <a:t>Ringkasan</a:t>
            </a:r>
            <a:r>
              <a:rPr lang="en-MY" sz="1600" dirty="0"/>
              <a:t>: </a:t>
            </a:r>
            <a:r>
              <a:rPr lang="en-MY" sz="1600" dirty="0" err="1"/>
              <a:t>banyak</a:t>
            </a:r>
            <a:r>
              <a:rPr lang="en-MY" sz="1600" dirty="0"/>
              <a:t> </a:t>
            </a:r>
            <a:r>
              <a:rPr lang="en-MY" sz="1600" dirty="0" err="1"/>
              <a:t>kes</a:t>
            </a:r>
            <a:r>
              <a:rPr lang="en-MY" sz="1600" dirty="0"/>
              <a:t> </a:t>
            </a:r>
            <a:r>
              <a:rPr lang="en-MY" sz="1600" dirty="0" err="1"/>
              <a:t>penipuan</a:t>
            </a:r>
            <a:r>
              <a:rPr lang="en-MY" sz="1600" dirty="0"/>
              <a:t> </a:t>
            </a:r>
            <a:r>
              <a:rPr lang="en-MY" sz="1600" dirty="0" err="1"/>
              <a:t>perolehan</a:t>
            </a:r>
            <a:r>
              <a:rPr lang="en-MY" sz="1600" dirty="0"/>
              <a:t>, </a:t>
            </a:r>
            <a:r>
              <a:rPr lang="en-MY" sz="1600" dirty="0" err="1"/>
              <a:t>gaji</a:t>
            </a:r>
            <a:r>
              <a:rPr lang="en-MY" sz="1600" dirty="0"/>
              <a:t> </a:t>
            </a:r>
            <a:r>
              <a:rPr lang="en-MY" sz="1600" dirty="0" err="1"/>
              <a:t>palsu</a:t>
            </a:r>
            <a:r>
              <a:rPr lang="en-MY" sz="1600" dirty="0"/>
              <a:t>, dan </a:t>
            </a:r>
            <a:r>
              <a:rPr lang="en-MY" sz="1600" dirty="0" err="1"/>
              <a:t>penyelewengan</a:t>
            </a:r>
            <a:r>
              <a:rPr lang="en-MY" sz="1600" dirty="0"/>
              <a:t> </a:t>
            </a:r>
            <a:r>
              <a:rPr lang="en-MY" sz="1600" dirty="0" err="1"/>
              <a:t>awam</a:t>
            </a:r>
            <a:r>
              <a:rPr lang="en-MY" sz="1600" dirty="0"/>
              <a:t> </a:t>
            </a:r>
            <a:r>
              <a:rPr lang="en-MY" sz="1600" dirty="0" err="1"/>
              <a:t>biasanya</a:t>
            </a:r>
            <a:r>
              <a:rPr lang="en-MY" sz="1600" dirty="0"/>
              <a:t> </a:t>
            </a:r>
            <a:r>
              <a:rPr lang="en-MY" sz="1600" dirty="0" err="1"/>
              <a:t>difitnah</a:t>
            </a:r>
            <a:r>
              <a:rPr lang="en-MY" sz="1600" dirty="0"/>
              <a:t> </a:t>
            </a:r>
            <a:r>
              <a:rPr lang="en-MY" sz="1600" dirty="0" err="1"/>
              <a:t>dibawah</a:t>
            </a:r>
            <a:r>
              <a:rPr lang="en-MY" sz="1600" dirty="0"/>
              <a:t> </a:t>
            </a:r>
            <a:r>
              <a:rPr lang="en-MY" sz="1600" dirty="0" err="1"/>
              <a:t>seksyen-seksyen</a:t>
            </a:r>
            <a:r>
              <a:rPr lang="en-MY" sz="1600" dirty="0"/>
              <a:t> </a:t>
            </a:r>
            <a:r>
              <a:rPr lang="en-MY" sz="1600" dirty="0" err="1"/>
              <a:t>ini</a:t>
            </a:r>
            <a:endParaRPr lang="en-US" sz="1100" dirty="0">
              <a:solidFill>
                <a:srgbClr val="001C4A"/>
              </a:solidFill>
            </a:endParaRPr>
          </a:p>
        </p:txBody>
      </p:sp>
      <p:sp>
        <p:nvSpPr>
          <p:cNvPr id="95" name="Rectangle 94"/>
          <p:cNvSpPr/>
          <p:nvPr/>
        </p:nvSpPr>
        <p:spPr>
          <a:xfrm>
            <a:off x="8125985" y="5192997"/>
            <a:ext cx="3864340" cy="1323439"/>
          </a:xfrm>
          <a:prstGeom prst="rect">
            <a:avLst/>
          </a:prstGeom>
          <a:solidFill>
            <a:schemeClr val="accent2">
              <a:lumMod val="60000"/>
              <a:lumOff val="40000"/>
            </a:schemeClr>
          </a:solidFill>
          <a:ln>
            <a:noFill/>
          </a:ln>
          <a:scene3d>
            <a:camera prst="orthographicFront"/>
            <a:lightRig rig="threePt" dir="t"/>
          </a:scene3d>
          <a:sp3d>
            <a:bevelT w="152400" h="50800" prst="softRound"/>
          </a:sp3d>
        </p:spPr>
        <p:txBody>
          <a:bodyPr wrap="square" anchor="ctr">
            <a:spAutoFit/>
          </a:bodyPr>
          <a:lstStyle/>
          <a:p>
            <a:pPr algn="just"/>
            <a:r>
              <a:rPr lang="en-MY" sz="1600" dirty="0" err="1"/>
              <a:t>membenarkan</a:t>
            </a:r>
            <a:r>
              <a:rPr lang="en-MY" sz="1600" dirty="0"/>
              <a:t> </a:t>
            </a:r>
            <a:r>
              <a:rPr lang="en-MY" sz="1600" dirty="0" err="1"/>
              <a:t>pembekuan</a:t>
            </a:r>
            <a:r>
              <a:rPr lang="en-MY" sz="1600" dirty="0"/>
              <a:t> </a:t>
            </a:r>
            <a:r>
              <a:rPr lang="en-MY" sz="1600" dirty="0" err="1"/>
              <a:t>akaun</a:t>
            </a:r>
            <a:r>
              <a:rPr lang="en-MY" sz="1600" dirty="0"/>
              <a:t> dan </a:t>
            </a:r>
            <a:r>
              <a:rPr lang="en-MY" sz="1600" dirty="0" err="1"/>
              <a:t>kerjasama</a:t>
            </a:r>
            <a:r>
              <a:rPr lang="en-MY" sz="1600" dirty="0"/>
              <a:t> </a:t>
            </a:r>
            <a:r>
              <a:rPr lang="en-MY" sz="1600" dirty="0" err="1"/>
              <a:t>antara</a:t>
            </a:r>
            <a:r>
              <a:rPr lang="en-MY" sz="1600" dirty="0"/>
              <a:t> bank dan </a:t>
            </a:r>
            <a:r>
              <a:rPr lang="en-MY" sz="1600" dirty="0" err="1"/>
              <a:t>agensi</a:t>
            </a:r>
            <a:r>
              <a:rPr lang="en-MY" sz="1600" dirty="0"/>
              <a:t> </a:t>
            </a:r>
            <a:r>
              <a:rPr lang="en-MY" sz="1600" dirty="0" err="1"/>
              <a:t>penguatkuasa</a:t>
            </a:r>
            <a:r>
              <a:rPr lang="en-MY" sz="1600" dirty="0"/>
              <a:t> </a:t>
            </a:r>
            <a:r>
              <a:rPr lang="en-MY" sz="1600" dirty="0" err="1"/>
              <a:t>untuk</a:t>
            </a:r>
            <a:r>
              <a:rPr lang="en-MY" sz="1600" dirty="0"/>
              <a:t> </a:t>
            </a:r>
            <a:r>
              <a:rPr lang="en-MY" sz="1600" dirty="0" err="1"/>
              <a:t>menyekat</a:t>
            </a:r>
            <a:r>
              <a:rPr lang="en-MY" sz="1600" dirty="0"/>
              <a:t> </a:t>
            </a:r>
            <a:r>
              <a:rPr lang="en-MY" sz="1600" dirty="0" err="1"/>
              <a:t>aliran</a:t>
            </a:r>
            <a:r>
              <a:rPr lang="en-MY" sz="1600" dirty="0"/>
              <a:t> dana.</a:t>
            </a:r>
          </a:p>
          <a:p>
            <a:pPr algn="just"/>
            <a:r>
              <a:rPr lang="en-MY" sz="1600" dirty="0"/>
              <a:t>Ini </a:t>
            </a:r>
            <a:r>
              <a:rPr lang="en-MY" sz="1600" dirty="0" err="1"/>
              <a:t>penting</a:t>
            </a:r>
            <a:r>
              <a:rPr lang="en-MY" sz="1600" dirty="0"/>
              <a:t> </a:t>
            </a:r>
            <a:r>
              <a:rPr lang="en-MY" sz="1600" dirty="0" err="1"/>
              <a:t>untuk</a:t>
            </a:r>
            <a:r>
              <a:rPr lang="en-MY" sz="1600" dirty="0"/>
              <a:t> </a:t>
            </a:r>
            <a:r>
              <a:rPr lang="en-MY" sz="1600" dirty="0" err="1"/>
              <a:t>kes</a:t>
            </a:r>
            <a:r>
              <a:rPr lang="en-MY" sz="1600" dirty="0"/>
              <a:t> </a:t>
            </a:r>
            <a:r>
              <a:rPr lang="en-MY" sz="1600" dirty="0" err="1"/>
              <a:t>penipuan</a:t>
            </a:r>
            <a:r>
              <a:rPr lang="en-MY" sz="1600" dirty="0"/>
              <a:t> yang </a:t>
            </a:r>
            <a:r>
              <a:rPr lang="en-MY" sz="1600" dirty="0" err="1"/>
              <a:t>cuba</a:t>
            </a:r>
            <a:r>
              <a:rPr lang="en-MY" sz="1600" dirty="0"/>
              <a:t> “</a:t>
            </a:r>
            <a:r>
              <a:rPr lang="en-MY" sz="1600" dirty="0" err="1"/>
              <a:t>mencuci</a:t>
            </a:r>
            <a:r>
              <a:rPr lang="en-MY" sz="1600" dirty="0"/>
              <a:t>” </a:t>
            </a:r>
            <a:r>
              <a:rPr lang="en-MY" sz="1600" dirty="0" err="1"/>
              <a:t>hasil</a:t>
            </a:r>
            <a:r>
              <a:rPr lang="en-MY" sz="1600" dirty="0"/>
              <a:t> </a:t>
            </a:r>
            <a:r>
              <a:rPr lang="en-MY" sz="1600" dirty="0" err="1"/>
              <a:t>melalui</a:t>
            </a:r>
            <a:r>
              <a:rPr lang="en-MY" sz="1600" dirty="0"/>
              <a:t> </a:t>
            </a:r>
            <a:r>
              <a:rPr lang="en-MY" sz="1600" dirty="0" err="1"/>
              <a:t>rangkaian</a:t>
            </a:r>
            <a:r>
              <a:rPr lang="en-MY" sz="1600" dirty="0"/>
              <a:t> </a:t>
            </a:r>
            <a:r>
              <a:rPr lang="en-MY" sz="1600" dirty="0" err="1"/>
              <a:t>transaksi</a:t>
            </a:r>
            <a:r>
              <a:rPr lang="en-MY" sz="1600" dirty="0"/>
              <a:t>.</a:t>
            </a:r>
          </a:p>
        </p:txBody>
      </p:sp>
      <p:grpSp>
        <p:nvGrpSpPr>
          <p:cNvPr id="96" name="Group 95"/>
          <p:cNvGrpSpPr/>
          <p:nvPr/>
        </p:nvGrpSpPr>
        <p:grpSpPr>
          <a:xfrm>
            <a:off x="8118363" y="1984395"/>
            <a:ext cx="3995193" cy="1863725"/>
            <a:chOff x="8068566" y="2541484"/>
            <a:chExt cx="3995193" cy="1863725"/>
          </a:xfrm>
        </p:grpSpPr>
        <p:sp>
          <p:nvSpPr>
            <p:cNvPr id="97" name="Rectangle 9">
              <a:extLst>
                <a:ext uri="{FF2B5EF4-FFF2-40B4-BE49-F238E27FC236}">
                  <a16:creationId xmlns:a16="http://schemas.microsoft.com/office/drawing/2014/main" id="{882CDB8D-F5FD-41ED-99F2-2AFEFAB13AA6}"/>
                </a:ext>
              </a:extLst>
            </p:cNvPr>
            <p:cNvSpPr>
              <a:spLocks noChangeArrowheads="1"/>
            </p:cNvSpPr>
            <p:nvPr/>
          </p:nvSpPr>
          <p:spPr bwMode="auto">
            <a:xfrm>
              <a:off x="8407700" y="2548113"/>
              <a:ext cx="3532828" cy="1419870"/>
            </a:xfrm>
            <a:prstGeom prst="rect">
              <a:avLst/>
            </a:prstGeom>
            <a:solidFill>
              <a:schemeClr val="accent2"/>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98" name="Freeform 10">
              <a:extLst>
                <a:ext uri="{FF2B5EF4-FFF2-40B4-BE49-F238E27FC236}">
                  <a16:creationId xmlns:a16="http://schemas.microsoft.com/office/drawing/2014/main" id="{F9F48B72-D439-4175-B7D5-C6D516817B8B}"/>
                </a:ext>
              </a:extLst>
            </p:cNvPr>
            <p:cNvSpPr>
              <a:spLocks/>
            </p:cNvSpPr>
            <p:nvPr/>
          </p:nvSpPr>
          <p:spPr bwMode="auto">
            <a:xfrm>
              <a:off x="8218886" y="2541484"/>
              <a:ext cx="1021331" cy="1863725"/>
            </a:xfrm>
            <a:custGeom>
              <a:avLst/>
              <a:gdLst>
                <a:gd name="T0" fmla="*/ 162 w 879"/>
                <a:gd name="T1" fmla="*/ 0 h 1604"/>
                <a:gd name="T2" fmla="*/ 0 w 879"/>
                <a:gd name="T3" fmla="*/ 98 h 1604"/>
                <a:gd name="T4" fmla="*/ 0 w 879"/>
                <a:gd name="T5" fmla="*/ 142 h 1604"/>
                <a:gd name="T6" fmla="*/ 0 w 879"/>
                <a:gd name="T7" fmla="*/ 142 h 1604"/>
                <a:gd name="T8" fmla="*/ 0 w 879"/>
                <a:gd name="T9" fmla="*/ 1199 h 1604"/>
                <a:gd name="T10" fmla="*/ 678 w 879"/>
                <a:gd name="T11" fmla="*/ 1593 h 1604"/>
                <a:gd name="T12" fmla="*/ 698 w 879"/>
                <a:gd name="T13" fmla="*/ 1604 h 1604"/>
                <a:gd name="T14" fmla="*/ 698 w 879"/>
                <a:gd name="T15" fmla="*/ 1604 h 1604"/>
                <a:gd name="T16" fmla="*/ 698 w 879"/>
                <a:gd name="T17" fmla="*/ 1604 h 1604"/>
                <a:gd name="T18" fmla="*/ 716 w 879"/>
                <a:gd name="T19" fmla="*/ 1604 h 1604"/>
                <a:gd name="T20" fmla="*/ 716 w 879"/>
                <a:gd name="T21" fmla="*/ 516 h 1604"/>
                <a:gd name="T22" fmla="*/ 38 w 879"/>
                <a:gd name="T23" fmla="*/ 120 h 1604"/>
                <a:gd name="T24" fmla="*/ 162 w 879"/>
                <a:gd name="T25" fmla="*/ 45 h 1604"/>
                <a:gd name="T26" fmla="*/ 840 w 879"/>
                <a:gd name="T27" fmla="*/ 434 h 1604"/>
                <a:gd name="T28" fmla="*/ 840 w 879"/>
                <a:gd name="T29" fmla="*/ 1497 h 1604"/>
                <a:gd name="T30" fmla="*/ 879 w 879"/>
                <a:gd name="T31" fmla="*/ 1497 h 1604"/>
                <a:gd name="T32" fmla="*/ 879 w 879"/>
                <a:gd name="T33" fmla="*/ 411 h 1604"/>
                <a:gd name="T34" fmla="*/ 162 w 879"/>
                <a:gd name="T35" fmla="*/ 0 h 1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9" h="1604">
                  <a:moveTo>
                    <a:pt x="162" y="0"/>
                  </a:moveTo>
                  <a:lnTo>
                    <a:pt x="0" y="98"/>
                  </a:lnTo>
                  <a:lnTo>
                    <a:pt x="0" y="142"/>
                  </a:lnTo>
                  <a:lnTo>
                    <a:pt x="0" y="142"/>
                  </a:lnTo>
                  <a:lnTo>
                    <a:pt x="0" y="1199"/>
                  </a:lnTo>
                  <a:lnTo>
                    <a:pt x="678" y="1593"/>
                  </a:lnTo>
                  <a:lnTo>
                    <a:pt x="698" y="1604"/>
                  </a:lnTo>
                  <a:lnTo>
                    <a:pt x="698" y="1604"/>
                  </a:lnTo>
                  <a:lnTo>
                    <a:pt x="698" y="1604"/>
                  </a:lnTo>
                  <a:lnTo>
                    <a:pt x="716" y="1604"/>
                  </a:lnTo>
                  <a:lnTo>
                    <a:pt x="716" y="516"/>
                  </a:lnTo>
                  <a:lnTo>
                    <a:pt x="38" y="120"/>
                  </a:lnTo>
                  <a:lnTo>
                    <a:pt x="162" y="45"/>
                  </a:lnTo>
                  <a:lnTo>
                    <a:pt x="840" y="434"/>
                  </a:lnTo>
                  <a:lnTo>
                    <a:pt x="840" y="1497"/>
                  </a:lnTo>
                  <a:lnTo>
                    <a:pt x="879" y="1497"/>
                  </a:lnTo>
                  <a:lnTo>
                    <a:pt x="879" y="411"/>
                  </a:lnTo>
                  <a:lnTo>
                    <a:pt x="162" y="0"/>
                  </a:lnTo>
                  <a:close/>
                </a:path>
              </a:pathLst>
            </a:cu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99" name="Freeform 11">
              <a:extLst>
                <a:ext uri="{FF2B5EF4-FFF2-40B4-BE49-F238E27FC236}">
                  <a16:creationId xmlns:a16="http://schemas.microsoft.com/office/drawing/2014/main" id="{8B243602-DA8D-4E18-BB76-E84D0195F8C2}"/>
                </a:ext>
              </a:extLst>
            </p:cNvPr>
            <p:cNvSpPr>
              <a:spLocks/>
            </p:cNvSpPr>
            <p:nvPr/>
          </p:nvSpPr>
          <p:spPr bwMode="auto">
            <a:xfrm>
              <a:off x="8263621" y="2600400"/>
              <a:ext cx="931863" cy="547266"/>
            </a:xfrm>
            <a:custGeom>
              <a:avLst/>
              <a:gdLst>
                <a:gd name="T0" fmla="*/ 802 w 802"/>
                <a:gd name="T1" fmla="*/ 389 h 471"/>
                <a:gd name="T2" fmla="*/ 124 w 802"/>
                <a:gd name="T3" fmla="*/ 0 h 471"/>
                <a:gd name="T4" fmla="*/ 0 w 802"/>
                <a:gd name="T5" fmla="*/ 75 h 471"/>
                <a:gd name="T6" fmla="*/ 678 w 802"/>
                <a:gd name="T7" fmla="*/ 471 h 471"/>
                <a:gd name="T8" fmla="*/ 802 w 802"/>
                <a:gd name="T9" fmla="*/ 390 h 471"/>
                <a:gd name="T10" fmla="*/ 802 w 802"/>
                <a:gd name="T11" fmla="*/ 389 h 471"/>
              </a:gdLst>
              <a:ahLst/>
              <a:cxnLst>
                <a:cxn ang="0">
                  <a:pos x="T0" y="T1"/>
                </a:cxn>
                <a:cxn ang="0">
                  <a:pos x="T2" y="T3"/>
                </a:cxn>
                <a:cxn ang="0">
                  <a:pos x="T4" y="T5"/>
                </a:cxn>
                <a:cxn ang="0">
                  <a:pos x="T6" y="T7"/>
                </a:cxn>
                <a:cxn ang="0">
                  <a:pos x="T8" y="T9"/>
                </a:cxn>
                <a:cxn ang="0">
                  <a:pos x="T10" y="T11"/>
                </a:cxn>
              </a:cxnLst>
              <a:rect l="0" t="0" r="r" b="b"/>
              <a:pathLst>
                <a:path w="802" h="471">
                  <a:moveTo>
                    <a:pt x="802" y="389"/>
                  </a:moveTo>
                  <a:lnTo>
                    <a:pt x="124" y="0"/>
                  </a:lnTo>
                  <a:lnTo>
                    <a:pt x="0" y="75"/>
                  </a:lnTo>
                  <a:lnTo>
                    <a:pt x="678" y="471"/>
                  </a:lnTo>
                  <a:lnTo>
                    <a:pt x="802" y="390"/>
                  </a:lnTo>
                  <a:lnTo>
                    <a:pt x="802" y="389"/>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12">
              <a:extLst>
                <a:ext uri="{FF2B5EF4-FFF2-40B4-BE49-F238E27FC236}">
                  <a16:creationId xmlns:a16="http://schemas.microsoft.com/office/drawing/2014/main" id="{C9ACC89F-C329-4537-83B2-21A16DEFB932}"/>
                </a:ext>
              </a:extLst>
            </p:cNvPr>
            <p:cNvSpPr>
              <a:spLocks/>
            </p:cNvSpPr>
            <p:nvPr/>
          </p:nvSpPr>
          <p:spPr bwMode="auto">
            <a:xfrm>
              <a:off x="9051405" y="3053550"/>
              <a:ext cx="144079" cy="1330403"/>
            </a:xfrm>
            <a:custGeom>
              <a:avLst/>
              <a:gdLst>
                <a:gd name="T0" fmla="*/ 0 w 124"/>
                <a:gd name="T1" fmla="*/ 81 h 1145"/>
                <a:gd name="T2" fmla="*/ 0 w 124"/>
                <a:gd name="T3" fmla="*/ 81 h 1145"/>
                <a:gd name="T4" fmla="*/ 0 w 124"/>
                <a:gd name="T5" fmla="*/ 1145 h 1145"/>
                <a:gd name="T6" fmla="*/ 124 w 124"/>
                <a:gd name="T7" fmla="*/ 1046 h 1145"/>
                <a:gd name="T8" fmla="*/ 124 w 124"/>
                <a:gd name="T9" fmla="*/ 0 h 1145"/>
                <a:gd name="T10" fmla="*/ 0 w 124"/>
                <a:gd name="T11" fmla="*/ 81 h 1145"/>
              </a:gdLst>
              <a:ahLst/>
              <a:cxnLst>
                <a:cxn ang="0">
                  <a:pos x="T0" y="T1"/>
                </a:cxn>
                <a:cxn ang="0">
                  <a:pos x="T2" y="T3"/>
                </a:cxn>
                <a:cxn ang="0">
                  <a:pos x="T4" y="T5"/>
                </a:cxn>
                <a:cxn ang="0">
                  <a:pos x="T6" y="T7"/>
                </a:cxn>
                <a:cxn ang="0">
                  <a:pos x="T8" y="T9"/>
                </a:cxn>
                <a:cxn ang="0">
                  <a:pos x="T10" y="T11"/>
                </a:cxn>
              </a:cxnLst>
              <a:rect l="0" t="0" r="r" b="b"/>
              <a:pathLst>
                <a:path w="124" h="1145">
                  <a:moveTo>
                    <a:pt x="0" y="81"/>
                  </a:moveTo>
                  <a:lnTo>
                    <a:pt x="0" y="81"/>
                  </a:lnTo>
                  <a:lnTo>
                    <a:pt x="0" y="1145"/>
                  </a:lnTo>
                  <a:lnTo>
                    <a:pt x="124" y="1046"/>
                  </a:lnTo>
                  <a:lnTo>
                    <a:pt x="124" y="0"/>
                  </a:lnTo>
                  <a:lnTo>
                    <a:pt x="0" y="81"/>
                  </a:lnTo>
                  <a:close/>
                </a:path>
              </a:pathLst>
            </a:custGeom>
            <a:solidFill>
              <a:srgbClr val="CBCB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TextBox 101">
              <a:extLst>
                <a:ext uri="{FF2B5EF4-FFF2-40B4-BE49-F238E27FC236}">
                  <a16:creationId xmlns:a16="http://schemas.microsoft.com/office/drawing/2014/main" id="{E235A208-6FA5-490C-BA41-8E576A73033F}"/>
                </a:ext>
              </a:extLst>
            </p:cNvPr>
            <p:cNvSpPr txBox="1"/>
            <p:nvPr/>
          </p:nvSpPr>
          <p:spPr>
            <a:xfrm>
              <a:off x="9319088" y="2580193"/>
              <a:ext cx="2744671" cy="1400383"/>
            </a:xfrm>
            <a:prstGeom prst="rect">
              <a:avLst/>
            </a:prstGeom>
            <a:noFill/>
          </p:spPr>
          <p:txBody>
            <a:bodyPr wrap="square" rtlCol="0" anchor="ctr">
              <a:spAutoFit/>
            </a:bodyPr>
            <a:lstStyle/>
            <a:p>
              <a:r>
                <a:rPr lang="en-GB" sz="1700" dirty="0">
                  <a:solidFill>
                    <a:schemeClr val="bg1"/>
                  </a:solidFill>
                  <a:latin typeface="+mj-lt"/>
                </a:rPr>
                <a:t>ANTI-MONEY LAUNDERING, ANTI-TERRORISM FINANCING AND PROCEEDS OF UNLAWFUL ACTIVITIES ACT 2001 (AMLA, ACT 613)</a:t>
              </a:r>
              <a:endParaRPr lang="en-US" sz="1700" b="1" dirty="0">
                <a:solidFill>
                  <a:schemeClr val="bg1"/>
                </a:solidFill>
                <a:latin typeface="+mj-lt"/>
              </a:endParaRPr>
            </a:p>
          </p:txBody>
        </p:sp>
        <p:pic>
          <p:nvPicPr>
            <p:cNvPr id="103" name="Picture 10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92455">
              <a:off x="8068566" y="2779859"/>
              <a:ext cx="1156646" cy="1561735"/>
            </a:xfrm>
            <a:prstGeom prst="rect">
              <a:avLst/>
            </a:prstGeom>
            <a:ln>
              <a:noFill/>
            </a:ln>
            <a:effectLst>
              <a:outerShdw blurRad="225425" dist="50800" dir="5220000" algn="ctr">
                <a:srgbClr val="000000">
                  <a:alpha val="33000"/>
                </a:srgbClr>
              </a:outerShdw>
            </a:effectLst>
            <a:scene3d>
              <a:camera prst="isometricOffAxis2Left">
                <a:rot lat="2100000" lon="2748000" rev="342000"/>
              </a:camera>
              <a:lightRig rig="threePt" dir="t"/>
            </a:scene3d>
          </p:spPr>
        </p:pic>
      </p:grpSp>
      <p:grpSp>
        <p:nvGrpSpPr>
          <p:cNvPr id="105" name="Group 104">
            <a:extLst>
              <a:ext uri="{FF2B5EF4-FFF2-40B4-BE49-F238E27FC236}">
                <a16:creationId xmlns:a16="http://schemas.microsoft.com/office/drawing/2014/main" id="{425C53B3-76A1-4385-8B4B-85EA32E5175F}"/>
              </a:ext>
            </a:extLst>
          </p:cNvPr>
          <p:cNvGrpSpPr/>
          <p:nvPr/>
        </p:nvGrpSpPr>
        <p:grpSpPr>
          <a:xfrm>
            <a:off x="2905216" y="1322495"/>
            <a:ext cx="2539120" cy="690546"/>
            <a:chOff x="5246688" y="3203575"/>
            <a:chExt cx="1698626" cy="461963"/>
          </a:xfrm>
          <a:gradFill flip="none" rotWithShape="1">
            <a:gsLst>
              <a:gs pos="0">
                <a:schemeClr val="accent1"/>
              </a:gs>
              <a:gs pos="100000">
                <a:schemeClr val="accent2"/>
              </a:gs>
            </a:gsLst>
            <a:lin ang="0" scaled="1"/>
            <a:tileRect/>
          </a:gradFill>
        </p:grpSpPr>
        <p:sp>
          <p:nvSpPr>
            <p:cNvPr id="106" name="Freeform 5">
              <a:extLst>
                <a:ext uri="{FF2B5EF4-FFF2-40B4-BE49-F238E27FC236}">
                  <a16:creationId xmlns:a16="http://schemas.microsoft.com/office/drawing/2014/main" id="{5B1D77AF-CADE-4D25-9D97-436A4935D600}"/>
                </a:ext>
              </a:extLst>
            </p:cNvPr>
            <p:cNvSpPr>
              <a:spLocks/>
            </p:cNvSpPr>
            <p:nvPr/>
          </p:nvSpPr>
          <p:spPr bwMode="auto">
            <a:xfrm>
              <a:off x="5272088" y="3203575"/>
              <a:ext cx="1647825" cy="434975"/>
            </a:xfrm>
            <a:custGeom>
              <a:avLst/>
              <a:gdLst>
                <a:gd name="T0" fmla="*/ 433 w 435"/>
                <a:gd name="T1" fmla="*/ 112 h 113"/>
                <a:gd name="T2" fmla="*/ 431 w 435"/>
                <a:gd name="T3" fmla="*/ 111 h 113"/>
                <a:gd name="T4" fmla="*/ 218 w 435"/>
                <a:gd name="T5" fmla="*/ 4 h 113"/>
                <a:gd name="T6" fmla="*/ 4 w 435"/>
                <a:gd name="T7" fmla="*/ 111 h 113"/>
                <a:gd name="T8" fmla="*/ 1 w 435"/>
                <a:gd name="T9" fmla="*/ 112 h 113"/>
                <a:gd name="T10" fmla="*/ 1 w 435"/>
                <a:gd name="T11" fmla="*/ 108 h 113"/>
                <a:gd name="T12" fmla="*/ 218 w 435"/>
                <a:gd name="T13" fmla="*/ 0 h 113"/>
                <a:gd name="T14" fmla="*/ 435 w 435"/>
                <a:gd name="T15" fmla="*/ 108 h 113"/>
                <a:gd name="T16" fmla="*/ 434 w 435"/>
                <a:gd name="T17" fmla="*/ 112 h 113"/>
                <a:gd name="T18" fmla="*/ 433 w 435"/>
                <a:gd name="T19" fmla="*/ 11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113">
                  <a:moveTo>
                    <a:pt x="433" y="112"/>
                  </a:moveTo>
                  <a:cubicBezTo>
                    <a:pt x="432" y="112"/>
                    <a:pt x="431" y="112"/>
                    <a:pt x="431" y="111"/>
                  </a:cubicBezTo>
                  <a:cubicBezTo>
                    <a:pt x="380" y="43"/>
                    <a:pt x="302" y="4"/>
                    <a:pt x="218" y="4"/>
                  </a:cubicBezTo>
                  <a:cubicBezTo>
                    <a:pt x="133" y="4"/>
                    <a:pt x="55" y="43"/>
                    <a:pt x="4" y="111"/>
                  </a:cubicBezTo>
                  <a:cubicBezTo>
                    <a:pt x="4" y="112"/>
                    <a:pt x="2" y="113"/>
                    <a:pt x="1" y="112"/>
                  </a:cubicBezTo>
                  <a:cubicBezTo>
                    <a:pt x="0" y="111"/>
                    <a:pt x="0" y="110"/>
                    <a:pt x="1" y="108"/>
                  </a:cubicBezTo>
                  <a:cubicBezTo>
                    <a:pt x="52" y="39"/>
                    <a:pt x="132" y="0"/>
                    <a:pt x="218" y="0"/>
                  </a:cubicBezTo>
                  <a:cubicBezTo>
                    <a:pt x="304" y="0"/>
                    <a:pt x="383" y="39"/>
                    <a:pt x="435" y="108"/>
                  </a:cubicBezTo>
                  <a:cubicBezTo>
                    <a:pt x="435" y="110"/>
                    <a:pt x="435" y="111"/>
                    <a:pt x="434" y="112"/>
                  </a:cubicBezTo>
                  <a:cubicBezTo>
                    <a:pt x="434" y="112"/>
                    <a:pt x="433" y="112"/>
                    <a:pt x="433"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6">
              <a:extLst>
                <a:ext uri="{FF2B5EF4-FFF2-40B4-BE49-F238E27FC236}">
                  <a16:creationId xmlns:a16="http://schemas.microsoft.com/office/drawing/2014/main" id="{278A1D0F-5E93-4197-83D6-52EBC381A2C8}"/>
                </a:ext>
              </a:extLst>
            </p:cNvPr>
            <p:cNvSpPr>
              <a:spLocks/>
            </p:cNvSpPr>
            <p:nvPr/>
          </p:nvSpPr>
          <p:spPr bwMode="auto">
            <a:xfrm>
              <a:off x="6873876" y="3589338"/>
              <a:ext cx="71438" cy="76200"/>
            </a:xfrm>
            <a:custGeom>
              <a:avLst/>
              <a:gdLst>
                <a:gd name="T0" fmla="*/ 17 w 19"/>
                <a:gd name="T1" fmla="*/ 4 h 20"/>
                <a:gd name="T2" fmla="*/ 15 w 19"/>
                <a:gd name="T3" fmla="*/ 17 h 20"/>
                <a:gd name="T4" fmla="*/ 2 w 19"/>
                <a:gd name="T5" fmla="*/ 15 h 20"/>
                <a:gd name="T6" fmla="*/ 4 w 19"/>
                <a:gd name="T7" fmla="*/ 3 h 20"/>
                <a:gd name="T8" fmla="*/ 17 w 19"/>
                <a:gd name="T9" fmla="*/ 4 h 20"/>
              </a:gdLst>
              <a:ahLst/>
              <a:cxnLst>
                <a:cxn ang="0">
                  <a:pos x="T0" y="T1"/>
                </a:cxn>
                <a:cxn ang="0">
                  <a:pos x="T2" y="T3"/>
                </a:cxn>
                <a:cxn ang="0">
                  <a:pos x="T4" y="T5"/>
                </a:cxn>
                <a:cxn ang="0">
                  <a:pos x="T6" y="T7"/>
                </a:cxn>
                <a:cxn ang="0">
                  <a:pos x="T8" y="T9"/>
                </a:cxn>
              </a:cxnLst>
              <a:rect l="0" t="0" r="r" b="b"/>
              <a:pathLst>
                <a:path w="19" h="20">
                  <a:moveTo>
                    <a:pt x="17" y="4"/>
                  </a:moveTo>
                  <a:cubicBezTo>
                    <a:pt x="19" y="8"/>
                    <a:pt x="19" y="14"/>
                    <a:pt x="15" y="17"/>
                  </a:cubicBezTo>
                  <a:cubicBezTo>
                    <a:pt x="11" y="20"/>
                    <a:pt x="5" y="19"/>
                    <a:pt x="2" y="15"/>
                  </a:cubicBezTo>
                  <a:cubicBezTo>
                    <a:pt x="0" y="11"/>
                    <a:pt x="0" y="5"/>
                    <a:pt x="4" y="3"/>
                  </a:cubicBezTo>
                  <a:cubicBezTo>
                    <a:pt x="8" y="0"/>
                    <a:pt x="14" y="0"/>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7">
              <a:extLst>
                <a:ext uri="{FF2B5EF4-FFF2-40B4-BE49-F238E27FC236}">
                  <a16:creationId xmlns:a16="http://schemas.microsoft.com/office/drawing/2014/main" id="{AA0D3B0B-AEAC-45B5-B202-7680D63BAEB7}"/>
                </a:ext>
              </a:extLst>
            </p:cNvPr>
            <p:cNvSpPr>
              <a:spLocks/>
            </p:cNvSpPr>
            <p:nvPr/>
          </p:nvSpPr>
          <p:spPr bwMode="auto">
            <a:xfrm>
              <a:off x="5246688" y="3589338"/>
              <a:ext cx="74613" cy="76200"/>
            </a:xfrm>
            <a:custGeom>
              <a:avLst/>
              <a:gdLst>
                <a:gd name="T0" fmla="*/ 3 w 20"/>
                <a:gd name="T1" fmla="*/ 4 h 20"/>
                <a:gd name="T2" fmla="*/ 5 w 20"/>
                <a:gd name="T3" fmla="*/ 17 h 20"/>
                <a:gd name="T4" fmla="*/ 17 w 20"/>
                <a:gd name="T5" fmla="*/ 15 h 20"/>
                <a:gd name="T6" fmla="*/ 15 w 20"/>
                <a:gd name="T7" fmla="*/ 3 h 20"/>
                <a:gd name="T8" fmla="*/ 3 w 20"/>
                <a:gd name="T9" fmla="*/ 4 h 20"/>
              </a:gdLst>
              <a:ahLst/>
              <a:cxnLst>
                <a:cxn ang="0">
                  <a:pos x="T0" y="T1"/>
                </a:cxn>
                <a:cxn ang="0">
                  <a:pos x="T2" y="T3"/>
                </a:cxn>
                <a:cxn ang="0">
                  <a:pos x="T4" y="T5"/>
                </a:cxn>
                <a:cxn ang="0">
                  <a:pos x="T6" y="T7"/>
                </a:cxn>
                <a:cxn ang="0">
                  <a:pos x="T8" y="T9"/>
                </a:cxn>
              </a:cxnLst>
              <a:rect l="0" t="0" r="r" b="b"/>
              <a:pathLst>
                <a:path w="20" h="20">
                  <a:moveTo>
                    <a:pt x="3" y="4"/>
                  </a:moveTo>
                  <a:cubicBezTo>
                    <a:pt x="0" y="8"/>
                    <a:pt x="1" y="14"/>
                    <a:pt x="5" y="17"/>
                  </a:cubicBezTo>
                  <a:cubicBezTo>
                    <a:pt x="9" y="20"/>
                    <a:pt x="14" y="19"/>
                    <a:pt x="17" y="15"/>
                  </a:cubicBezTo>
                  <a:cubicBezTo>
                    <a:pt x="20" y="11"/>
                    <a:pt x="19" y="5"/>
                    <a:pt x="15" y="3"/>
                  </a:cubicBezTo>
                  <a:cubicBezTo>
                    <a:pt x="11" y="0"/>
                    <a:pt x="6" y="0"/>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4" name="Group 113">
            <a:extLst>
              <a:ext uri="{FF2B5EF4-FFF2-40B4-BE49-F238E27FC236}">
                <a16:creationId xmlns:a16="http://schemas.microsoft.com/office/drawing/2014/main" id="{425C53B3-76A1-4385-8B4B-85EA32E5175F}"/>
              </a:ext>
            </a:extLst>
          </p:cNvPr>
          <p:cNvGrpSpPr/>
          <p:nvPr/>
        </p:nvGrpSpPr>
        <p:grpSpPr>
          <a:xfrm>
            <a:off x="7049131" y="1316184"/>
            <a:ext cx="2539120" cy="690546"/>
            <a:chOff x="5246688" y="3203575"/>
            <a:chExt cx="1698626" cy="461963"/>
          </a:xfrm>
          <a:gradFill flip="none" rotWithShape="1">
            <a:gsLst>
              <a:gs pos="0">
                <a:schemeClr val="accent1"/>
              </a:gs>
              <a:gs pos="100000">
                <a:schemeClr val="accent2"/>
              </a:gs>
            </a:gsLst>
            <a:lin ang="0" scaled="1"/>
            <a:tileRect/>
          </a:gradFill>
        </p:grpSpPr>
        <p:sp>
          <p:nvSpPr>
            <p:cNvPr id="115" name="Freeform 5">
              <a:extLst>
                <a:ext uri="{FF2B5EF4-FFF2-40B4-BE49-F238E27FC236}">
                  <a16:creationId xmlns:a16="http://schemas.microsoft.com/office/drawing/2014/main" id="{5B1D77AF-CADE-4D25-9D97-436A4935D600}"/>
                </a:ext>
              </a:extLst>
            </p:cNvPr>
            <p:cNvSpPr>
              <a:spLocks/>
            </p:cNvSpPr>
            <p:nvPr/>
          </p:nvSpPr>
          <p:spPr bwMode="auto">
            <a:xfrm>
              <a:off x="5272088" y="3203575"/>
              <a:ext cx="1647825" cy="434975"/>
            </a:xfrm>
            <a:custGeom>
              <a:avLst/>
              <a:gdLst>
                <a:gd name="T0" fmla="*/ 433 w 435"/>
                <a:gd name="T1" fmla="*/ 112 h 113"/>
                <a:gd name="T2" fmla="*/ 431 w 435"/>
                <a:gd name="T3" fmla="*/ 111 h 113"/>
                <a:gd name="T4" fmla="*/ 218 w 435"/>
                <a:gd name="T5" fmla="*/ 4 h 113"/>
                <a:gd name="T6" fmla="*/ 4 w 435"/>
                <a:gd name="T7" fmla="*/ 111 h 113"/>
                <a:gd name="T8" fmla="*/ 1 w 435"/>
                <a:gd name="T9" fmla="*/ 112 h 113"/>
                <a:gd name="T10" fmla="*/ 1 w 435"/>
                <a:gd name="T11" fmla="*/ 108 h 113"/>
                <a:gd name="T12" fmla="*/ 218 w 435"/>
                <a:gd name="T13" fmla="*/ 0 h 113"/>
                <a:gd name="T14" fmla="*/ 435 w 435"/>
                <a:gd name="T15" fmla="*/ 108 h 113"/>
                <a:gd name="T16" fmla="*/ 434 w 435"/>
                <a:gd name="T17" fmla="*/ 112 h 113"/>
                <a:gd name="T18" fmla="*/ 433 w 435"/>
                <a:gd name="T19" fmla="*/ 11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113">
                  <a:moveTo>
                    <a:pt x="433" y="112"/>
                  </a:moveTo>
                  <a:cubicBezTo>
                    <a:pt x="432" y="112"/>
                    <a:pt x="431" y="112"/>
                    <a:pt x="431" y="111"/>
                  </a:cubicBezTo>
                  <a:cubicBezTo>
                    <a:pt x="380" y="43"/>
                    <a:pt x="302" y="4"/>
                    <a:pt x="218" y="4"/>
                  </a:cubicBezTo>
                  <a:cubicBezTo>
                    <a:pt x="133" y="4"/>
                    <a:pt x="55" y="43"/>
                    <a:pt x="4" y="111"/>
                  </a:cubicBezTo>
                  <a:cubicBezTo>
                    <a:pt x="4" y="112"/>
                    <a:pt x="2" y="113"/>
                    <a:pt x="1" y="112"/>
                  </a:cubicBezTo>
                  <a:cubicBezTo>
                    <a:pt x="0" y="111"/>
                    <a:pt x="0" y="110"/>
                    <a:pt x="1" y="108"/>
                  </a:cubicBezTo>
                  <a:cubicBezTo>
                    <a:pt x="52" y="39"/>
                    <a:pt x="132" y="0"/>
                    <a:pt x="218" y="0"/>
                  </a:cubicBezTo>
                  <a:cubicBezTo>
                    <a:pt x="304" y="0"/>
                    <a:pt x="383" y="39"/>
                    <a:pt x="435" y="108"/>
                  </a:cubicBezTo>
                  <a:cubicBezTo>
                    <a:pt x="435" y="110"/>
                    <a:pt x="435" y="111"/>
                    <a:pt x="434" y="112"/>
                  </a:cubicBezTo>
                  <a:cubicBezTo>
                    <a:pt x="434" y="112"/>
                    <a:pt x="433" y="112"/>
                    <a:pt x="433"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6">
              <a:extLst>
                <a:ext uri="{FF2B5EF4-FFF2-40B4-BE49-F238E27FC236}">
                  <a16:creationId xmlns:a16="http://schemas.microsoft.com/office/drawing/2014/main" id="{278A1D0F-5E93-4197-83D6-52EBC381A2C8}"/>
                </a:ext>
              </a:extLst>
            </p:cNvPr>
            <p:cNvSpPr>
              <a:spLocks/>
            </p:cNvSpPr>
            <p:nvPr/>
          </p:nvSpPr>
          <p:spPr bwMode="auto">
            <a:xfrm>
              <a:off x="6873876" y="3589338"/>
              <a:ext cx="71438" cy="76200"/>
            </a:xfrm>
            <a:custGeom>
              <a:avLst/>
              <a:gdLst>
                <a:gd name="T0" fmla="*/ 17 w 19"/>
                <a:gd name="T1" fmla="*/ 4 h 20"/>
                <a:gd name="T2" fmla="*/ 15 w 19"/>
                <a:gd name="T3" fmla="*/ 17 h 20"/>
                <a:gd name="T4" fmla="*/ 2 w 19"/>
                <a:gd name="T5" fmla="*/ 15 h 20"/>
                <a:gd name="T6" fmla="*/ 4 w 19"/>
                <a:gd name="T7" fmla="*/ 3 h 20"/>
                <a:gd name="T8" fmla="*/ 17 w 19"/>
                <a:gd name="T9" fmla="*/ 4 h 20"/>
              </a:gdLst>
              <a:ahLst/>
              <a:cxnLst>
                <a:cxn ang="0">
                  <a:pos x="T0" y="T1"/>
                </a:cxn>
                <a:cxn ang="0">
                  <a:pos x="T2" y="T3"/>
                </a:cxn>
                <a:cxn ang="0">
                  <a:pos x="T4" y="T5"/>
                </a:cxn>
                <a:cxn ang="0">
                  <a:pos x="T6" y="T7"/>
                </a:cxn>
                <a:cxn ang="0">
                  <a:pos x="T8" y="T9"/>
                </a:cxn>
              </a:cxnLst>
              <a:rect l="0" t="0" r="r" b="b"/>
              <a:pathLst>
                <a:path w="19" h="20">
                  <a:moveTo>
                    <a:pt x="17" y="4"/>
                  </a:moveTo>
                  <a:cubicBezTo>
                    <a:pt x="19" y="8"/>
                    <a:pt x="19" y="14"/>
                    <a:pt x="15" y="17"/>
                  </a:cubicBezTo>
                  <a:cubicBezTo>
                    <a:pt x="11" y="20"/>
                    <a:pt x="5" y="19"/>
                    <a:pt x="2" y="15"/>
                  </a:cubicBezTo>
                  <a:cubicBezTo>
                    <a:pt x="0" y="11"/>
                    <a:pt x="0" y="5"/>
                    <a:pt x="4" y="3"/>
                  </a:cubicBezTo>
                  <a:cubicBezTo>
                    <a:pt x="8" y="0"/>
                    <a:pt x="14" y="0"/>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7">
              <a:extLst>
                <a:ext uri="{FF2B5EF4-FFF2-40B4-BE49-F238E27FC236}">
                  <a16:creationId xmlns:a16="http://schemas.microsoft.com/office/drawing/2014/main" id="{AA0D3B0B-AEAC-45B5-B202-7680D63BAEB7}"/>
                </a:ext>
              </a:extLst>
            </p:cNvPr>
            <p:cNvSpPr>
              <a:spLocks/>
            </p:cNvSpPr>
            <p:nvPr/>
          </p:nvSpPr>
          <p:spPr bwMode="auto">
            <a:xfrm>
              <a:off x="5246688" y="3589338"/>
              <a:ext cx="74613" cy="76200"/>
            </a:xfrm>
            <a:custGeom>
              <a:avLst/>
              <a:gdLst>
                <a:gd name="T0" fmla="*/ 3 w 20"/>
                <a:gd name="T1" fmla="*/ 4 h 20"/>
                <a:gd name="T2" fmla="*/ 5 w 20"/>
                <a:gd name="T3" fmla="*/ 17 h 20"/>
                <a:gd name="T4" fmla="*/ 17 w 20"/>
                <a:gd name="T5" fmla="*/ 15 h 20"/>
                <a:gd name="T6" fmla="*/ 15 w 20"/>
                <a:gd name="T7" fmla="*/ 3 h 20"/>
                <a:gd name="T8" fmla="*/ 3 w 20"/>
                <a:gd name="T9" fmla="*/ 4 h 20"/>
              </a:gdLst>
              <a:ahLst/>
              <a:cxnLst>
                <a:cxn ang="0">
                  <a:pos x="T0" y="T1"/>
                </a:cxn>
                <a:cxn ang="0">
                  <a:pos x="T2" y="T3"/>
                </a:cxn>
                <a:cxn ang="0">
                  <a:pos x="T4" y="T5"/>
                </a:cxn>
                <a:cxn ang="0">
                  <a:pos x="T6" y="T7"/>
                </a:cxn>
                <a:cxn ang="0">
                  <a:pos x="T8" y="T9"/>
                </a:cxn>
              </a:cxnLst>
              <a:rect l="0" t="0" r="r" b="b"/>
              <a:pathLst>
                <a:path w="20" h="20">
                  <a:moveTo>
                    <a:pt x="3" y="4"/>
                  </a:moveTo>
                  <a:cubicBezTo>
                    <a:pt x="0" y="8"/>
                    <a:pt x="1" y="14"/>
                    <a:pt x="5" y="17"/>
                  </a:cubicBezTo>
                  <a:cubicBezTo>
                    <a:pt x="9" y="20"/>
                    <a:pt x="14" y="19"/>
                    <a:pt x="17" y="15"/>
                  </a:cubicBezTo>
                  <a:cubicBezTo>
                    <a:pt x="20" y="11"/>
                    <a:pt x="19" y="5"/>
                    <a:pt x="15" y="3"/>
                  </a:cubicBezTo>
                  <a:cubicBezTo>
                    <a:pt x="11" y="0"/>
                    <a:pt x="6" y="0"/>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8" name="Rectangle 117"/>
          <p:cNvSpPr/>
          <p:nvPr/>
        </p:nvSpPr>
        <p:spPr>
          <a:xfrm>
            <a:off x="4126351" y="4026243"/>
            <a:ext cx="3734150" cy="1077218"/>
          </a:xfrm>
          <a:prstGeom prst="rect">
            <a:avLst/>
          </a:prstGeom>
          <a:solidFill>
            <a:schemeClr val="accent2">
              <a:lumMod val="60000"/>
              <a:lumOff val="40000"/>
            </a:schemeClr>
          </a:solidFill>
          <a:ln>
            <a:noFill/>
          </a:ln>
          <a:scene3d>
            <a:camera prst="orthographicFront"/>
            <a:lightRig rig="threePt" dir="t"/>
          </a:scene3d>
          <a:sp3d>
            <a:bevelT w="152400" h="50800" prst="softRound"/>
          </a:sp3d>
        </p:spPr>
        <p:txBody>
          <a:bodyPr wrap="square" anchor="ctr">
            <a:spAutoFit/>
          </a:bodyPr>
          <a:lstStyle/>
          <a:p>
            <a:pPr algn="just"/>
            <a:r>
              <a:rPr lang="en-MY" sz="1600" dirty="0" err="1"/>
              <a:t>Menetapkan</a:t>
            </a:r>
            <a:r>
              <a:rPr lang="en-MY" sz="1600" dirty="0"/>
              <a:t> </a:t>
            </a:r>
            <a:r>
              <a:rPr lang="en-MY" sz="1600" b="1" dirty="0" err="1"/>
              <a:t>kesalahan</a:t>
            </a:r>
            <a:r>
              <a:rPr lang="en-MY" sz="1600" b="1" dirty="0"/>
              <a:t> </a:t>
            </a:r>
            <a:r>
              <a:rPr lang="en-MY" sz="1600" b="1" dirty="0" err="1"/>
              <a:t>rasuah</a:t>
            </a:r>
            <a:r>
              <a:rPr lang="en-MY" sz="1600" b="1" dirty="0"/>
              <a:t> (active &amp; passive bribery)</a:t>
            </a:r>
            <a:r>
              <a:rPr lang="en-MY" sz="1600" dirty="0"/>
              <a:t>, </a:t>
            </a:r>
            <a:r>
              <a:rPr lang="en-MY" sz="1600" dirty="0" err="1"/>
              <a:t>skop</a:t>
            </a:r>
            <a:r>
              <a:rPr lang="en-MY" sz="1600" dirty="0"/>
              <a:t> </a:t>
            </a:r>
            <a:r>
              <a:rPr lang="en-MY" sz="1600" dirty="0" err="1"/>
              <a:t>penyiasatan</a:t>
            </a:r>
            <a:r>
              <a:rPr lang="en-MY" sz="1600" dirty="0"/>
              <a:t> oleh MACC, </a:t>
            </a:r>
            <a:r>
              <a:rPr lang="en-MY" sz="1600" dirty="0" err="1"/>
              <a:t>kuasa</a:t>
            </a:r>
            <a:r>
              <a:rPr lang="en-MY" sz="1600" dirty="0"/>
              <a:t> </a:t>
            </a:r>
            <a:r>
              <a:rPr lang="en-MY" sz="1600" dirty="0" err="1"/>
              <a:t>penguatkuasaan</a:t>
            </a:r>
            <a:r>
              <a:rPr lang="en-MY" sz="1600" dirty="0"/>
              <a:t>, dan </a:t>
            </a:r>
            <a:r>
              <a:rPr lang="en-MY" sz="1600" dirty="0" err="1"/>
              <a:t>mekanisme</a:t>
            </a:r>
            <a:r>
              <a:rPr lang="en-MY" sz="1600" dirty="0"/>
              <a:t> </a:t>
            </a:r>
            <a:r>
              <a:rPr lang="en-MY" sz="1600" dirty="0" err="1"/>
              <a:t>pendakwaan</a:t>
            </a:r>
            <a:endParaRPr lang="en-MY" sz="1600" dirty="0">
              <a:solidFill>
                <a:srgbClr val="001C4A"/>
              </a:solidFill>
            </a:endParaRPr>
          </a:p>
        </p:txBody>
      </p:sp>
      <p:grpSp>
        <p:nvGrpSpPr>
          <p:cNvPr id="119" name="Group 118"/>
          <p:cNvGrpSpPr/>
          <p:nvPr/>
        </p:nvGrpSpPr>
        <p:grpSpPr>
          <a:xfrm>
            <a:off x="4189612" y="1992037"/>
            <a:ext cx="3851626" cy="1863725"/>
            <a:chOff x="8088902" y="2541484"/>
            <a:chExt cx="3851626" cy="1863725"/>
          </a:xfrm>
        </p:grpSpPr>
        <p:sp>
          <p:nvSpPr>
            <p:cNvPr id="120" name="Rectangle 9">
              <a:extLst>
                <a:ext uri="{FF2B5EF4-FFF2-40B4-BE49-F238E27FC236}">
                  <a16:creationId xmlns:a16="http://schemas.microsoft.com/office/drawing/2014/main" id="{882CDB8D-F5FD-41ED-99F2-2AFEFAB13AA6}"/>
                </a:ext>
              </a:extLst>
            </p:cNvPr>
            <p:cNvSpPr>
              <a:spLocks noChangeArrowheads="1"/>
            </p:cNvSpPr>
            <p:nvPr/>
          </p:nvSpPr>
          <p:spPr bwMode="auto">
            <a:xfrm>
              <a:off x="8407700" y="2548112"/>
              <a:ext cx="3532828" cy="1453583"/>
            </a:xfrm>
            <a:prstGeom prst="rect">
              <a:avLst/>
            </a:prstGeom>
            <a:solidFill>
              <a:schemeClr val="accent2"/>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21" name="Freeform 10">
              <a:extLst>
                <a:ext uri="{FF2B5EF4-FFF2-40B4-BE49-F238E27FC236}">
                  <a16:creationId xmlns:a16="http://schemas.microsoft.com/office/drawing/2014/main" id="{F9F48B72-D439-4175-B7D5-C6D516817B8B}"/>
                </a:ext>
              </a:extLst>
            </p:cNvPr>
            <p:cNvSpPr>
              <a:spLocks/>
            </p:cNvSpPr>
            <p:nvPr/>
          </p:nvSpPr>
          <p:spPr bwMode="auto">
            <a:xfrm>
              <a:off x="8218886" y="2541484"/>
              <a:ext cx="1021331" cy="1863725"/>
            </a:xfrm>
            <a:custGeom>
              <a:avLst/>
              <a:gdLst>
                <a:gd name="T0" fmla="*/ 162 w 879"/>
                <a:gd name="T1" fmla="*/ 0 h 1604"/>
                <a:gd name="T2" fmla="*/ 0 w 879"/>
                <a:gd name="T3" fmla="*/ 98 h 1604"/>
                <a:gd name="T4" fmla="*/ 0 w 879"/>
                <a:gd name="T5" fmla="*/ 142 h 1604"/>
                <a:gd name="T6" fmla="*/ 0 w 879"/>
                <a:gd name="T7" fmla="*/ 142 h 1604"/>
                <a:gd name="T8" fmla="*/ 0 w 879"/>
                <a:gd name="T9" fmla="*/ 1199 h 1604"/>
                <a:gd name="T10" fmla="*/ 678 w 879"/>
                <a:gd name="T11" fmla="*/ 1593 h 1604"/>
                <a:gd name="T12" fmla="*/ 698 w 879"/>
                <a:gd name="T13" fmla="*/ 1604 h 1604"/>
                <a:gd name="T14" fmla="*/ 698 w 879"/>
                <a:gd name="T15" fmla="*/ 1604 h 1604"/>
                <a:gd name="T16" fmla="*/ 698 w 879"/>
                <a:gd name="T17" fmla="*/ 1604 h 1604"/>
                <a:gd name="T18" fmla="*/ 716 w 879"/>
                <a:gd name="T19" fmla="*/ 1604 h 1604"/>
                <a:gd name="T20" fmla="*/ 716 w 879"/>
                <a:gd name="T21" fmla="*/ 516 h 1604"/>
                <a:gd name="T22" fmla="*/ 38 w 879"/>
                <a:gd name="T23" fmla="*/ 120 h 1604"/>
                <a:gd name="T24" fmla="*/ 162 w 879"/>
                <a:gd name="T25" fmla="*/ 45 h 1604"/>
                <a:gd name="T26" fmla="*/ 840 w 879"/>
                <a:gd name="T27" fmla="*/ 434 h 1604"/>
                <a:gd name="T28" fmla="*/ 840 w 879"/>
                <a:gd name="T29" fmla="*/ 1497 h 1604"/>
                <a:gd name="T30" fmla="*/ 879 w 879"/>
                <a:gd name="T31" fmla="*/ 1497 h 1604"/>
                <a:gd name="T32" fmla="*/ 879 w 879"/>
                <a:gd name="T33" fmla="*/ 411 h 1604"/>
                <a:gd name="T34" fmla="*/ 162 w 879"/>
                <a:gd name="T35" fmla="*/ 0 h 1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9" h="1604">
                  <a:moveTo>
                    <a:pt x="162" y="0"/>
                  </a:moveTo>
                  <a:lnTo>
                    <a:pt x="0" y="98"/>
                  </a:lnTo>
                  <a:lnTo>
                    <a:pt x="0" y="142"/>
                  </a:lnTo>
                  <a:lnTo>
                    <a:pt x="0" y="142"/>
                  </a:lnTo>
                  <a:lnTo>
                    <a:pt x="0" y="1199"/>
                  </a:lnTo>
                  <a:lnTo>
                    <a:pt x="678" y="1593"/>
                  </a:lnTo>
                  <a:lnTo>
                    <a:pt x="698" y="1604"/>
                  </a:lnTo>
                  <a:lnTo>
                    <a:pt x="698" y="1604"/>
                  </a:lnTo>
                  <a:lnTo>
                    <a:pt x="698" y="1604"/>
                  </a:lnTo>
                  <a:lnTo>
                    <a:pt x="716" y="1604"/>
                  </a:lnTo>
                  <a:lnTo>
                    <a:pt x="716" y="516"/>
                  </a:lnTo>
                  <a:lnTo>
                    <a:pt x="38" y="120"/>
                  </a:lnTo>
                  <a:lnTo>
                    <a:pt x="162" y="45"/>
                  </a:lnTo>
                  <a:lnTo>
                    <a:pt x="840" y="434"/>
                  </a:lnTo>
                  <a:lnTo>
                    <a:pt x="840" y="1497"/>
                  </a:lnTo>
                  <a:lnTo>
                    <a:pt x="879" y="1497"/>
                  </a:lnTo>
                  <a:lnTo>
                    <a:pt x="879" y="411"/>
                  </a:lnTo>
                  <a:lnTo>
                    <a:pt x="162" y="0"/>
                  </a:lnTo>
                  <a:close/>
                </a:path>
              </a:pathLst>
            </a:cu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22" name="Freeform 11">
              <a:extLst>
                <a:ext uri="{FF2B5EF4-FFF2-40B4-BE49-F238E27FC236}">
                  <a16:creationId xmlns:a16="http://schemas.microsoft.com/office/drawing/2014/main" id="{8B243602-DA8D-4E18-BB76-E84D0195F8C2}"/>
                </a:ext>
              </a:extLst>
            </p:cNvPr>
            <p:cNvSpPr>
              <a:spLocks/>
            </p:cNvSpPr>
            <p:nvPr/>
          </p:nvSpPr>
          <p:spPr bwMode="auto">
            <a:xfrm>
              <a:off x="8263621" y="2600400"/>
              <a:ext cx="931863" cy="547266"/>
            </a:xfrm>
            <a:custGeom>
              <a:avLst/>
              <a:gdLst>
                <a:gd name="T0" fmla="*/ 802 w 802"/>
                <a:gd name="T1" fmla="*/ 389 h 471"/>
                <a:gd name="T2" fmla="*/ 124 w 802"/>
                <a:gd name="T3" fmla="*/ 0 h 471"/>
                <a:gd name="T4" fmla="*/ 0 w 802"/>
                <a:gd name="T5" fmla="*/ 75 h 471"/>
                <a:gd name="T6" fmla="*/ 678 w 802"/>
                <a:gd name="T7" fmla="*/ 471 h 471"/>
                <a:gd name="T8" fmla="*/ 802 w 802"/>
                <a:gd name="T9" fmla="*/ 390 h 471"/>
                <a:gd name="T10" fmla="*/ 802 w 802"/>
                <a:gd name="T11" fmla="*/ 389 h 471"/>
              </a:gdLst>
              <a:ahLst/>
              <a:cxnLst>
                <a:cxn ang="0">
                  <a:pos x="T0" y="T1"/>
                </a:cxn>
                <a:cxn ang="0">
                  <a:pos x="T2" y="T3"/>
                </a:cxn>
                <a:cxn ang="0">
                  <a:pos x="T4" y="T5"/>
                </a:cxn>
                <a:cxn ang="0">
                  <a:pos x="T6" y="T7"/>
                </a:cxn>
                <a:cxn ang="0">
                  <a:pos x="T8" y="T9"/>
                </a:cxn>
                <a:cxn ang="0">
                  <a:pos x="T10" y="T11"/>
                </a:cxn>
              </a:cxnLst>
              <a:rect l="0" t="0" r="r" b="b"/>
              <a:pathLst>
                <a:path w="802" h="471">
                  <a:moveTo>
                    <a:pt x="802" y="389"/>
                  </a:moveTo>
                  <a:lnTo>
                    <a:pt x="124" y="0"/>
                  </a:lnTo>
                  <a:lnTo>
                    <a:pt x="0" y="75"/>
                  </a:lnTo>
                  <a:lnTo>
                    <a:pt x="678" y="471"/>
                  </a:lnTo>
                  <a:lnTo>
                    <a:pt x="802" y="390"/>
                  </a:lnTo>
                  <a:lnTo>
                    <a:pt x="802" y="389"/>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12">
              <a:extLst>
                <a:ext uri="{FF2B5EF4-FFF2-40B4-BE49-F238E27FC236}">
                  <a16:creationId xmlns:a16="http://schemas.microsoft.com/office/drawing/2014/main" id="{C9ACC89F-C329-4537-83B2-21A16DEFB932}"/>
                </a:ext>
              </a:extLst>
            </p:cNvPr>
            <p:cNvSpPr>
              <a:spLocks/>
            </p:cNvSpPr>
            <p:nvPr/>
          </p:nvSpPr>
          <p:spPr bwMode="auto">
            <a:xfrm>
              <a:off x="9051405" y="3053550"/>
              <a:ext cx="144079" cy="1330403"/>
            </a:xfrm>
            <a:custGeom>
              <a:avLst/>
              <a:gdLst>
                <a:gd name="T0" fmla="*/ 0 w 124"/>
                <a:gd name="T1" fmla="*/ 81 h 1145"/>
                <a:gd name="T2" fmla="*/ 0 w 124"/>
                <a:gd name="T3" fmla="*/ 81 h 1145"/>
                <a:gd name="T4" fmla="*/ 0 w 124"/>
                <a:gd name="T5" fmla="*/ 1145 h 1145"/>
                <a:gd name="T6" fmla="*/ 124 w 124"/>
                <a:gd name="T7" fmla="*/ 1046 h 1145"/>
                <a:gd name="T8" fmla="*/ 124 w 124"/>
                <a:gd name="T9" fmla="*/ 0 h 1145"/>
                <a:gd name="T10" fmla="*/ 0 w 124"/>
                <a:gd name="T11" fmla="*/ 81 h 1145"/>
              </a:gdLst>
              <a:ahLst/>
              <a:cxnLst>
                <a:cxn ang="0">
                  <a:pos x="T0" y="T1"/>
                </a:cxn>
                <a:cxn ang="0">
                  <a:pos x="T2" y="T3"/>
                </a:cxn>
                <a:cxn ang="0">
                  <a:pos x="T4" y="T5"/>
                </a:cxn>
                <a:cxn ang="0">
                  <a:pos x="T6" y="T7"/>
                </a:cxn>
                <a:cxn ang="0">
                  <a:pos x="T8" y="T9"/>
                </a:cxn>
                <a:cxn ang="0">
                  <a:pos x="T10" y="T11"/>
                </a:cxn>
              </a:cxnLst>
              <a:rect l="0" t="0" r="r" b="b"/>
              <a:pathLst>
                <a:path w="124" h="1145">
                  <a:moveTo>
                    <a:pt x="0" y="81"/>
                  </a:moveTo>
                  <a:lnTo>
                    <a:pt x="0" y="81"/>
                  </a:lnTo>
                  <a:lnTo>
                    <a:pt x="0" y="1145"/>
                  </a:lnTo>
                  <a:lnTo>
                    <a:pt x="124" y="1046"/>
                  </a:lnTo>
                  <a:lnTo>
                    <a:pt x="124" y="0"/>
                  </a:lnTo>
                  <a:lnTo>
                    <a:pt x="0" y="81"/>
                  </a:lnTo>
                  <a:close/>
                </a:path>
              </a:pathLst>
            </a:custGeom>
            <a:solidFill>
              <a:srgbClr val="CBCB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TextBox 123">
              <a:extLst>
                <a:ext uri="{FF2B5EF4-FFF2-40B4-BE49-F238E27FC236}">
                  <a16:creationId xmlns:a16="http://schemas.microsoft.com/office/drawing/2014/main" id="{E235A208-6FA5-490C-BA41-8E576A73033F}"/>
                </a:ext>
              </a:extLst>
            </p:cNvPr>
            <p:cNvSpPr txBox="1"/>
            <p:nvPr/>
          </p:nvSpPr>
          <p:spPr>
            <a:xfrm>
              <a:off x="9444825" y="2568044"/>
              <a:ext cx="2421909" cy="1477328"/>
            </a:xfrm>
            <a:prstGeom prst="rect">
              <a:avLst/>
            </a:prstGeom>
            <a:noFill/>
          </p:spPr>
          <p:txBody>
            <a:bodyPr wrap="square" rtlCol="0" anchor="ctr">
              <a:spAutoFit/>
            </a:bodyPr>
            <a:lstStyle/>
            <a:p>
              <a:r>
                <a:rPr lang="en-GB" b="1" dirty="0">
                  <a:solidFill>
                    <a:schemeClr val="bg1"/>
                  </a:solidFill>
                  <a:latin typeface="+mj-lt"/>
                </a:rPr>
                <a:t>MALAYSIAN ANTI-CORRUPTION COMMISSION ACT 2009 (MACC ACT 2009, ACT 694)</a:t>
              </a:r>
              <a:r>
                <a:rPr lang="en-US" b="1" dirty="0">
                  <a:solidFill>
                    <a:schemeClr val="bg1"/>
                  </a:solidFill>
                  <a:latin typeface="+mj-lt"/>
                </a:rPr>
                <a:t>A</a:t>
              </a:r>
            </a:p>
          </p:txBody>
        </p:sp>
        <p:pic>
          <p:nvPicPr>
            <p:cNvPr id="125" name="Picture 1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92455">
              <a:off x="8088902" y="2753115"/>
              <a:ext cx="1033817" cy="1533015"/>
            </a:xfrm>
            <a:prstGeom prst="rect">
              <a:avLst/>
            </a:prstGeom>
            <a:ln>
              <a:noFill/>
            </a:ln>
            <a:effectLst/>
            <a:scene3d>
              <a:camera prst="isometricOffAxis2Left">
                <a:rot lat="2100000" lon="2748000" rev="342000"/>
              </a:camera>
              <a:lightRig rig="threePt" dir="t"/>
            </a:scene3d>
          </p:spPr>
        </p:pic>
      </p:grpSp>
      <p:pic>
        <p:nvPicPr>
          <p:cNvPr id="7" name="Picture 6">
            <a:extLst>
              <a:ext uri="{FF2B5EF4-FFF2-40B4-BE49-F238E27FC236}">
                <a16:creationId xmlns:a16="http://schemas.microsoft.com/office/drawing/2014/main" id="{5A061730-B5BA-9F63-5E57-C949DB8F9DAF}"/>
              </a:ext>
            </a:extLst>
          </p:cNvPr>
          <p:cNvPicPr preferRelativeResize="0">
            <a:picLocks/>
          </p:cNvPicPr>
          <p:nvPr/>
        </p:nvPicPr>
        <p:blipFill>
          <a:blip r:embed="rId4"/>
          <a:stretch>
            <a:fillRect/>
          </a:stretch>
        </p:blipFill>
        <p:spPr>
          <a:xfrm rot="240000">
            <a:off x="8365774" y="2502101"/>
            <a:ext cx="586741" cy="920638"/>
          </a:xfrm>
          <a:prstGeom prst="rect">
            <a:avLst/>
          </a:prstGeom>
        </p:spPr>
      </p:pic>
      <p:pic>
        <p:nvPicPr>
          <p:cNvPr id="5" name="Picture 4">
            <a:extLst>
              <a:ext uri="{FF2B5EF4-FFF2-40B4-BE49-F238E27FC236}">
                <a16:creationId xmlns:a16="http://schemas.microsoft.com/office/drawing/2014/main" id="{8208DA5D-97A7-0E0D-160A-923419E7AB63}"/>
              </a:ext>
            </a:extLst>
          </p:cNvPr>
          <p:cNvPicPr>
            <a:picLocks noChangeAspect="1"/>
          </p:cNvPicPr>
          <p:nvPr/>
        </p:nvPicPr>
        <p:blipFill>
          <a:blip r:embed="rId5"/>
          <a:stretch>
            <a:fillRect/>
          </a:stretch>
        </p:blipFill>
        <p:spPr>
          <a:xfrm rot="315321">
            <a:off x="4415181" y="2498537"/>
            <a:ext cx="695559" cy="945248"/>
          </a:xfrm>
          <a:prstGeom prst="rect">
            <a:avLst/>
          </a:prstGeom>
        </p:spPr>
      </p:pic>
      <p:grpSp>
        <p:nvGrpSpPr>
          <p:cNvPr id="8" name="Group 7">
            <a:extLst>
              <a:ext uri="{FF2B5EF4-FFF2-40B4-BE49-F238E27FC236}">
                <a16:creationId xmlns:a16="http://schemas.microsoft.com/office/drawing/2014/main" id="{AAFC37A7-A8CB-6840-388F-66043108C712}"/>
              </a:ext>
            </a:extLst>
          </p:cNvPr>
          <p:cNvGrpSpPr/>
          <p:nvPr/>
        </p:nvGrpSpPr>
        <p:grpSpPr>
          <a:xfrm>
            <a:off x="294282" y="2071774"/>
            <a:ext cx="3851626" cy="1863725"/>
            <a:chOff x="8088902" y="2541484"/>
            <a:chExt cx="3851626" cy="1863725"/>
          </a:xfrm>
        </p:grpSpPr>
        <p:sp>
          <p:nvSpPr>
            <p:cNvPr id="9" name="Rectangle 9">
              <a:extLst>
                <a:ext uri="{FF2B5EF4-FFF2-40B4-BE49-F238E27FC236}">
                  <a16:creationId xmlns:a16="http://schemas.microsoft.com/office/drawing/2014/main" id="{80F412EB-35A9-4C26-E3D4-F82F9CF1914D}"/>
                </a:ext>
              </a:extLst>
            </p:cNvPr>
            <p:cNvSpPr>
              <a:spLocks noChangeArrowheads="1"/>
            </p:cNvSpPr>
            <p:nvPr/>
          </p:nvSpPr>
          <p:spPr bwMode="auto">
            <a:xfrm>
              <a:off x="8407700" y="2548112"/>
              <a:ext cx="3532828" cy="1453583"/>
            </a:xfrm>
            <a:prstGeom prst="rect">
              <a:avLst/>
            </a:prstGeom>
            <a:solidFill>
              <a:schemeClr val="accent2"/>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0" name="Freeform 10">
              <a:extLst>
                <a:ext uri="{FF2B5EF4-FFF2-40B4-BE49-F238E27FC236}">
                  <a16:creationId xmlns:a16="http://schemas.microsoft.com/office/drawing/2014/main" id="{7A884AEA-3DAA-B7AE-AAD1-EDFE4114F880}"/>
                </a:ext>
              </a:extLst>
            </p:cNvPr>
            <p:cNvSpPr>
              <a:spLocks/>
            </p:cNvSpPr>
            <p:nvPr/>
          </p:nvSpPr>
          <p:spPr bwMode="auto">
            <a:xfrm>
              <a:off x="8218886" y="2541484"/>
              <a:ext cx="1021331" cy="1863725"/>
            </a:xfrm>
            <a:custGeom>
              <a:avLst/>
              <a:gdLst>
                <a:gd name="T0" fmla="*/ 162 w 879"/>
                <a:gd name="T1" fmla="*/ 0 h 1604"/>
                <a:gd name="T2" fmla="*/ 0 w 879"/>
                <a:gd name="T3" fmla="*/ 98 h 1604"/>
                <a:gd name="T4" fmla="*/ 0 w 879"/>
                <a:gd name="T5" fmla="*/ 142 h 1604"/>
                <a:gd name="T6" fmla="*/ 0 w 879"/>
                <a:gd name="T7" fmla="*/ 142 h 1604"/>
                <a:gd name="T8" fmla="*/ 0 w 879"/>
                <a:gd name="T9" fmla="*/ 1199 h 1604"/>
                <a:gd name="T10" fmla="*/ 678 w 879"/>
                <a:gd name="T11" fmla="*/ 1593 h 1604"/>
                <a:gd name="T12" fmla="*/ 698 w 879"/>
                <a:gd name="T13" fmla="*/ 1604 h 1604"/>
                <a:gd name="T14" fmla="*/ 698 w 879"/>
                <a:gd name="T15" fmla="*/ 1604 h 1604"/>
                <a:gd name="T16" fmla="*/ 698 w 879"/>
                <a:gd name="T17" fmla="*/ 1604 h 1604"/>
                <a:gd name="T18" fmla="*/ 716 w 879"/>
                <a:gd name="T19" fmla="*/ 1604 h 1604"/>
                <a:gd name="T20" fmla="*/ 716 w 879"/>
                <a:gd name="T21" fmla="*/ 516 h 1604"/>
                <a:gd name="T22" fmla="*/ 38 w 879"/>
                <a:gd name="T23" fmla="*/ 120 h 1604"/>
                <a:gd name="T24" fmla="*/ 162 w 879"/>
                <a:gd name="T25" fmla="*/ 45 h 1604"/>
                <a:gd name="T26" fmla="*/ 840 w 879"/>
                <a:gd name="T27" fmla="*/ 434 h 1604"/>
                <a:gd name="T28" fmla="*/ 840 w 879"/>
                <a:gd name="T29" fmla="*/ 1497 h 1604"/>
                <a:gd name="T30" fmla="*/ 879 w 879"/>
                <a:gd name="T31" fmla="*/ 1497 h 1604"/>
                <a:gd name="T32" fmla="*/ 879 w 879"/>
                <a:gd name="T33" fmla="*/ 411 h 1604"/>
                <a:gd name="T34" fmla="*/ 162 w 879"/>
                <a:gd name="T35" fmla="*/ 0 h 1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9" h="1604">
                  <a:moveTo>
                    <a:pt x="162" y="0"/>
                  </a:moveTo>
                  <a:lnTo>
                    <a:pt x="0" y="98"/>
                  </a:lnTo>
                  <a:lnTo>
                    <a:pt x="0" y="142"/>
                  </a:lnTo>
                  <a:lnTo>
                    <a:pt x="0" y="142"/>
                  </a:lnTo>
                  <a:lnTo>
                    <a:pt x="0" y="1199"/>
                  </a:lnTo>
                  <a:lnTo>
                    <a:pt x="678" y="1593"/>
                  </a:lnTo>
                  <a:lnTo>
                    <a:pt x="698" y="1604"/>
                  </a:lnTo>
                  <a:lnTo>
                    <a:pt x="698" y="1604"/>
                  </a:lnTo>
                  <a:lnTo>
                    <a:pt x="698" y="1604"/>
                  </a:lnTo>
                  <a:lnTo>
                    <a:pt x="716" y="1604"/>
                  </a:lnTo>
                  <a:lnTo>
                    <a:pt x="716" y="516"/>
                  </a:lnTo>
                  <a:lnTo>
                    <a:pt x="38" y="120"/>
                  </a:lnTo>
                  <a:lnTo>
                    <a:pt x="162" y="45"/>
                  </a:lnTo>
                  <a:lnTo>
                    <a:pt x="840" y="434"/>
                  </a:lnTo>
                  <a:lnTo>
                    <a:pt x="840" y="1497"/>
                  </a:lnTo>
                  <a:lnTo>
                    <a:pt x="879" y="1497"/>
                  </a:lnTo>
                  <a:lnTo>
                    <a:pt x="879" y="411"/>
                  </a:lnTo>
                  <a:lnTo>
                    <a:pt x="162" y="0"/>
                  </a:lnTo>
                  <a:close/>
                </a:path>
              </a:pathLst>
            </a:cu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1" name="Freeform 11">
              <a:extLst>
                <a:ext uri="{FF2B5EF4-FFF2-40B4-BE49-F238E27FC236}">
                  <a16:creationId xmlns:a16="http://schemas.microsoft.com/office/drawing/2014/main" id="{7A92E200-56F8-5EC7-9EEF-C5EA497DA938}"/>
                </a:ext>
              </a:extLst>
            </p:cNvPr>
            <p:cNvSpPr>
              <a:spLocks/>
            </p:cNvSpPr>
            <p:nvPr/>
          </p:nvSpPr>
          <p:spPr bwMode="auto">
            <a:xfrm>
              <a:off x="8263621" y="2600400"/>
              <a:ext cx="931863" cy="547266"/>
            </a:xfrm>
            <a:custGeom>
              <a:avLst/>
              <a:gdLst>
                <a:gd name="T0" fmla="*/ 802 w 802"/>
                <a:gd name="T1" fmla="*/ 389 h 471"/>
                <a:gd name="T2" fmla="*/ 124 w 802"/>
                <a:gd name="T3" fmla="*/ 0 h 471"/>
                <a:gd name="T4" fmla="*/ 0 w 802"/>
                <a:gd name="T5" fmla="*/ 75 h 471"/>
                <a:gd name="T6" fmla="*/ 678 w 802"/>
                <a:gd name="T7" fmla="*/ 471 h 471"/>
                <a:gd name="T8" fmla="*/ 802 w 802"/>
                <a:gd name="T9" fmla="*/ 390 h 471"/>
                <a:gd name="T10" fmla="*/ 802 w 802"/>
                <a:gd name="T11" fmla="*/ 389 h 471"/>
              </a:gdLst>
              <a:ahLst/>
              <a:cxnLst>
                <a:cxn ang="0">
                  <a:pos x="T0" y="T1"/>
                </a:cxn>
                <a:cxn ang="0">
                  <a:pos x="T2" y="T3"/>
                </a:cxn>
                <a:cxn ang="0">
                  <a:pos x="T4" y="T5"/>
                </a:cxn>
                <a:cxn ang="0">
                  <a:pos x="T6" y="T7"/>
                </a:cxn>
                <a:cxn ang="0">
                  <a:pos x="T8" y="T9"/>
                </a:cxn>
                <a:cxn ang="0">
                  <a:pos x="T10" y="T11"/>
                </a:cxn>
              </a:cxnLst>
              <a:rect l="0" t="0" r="r" b="b"/>
              <a:pathLst>
                <a:path w="802" h="471">
                  <a:moveTo>
                    <a:pt x="802" y="389"/>
                  </a:moveTo>
                  <a:lnTo>
                    <a:pt x="124" y="0"/>
                  </a:lnTo>
                  <a:lnTo>
                    <a:pt x="0" y="75"/>
                  </a:lnTo>
                  <a:lnTo>
                    <a:pt x="678" y="471"/>
                  </a:lnTo>
                  <a:lnTo>
                    <a:pt x="802" y="390"/>
                  </a:lnTo>
                  <a:lnTo>
                    <a:pt x="802" y="389"/>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2">
              <a:extLst>
                <a:ext uri="{FF2B5EF4-FFF2-40B4-BE49-F238E27FC236}">
                  <a16:creationId xmlns:a16="http://schemas.microsoft.com/office/drawing/2014/main" id="{A10DDBF7-9725-CD3B-87F6-FB2606CB4636}"/>
                </a:ext>
              </a:extLst>
            </p:cNvPr>
            <p:cNvSpPr>
              <a:spLocks/>
            </p:cNvSpPr>
            <p:nvPr/>
          </p:nvSpPr>
          <p:spPr bwMode="auto">
            <a:xfrm>
              <a:off x="9051405" y="3053550"/>
              <a:ext cx="144079" cy="1330403"/>
            </a:xfrm>
            <a:custGeom>
              <a:avLst/>
              <a:gdLst>
                <a:gd name="T0" fmla="*/ 0 w 124"/>
                <a:gd name="T1" fmla="*/ 81 h 1145"/>
                <a:gd name="T2" fmla="*/ 0 w 124"/>
                <a:gd name="T3" fmla="*/ 81 h 1145"/>
                <a:gd name="T4" fmla="*/ 0 w 124"/>
                <a:gd name="T5" fmla="*/ 1145 h 1145"/>
                <a:gd name="T6" fmla="*/ 124 w 124"/>
                <a:gd name="T7" fmla="*/ 1046 h 1145"/>
                <a:gd name="T8" fmla="*/ 124 w 124"/>
                <a:gd name="T9" fmla="*/ 0 h 1145"/>
                <a:gd name="T10" fmla="*/ 0 w 124"/>
                <a:gd name="T11" fmla="*/ 81 h 1145"/>
              </a:gdLst>
              <a:ahLst/>
              <a:cxnLst>
                <a:cxn ang="0">
                  <a:pos x="T0" y="T1"/>
                </a:cxn>
                <a:cxn ang="0">
                  <a:pos x="T2" y="T3"/>
                </a:cxn>
                <a:cxn ang="0">
                  <a:pos x="T4" y="T5"/>
                </a:cxn>
                <a:cxn ang="0">
                  <a:pos x="T6" y="T7"/>
                </a:cxn>
                <a:cxn ang="0">
                  <a:pos x="T8" y="T9"/>
                </a:cxn>
                <a:cxn ang="0">
                  <a:pos x="T10" y="T11"/>
                </a:cxn>
              </a:cxnLst>
              <a:rect l="0" t="0" r="r" b="b"/>
              <a:pathLst>
                <a:path w="124" h="1145">
                  <a:moveTo>
                    <a:pt x="0" y="81"/>
                  </a:moveTo>
                  <a:lnTo>
                    <a:pt x="0" y="81"/>
                  </a:lnTo>
                  <a:lnTo>
                    <a:pt x="0" y="1145"/>
                  </a:lnTo>
                  <a:lnTo>
                    <a:pt x="124" y="1046"/>
                  </a:lnTo>
                  <a:lnTo>
                    <a:pt x="124" y="0"/>
                  </a:lnTo>
                  <a:lnTo>
                    <a:pt x="0" y="81"/>
                  </a:lnTo>
                  <a:close/>
                </a:path>
              </a:pathLst>
            </a:custGeom>
            <a:solidFill>
              <a:srgbClr val="CBCB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TextBox 12">
              <a:extLst>
                <a:ext uri="{FF2B5EF4-FFF2-40B4-BE49-F238E27FC236}">
                  <a16:creationId xmlns:a16="http://schemas.microsoft.com/office/drawing/2014/main" id="{CD68D8AB-52E9-76B3-9B32-1D77637650C3}"/>
                </a:ext>
              </a:extLst>
            </p:cNvPr>
            <p:cNvSpPr txBox="1"/>
            <p:nvPr/>
          </p:nvSpPr>
          <p:spPr>
            <a:xfrm>
              <a:off x="9444825" y="2983542"/>
              <a:ext cx="2299897" cy="646331"/>
            </a:xfrm>
            <a:prstGeom prst="rect">
              <a:avLst/>
            </a:prstGeom>
            <a:noFill/>
          </p:spPr>
          <p:txBody>
            <a:bodyPr wrap="square" rtlCol="0" anchor="ctr">
              <a:spAutoFit/>
            </a:bodyPr>
            <a:lstStyle/>
            <a:p>
              <a:r>
                <a:rPr lang="en-MY" b="1" dirty="0">
                  <a:solidFill>
                    <a:schemeClr val="bg1"/>
                  </a:solidFill>
                  <a:latin typeface="+mj-lt"/>
                </a:rPr>
                <a:t>KANUN KESEKSAAN (PENAL CODE)</a:t>
              </a:r>
              <a:r>
                <a:rPr lang="en-US" b="1" dirty="0">
                  <a:solidFill>
                    <a:schemeClr val="bg1"/>
                  </a:solidFill>
                  <a:latin typeface="+mj-lt"/>
                </a:rPr>
                <a:t> </a:t>
              </a:r>
            </a:p>
          </p:txBody>
        </p:sp>
        <p:pic>
          <p:nvPicPr>
            <p:cNvPr id="14" name="Picture 13">
              <a:extLst>
                <a:ext uri="{FF2B5EF4-FFF2-40B4-BE49-F238E27FC236}">
                  <a16:creationId xmlns:a16="http://schemas.microsoft.com/office/drawing/2014/main" id="{031C8C6F-61F2-F838-7D4E-D111A0E416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92455">
              <a:off x="8088902" y="2753115"/>
              <a:ext cx="1033817" cy="1533015"/>
            </a:xfrm>
            <a:prstGeom prst="rect">
              <a:avLst/>
            </a:prstGeom>
            <a:ln>
              <a:noFill/>
            </a:ln>
            <a:effectLst/>
            <a:scene3d>
              <a:camera prst="isometricOffAxis2Left">
                <a:rot lat="2100000" lon="2748000" rev="342000"/>
              </a:camera>
              <a:lightRig rig="threePt" dir="t"/>
            </a:scene3d>
          </p:spPr>
        </p:pic>
      </p:grpSp>
      <p:pic>
        <p:nvPicPr>
          <p:cNvPr id="15" name="Picture 14">
            <a:extLst>
              <a:ext uri="{FF2B5EF4-FFF2-40B4-BE49-F238E27FC236}">
                <a16:creationId xmlns:a16="http://schemas.microsoft.com/office/drawing/2014/main" id="{ECE0E70B-41CA-37C8-EBF4-8BED7B995F99}"/>
              </a:ext>
            </a:extLst>
          </p:cNvPr>
          <p:cNvPicPr>
            <a:picLocks noChangeAspect="1"/>
          </p:cNvPicPr>
          <p:nvPr/>
        </p:nvPicPr>
        <p:blipFill>
          <a:blip r:embed="rId5"/>
          <a:stretch>
            <a:fillRect/>
          </a:stretch>
        </p:blipFill>
        <p:spPr>
          <a:xfrm rot="315321">
            <a:off x="519370" y="2641309"/>
            <a:ext cx="631513" cy="858211"/>
          </a:xfrm>
          <a:prstGeom prst="rect">
            <a:avLst/>
          </a:prstGeom>
        </p:spPr>
      </p:pic>
      <p:sp>
        <p:nvSpPr>
          <p:cNvPr id="16" name="Rectangle 15">
            <a:extLst>
              <a:ext uri="{FF2B5EF4-FFF2-40B4-BE49-F238E27FC236}">
                <a16:creationId xmlns:a16="http://schemas.microsoft.com/office/drawing/2014/main" id="{616EB20E-ADC2-9B86-E8AC-A4ABCE396CA3}"/>
              </a:ext>
            </a:extLst>
          </p:cNvPr>
          <p:cNvSpPr/>
          <p:nvPr/>
        </p:nvSpPr>
        <p:spPr>
          <a:xfrm>
            <a:off x="258330" y="3985135"/>
            <a:ext cx="3664988" cy="1323439"/>
          </a:xfrm>
          <a:prstGeom prst="rect">
            <a:avLst/>
          </a:prstGeom>
          <a:solidFill>
            <a:schemeClr val="accent2">
              <a:lumMod val="60000"/>
              <a:lumOff val="40000"/>
            </a:schemeClr>
          </a:solidFill>
          <a:ln>
            <a:noFill/>
          </a:ln>
          <a:scene3d>
            <a:camera prst="orthographicFront"/>
            <a:lightRig rig="threePt" dir="t"/>
          </a:scene3d>
          <a:sp3d>
            <a:bevelT w="152400" h="50800" prst="softRound"/>
          </a:sp3d>
        </p:spPr>
        <p:txBody>
          <a:bodyPr wrap="square" anchor="ctr">
            <a:spAutoFit/>
          </a:bodyPr>
          <a:lstStyle/>
          <a:p>
            <a:pPr algn="just"/>
            <a:r>
              <a:rPr lang="en-MY" sz="1600" b="1" dirty="0" err="1"/>
              <a:t>Seksyen</a:t>
            </a:r>
            <a:r>
              <a:rPr lang="en-MY" sz="1600" b="1" dirty="0"/>
              <a:t> 405</a:t>
            </a:r>
            <a:r>
              <a:rPr lang="en-MY" sz="1600" dirty="0"/>
              <a:t> — </a:t>
            </a:r>
            <a:r>
              <a:rPr lang="en-MY" sz="1600" i="1" dirty="0"/>
              <a:t>Criminal breach of trust (CBT)</a:t>
            </a:r>
            <a:r>
              <a:rPr lang="en-MY" sz="1600" dirty="0"/>
              <a:t>: </a:t>
            </a:r>
            <a:r>
              <a:rPr lang="en-MY" sz="1600" dirty="0" err="1"/>
              <a:t>elemen</a:t>
            </a:r>
            <a:r>
              <a:rPr lang="en-MY" sz="1600" dirty="0"/>
              <a:t> </a:t>
            </a:r>
            <a:r>
              <a:rPr lang="en-MY" sz="1600" dirty="0" err="1"/>
              <a:t>utama</a:t>
            </a:r>
            <a:r>
              <a:rPr lang="en-MY" sz="1600" dirty="0"/>
              <a:t> </a:t>
            </a:r>
            <a:r>
              <a:rPr lang="en-MY" sz="1600" dirty="0" err="1"/>
              <a:t>ialah</a:t>
            </a:r>
            <a:r>
              <a:rPr lang="en-MY" sz="1600" dirty="0"/>
              <a:t> </a:t>
            </a:r>
            <a:r>
              <a:rPr lang="en-MY" sz="1600" dirty="0" err="1"/>
              <a:t>seseorang</a:t>
            </a:r>
            <a:r>
              <a:rPr lang="en-MY" sz="1600" dirty="0"/>
              <a:t> yang </a:t>
            </a:r>
            <a:r>
              <a:rPr lang="en-MY" sz="1600" dirty="0" err="1"/>
              <a:t>dipercayai</a:t>
            </a:r>
            <a:r>
              <a:rPr lang="en-MY" sz="1600" dirty="0"/>
              <a:t> </a:t>
            </a:r>
            <a:r>
              <a:rPr lang="en-MY" sz="1600" dirty="0" err="1"/>
              <a:t>menguruskan</a:t>
            </a:r>
            <a:r>
              <a:rPr lang="en-MY" sz="1600" dirty="0"/>
              <a:t> </a:t>
            </a:r>
            <a:r>
              <a:rPr lang="en-MY" sz="1600" dirty="0" err="1"/>
              <a:t>harta</a:t>
            </a:r>
            <a:r>
              <a:rPr lang="en-MY" sz="1600" dirty="0"/>
              <a:t> </a:t>
            </a:r>
            <a:r>
              <a:rPr lang="en-MY" sz="1600" dirty="0" err="1"/>
              <a:t>tetapi</a:t>
            </a:r>
            <a:r>
              <a:rPr lang="en-MY" sz="1600" dirty="0"/>
              <a:t> </a:t>
            </a:r>
            <a:r>
              <a:rPr lang="en-MY" sz="1600" dirty="0" err="1"/>
              <a:t>dengan</a:t>
            </a:r>
            <a:r>
              <a:rPr lang="en-MY" sz="1600" dirty="0"/>
              <a:t> </a:t>
            </a:r>
            <a:r>
              <a:rPr lang="en-MY" sz="1600" dirty="0" err="1"/>
              <a:t>niat</a:t>
            </a:r>
            <a:r>
              <a:rPr lang="en-MY" sz="1600" dirty="0"/>
              <a:t> </a:t>
            </a:r>
            <a:r>
              <a:rPr lang="en-MY" sz="1600" dirty="0" err="1"/>
              <a:t>curang</a:t>
            </a:r>
            <a:r>
              <a:rPr lang="en-MY" sz="1600" dirty="0"/>
              <a:t> </a:t>
            </a:r>
            <a:r>
              <a:rPr lang="en-MY" sz="1600" dirty="0" err="1"/>
              <a:t>menyeleweng</a:t>
            </a:r>
            <a:r>
              <a:rPr lang="en-MY" sz="1600" dirty="0"/>
              <a:t> </a:t>
            </a:r>
            <a:r>
              <a:rPr lang="en-MY" sz="1600" dirty="0" err="1"/>
              <a:t>atau</a:t>
            </a:r>
            <a:r>
              <a:rPr lang="en-MY" sz="1600" dirty="0"/>
              <a:t> </a:t>
            </a:r>
            <a:r>
              <a:rPr lang="en-MY" sz="1600" dirty="0" err="1"/>
              <a:t>menggunakan</a:t>
            </a:r>
            <a:r>
              <a:rPr lang="en-MY" sz="1600" dirty="0"/>
              <a:t> </a:t>
            </a:r>
            <a:r>
              <a:rPr lang="en-MY" sz="1600" dirty="0" err="1"/>
              <a:t>untuk</a:t>
            </a:r>
            <a:r>
              <a:rPr lang="en-MY" sz="1600" dirty="0"/>
              <a:t> </a:t>
            </a:r>
            <a:r>
              <a:rPr lang="en-MY" sz="1600" dirty="0" err="1"/>
              <a:t>tujuan</a:t>
            </a:r>
            <a:r>
              <a:rPr lang="en-MY" sz="1600" dirty="0"/>
              <a:t> </a:t>
            </a:r>
            <a:r>
              <a:rPr lang="en-MY" sz="1600" dirty="0" err="1"/>
              <a:t>sendiri</a:t>
            </a:r>
            <a:r>
              <a:rPr lang="en-MY" sz="1600" dirty="0"/>
              <a:t>.</a:t>
            </a:r>
            <a:endParaRPr lang="en-MY" sz="1600" dirty="0">
              <a:solidFill>
                <a:srgbClr val="001C4A"/>
              </a:solidFill>
            </a:endParaRPr>
          </a:p>
        </p:txBody>
      </p:sp>
      <p:sp>
        <p:nvSpPr>
          <p:cNvPr id="20" name="Rectangle 19">
            <a:extLst>
              <a:ext uri="{FF2B5EF4-FFF2-40B4-BE49-F238E27FC236}">
                <a16:creationId xmlns:a16="http://schemas.microsoft.com/office/drawing/2014/main" id="{8D739602-681F-8BA7-2E4A-EA4A78987CD2}"/>
              </a:ext>
            </a:extLst>
          </p:cNvPr>
          <p:cNvSpPr/>
          <p:nvPr/>
        </p:nvSpPr>
        <p:spPr>
          <a:xfrm>
            <a:off x="4126351" y="5419765"/>
            <a:ext cx="3734150" cy="1077218"/>
          </a:xfrm>
          <a:prstGeom prst="rect">
            <a:avLst/>
          </a:prstGeom>
          <a:solidFill>
            <a:schemeClr val="accent2">
              <a:lumMod val="60000"/>
              <a:lumOff val="40000"/>
            </a:schemeClr>
          </a:solidFill>
          <a:ln>
            <a:noFill/>
          </a:ln>
          <a:scene3d>
            <a:camera prst="orthographicFront"/>
            <a:lightRig rig="threePt" dir="t"/>
          </a:scene3d>
          <a:sp3d>
            <a:bevelT w="152400" h="50800" prst="softRound"/>
          </a:sp3d>
        </p:spPr>
        <p:txBody>
          <a:bodyPr wrap="square" anchor="ctr">
            <a:spAutoFit/>
          </a:bodyPr>
          <a:lstStyle/>
          <a:p>
            <a:pPr algn="just"/>
            <a:r>
              <a:rPr lang="en-MY" sz="1600" dirty="0" err="1"/>
              <a:t>semua</a:t>
            </a:r>
            <a:r>
              <a:rPr lang="en-MY" sz="1600" dirty="0"/>
              <a:t> </a:t>
            </a:r>
            <a:r>
              <a:rPr lang="en-MY" sz="1600" dirty="0" err="1"/>
              <a:t>isu</a:t>
            </a:r>
            <a:r>
              <a:rPr lang="en-MY" sz="1600" dirty="0"/>
              <a:t> </a:t>
            </a:r>
            <a:r>
              <a:rPr lang="en-MY" sz="1600" dirty="0" err="1"/>
              <a:t>perolehan</a:t>
            </a:r>
            <a:r>
              <a:rPr lang="en-MY" sz="1600" dirty="0"/>
              <a:t> yang </a:t>
            </a:r>
            <a:r>
              <a:rPr lang="en-MY" sz="1600" dirty="0" err="1"/>
              <a:t>melibatkan</a:t>
            </a:r>
            <a:r>
              <a:rPr lang="en-MY" sz="1600" dirty="0"/>
              <a:t> </a:t>
            </a:r>
            <a:r>
              <a:rPr lang="en-MY" sz="1600" dirty="0" err="1"/>
              <a:t>sogokan</a:t>
            </a:r>
            <a:r>
              <a:rPr lang="en-MY" sz="1600" dirty="0"/>
              <a:t>, </a:t>
            </a:r>
            <a:r>
              <a:rPr lang="en-MY" sz="1600" dirty="0" err="1"/>
              <a:t>konflik</a:t>
            </a:r>
            <a:r>
              <a:rPr lang="en-MY" sz="1600" dirty="0"/>
              <a:t> </a:t>
            </a:r>
            <a:r>
              <a:rPr lang="en-MY" sz="1600" dirty="0" err="1"/>
              <a:t>kepentingan</a:t>
            </a:r>
            <a:r>
              <a:rPr lang="en-MY" sz="1600" dirty="0"/>
              <a:t>, </a:t>
            </a:r>
            <a:r>
              <a:rPr lang="en-MY" sz="1600" dirty="0" err="1"/>
              <a:t>atau</a:t>
            </a:r>
            <a:r>
              <a:rPr lang="en-MY" sz="1600" dirty="0"/>
              <a:t> </a:t>
            </a:r>
            <a:r>
              <a:rPr lang="en-MY" sz="1600" dirty="0" err="1"/>
              <a:t>komisen</a:t>
            </a:r>
            <a:r>
              <a:rPr lang="en-MY" sz="1600" dirty="0"/>
              <a:t> </a:t>
            </a:r>
            <a:r>
              <a:rPr lang="en-MY" sz="1600" dirty="0" err="1"/>
              <a:t>luar</a:t>
            </a:r>
            <a:r>
              <a:rPr lang="en-MY" sz="1600" dirty="0"/>
              <a:t> </a:t>
            </a:r>
            <a:r>
              <a:rPr lang="en-MY" sz="1600" dirty="0" err="1"/>
              <a:t>undang-undang</a:t>
            </a:r>
            <a:r>
              <a:rPr lang="en-MY" sz="1600" dirty="0"/>
              <a:t> </a:t>
            </a:r>
            <a:r>
              <a:rPr lang="en-MY" sz="1600" dirty="0" err="1"/>
              <a:t>boleh</a:t>
            </a:r>
            <a:r>
              <a:rPr lang="en-MY" sz="1600" dirty="0"/>
              <a:t> </a:t>
            </a:r>
            <a:r>
              <a:rPr lang="en-MY" sz="1600" dirty="0" err="1"/>
              <a:t>dirujuk</a:t>
            </a:r>
            <a:r>
              <a:rPr lang="en-MY" sz="1600" dirty="0"/>
              <a:t> </a:t>
            </a:r>
            <a:r>
              <a:rPr lang="en-MY" sz="1600" dirty="0" err="1"/>
              <a:t>kepada</a:t>
            </a:r>
            <a:r>
              <a:rPr lang="en-MY" sz="1600" dirty="0"/>
              <a:t> MACC</a:t>
            </a:r>
            <a:endParaRPr lang="en-MY" sz="1600" dirty="0">
              <a:solidFill>
                <a:srgbClr val="001C4A"/>
              </a:solidFill>
            </a:endParaRPr>
          </a:p>
        </p:txBody>
      </p:sp>
      <p:sp>
        <p:nvSpPr>
          <p:cNvPr id="21" name="Rectangle 20">
            <a:extLst>
              <a:ext uri="{FF2B5EF4-FFF2-40B4-BE49-F238E27FC236}">
                <a16:creationId xmlns:a16="http://schemas.microsoft.com/office/drawing/2014/main" id="{5E742E3F-B667-1F99-9A0C-A7B3DD9D8B36}"/>
              </a:ext>
            </a:extLst>
          </p:cNvPr>
          <p:cNvSpPr/>
          <p:nvPr/>
        </p:nvSpPr>
        <p:spPr>
          <a:xfrm>
            <a:off x="8140679" y="3864494"/>
            <a:ext cx="3864340" cy="1200329"/>
          </a:xfrm>
          <a:prstGeom prst="rect">
            <a:avLst/>
          </a:prstGeom>
          <a:solidFill>
            <a:schemeClr val="accent2">
              <a:lumMod val="60000"/>
              <a:lumOff val="40000"/>
            </a:schemeClr>
          </a:solidFill>
          <a:ln>
            <a:noFill/>
          </a:ln>
          <a:scene3d>
            <a:camera prst="orthographicFront"/>
            <a:lightRig rig="threePt" dir="t"/>
          </a:scene3d>
          <a:sp3d>
            <a:bevelT w="152400" h="50800" prst="softRound"/>
          </a:sp3d>
        </p:spPr>
        <p:txBody>
          <a:bodyPr wrap="square" anchor="ctr">
            <a:spAutoFit/>
          </a:bodyPr>
          <a:lstStyle/>
          <a:p>
            <a:pPr algn="just"/>
            <a:endParaRPr lang="en-MY" sz="800" dirty="0"/>
          </a:p>
          <a:p>
            <a:pPr algn="just"/>
            <a:r>
              <a:rPr lang="en-MY" sz="1600" dirty="0" err="1"/>
              <a:t>Menjenayahkan</a:t>
            </a:r>
            <a:r>
              <a:rPr lang="en-MY" sz="1600" dirty="0"/>
              <a:t> </a:t>
            </a:r>
            <a:r>
              <a:rPr lang="en-MY" sz="1600" b="1" dirty="0"/>
              <a:t>money laundering</a:t>
            </a:r>
            <a:r>
              <a:rPr lang="en-MY" sz="1600" dirty="0"/>
              <a:t> dan </a:t>
            </a:r>
            <a:r>
              <a:rPr lang="en-MY" sz="1600" dirty="0" err="1"/>
              <a:t>menghendaki</a:t>
            </a:r>
            <a:r>
              <a:rPr lang="en-MY" sz="1600" dirty="0"/>
              <a:t> </a:t>
            </a:r>
            <a:r>
              <a:rPr lang="en-MY" sz="1600" dirty="0" err="1"/>
              <a:t>institusi</a:t>
            </a:r>
            <a:r>
              <a:rPr lang="en-MY" sz="1600" dirty="0"/>
              <a:t> </a:t>
            </a:r>
            <a:r>
              <a:rPr lang="en-MY" sz="1600" dirty="0" err="1"/>
              <a:t>kewangan</a:t>
            </a:r>
            <a:r>
              <a:rPr lang="en-MY" sz="1600" dirty="0"/>
              <a:t> </a:t>
            </a:r>
            <a:r>
              <a:rPr lang="en-MY" sz="1600" dirty="0" err="1"/>
              <a:t>menjalankan</a:t>
            </a:r>
            <a:r>
              <a:rPr lang="en-MY" sz="1600" dirty="0"/>
              <a:t> </a:t>
            </a:r>
            <a:r>
              <a:rPr lang="en-MY" sz="1600" b="1" dirty="0"/>
              <a:t>Customer Due Diligence (CDD)</a:t>
            </a:r>
            <a:r>
              <a:rPr lang="en-MY" sz="1600" dirty="0"/>
              <a:t>, </a:t>
            </a:r>
            <a:r>
              <a:rPr lang="en-MY" sz="1600" dirty="0" err="1"/>
              <a:t>memfailkan</a:t>
            </a:r>
            <a:r>
              <a:rPr lang="en-MY" sz="1600" dirty="0"/>
              <a:t> </a:t>
            </a:r>
            <a:r>
              <a:rPr lang="en-MY" sz="1600" b="1" dirty="0"/>
              <a:t>Suspicious Transaction.</a:t>
            </a:r>
            <a:endParaRPr lang="en-MY" sz="1600" dirty="0"/>
          </a:p>
        </p:txBody>
      </p:sp>
    </p:spTree>
    <p:extLst>
      <p:ext uri="{BB962C8B-B14F-4D97-AF65-F5344CB8AC3E}">
        <p14:creationId xmlns:p14="http://schemas.microsoft.com/office/powerpoint/2010/main" val="25530041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anim calcmode="lin" valueType="num">
                                      <p:cBhvr>
                                        <p:cTn id="8" dur="1000" fill="hold"/>
                                        <p:tgtEl>
                                          <p:spTgt spid="85"/>
                                        </p:tgtEl>
                                        <p:attrNameLst>
                                          <p:attrName>ppt_x</p:attrName>
                                        </p:attrNameLst>
                                      </p:cBhvr>
                                      <p:tavLst>
                                        <p:tav tm="0">
                                          <p:val>
                                            <p:strVal val="#ppt_x"/>
                                          </p:val>
                                        </p:tav>
                                        <p:tav tm="100000">
                                          <p:val>
                                            <p:strVal val="#ppt_x"/>
                                          </p:val>
                                        </p:tav>
                                      </p:tavLst>
                                    </p:anim>
                                    <p:anim calcmode="lin" valueType="num">
                                      <p:cBhvr>
                                        <p:cTn id="9" dur="1000" fill="hold"/>
                                        <p:tgtEl>
                                          <p:spTgt spid="8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9"/>
                                        </p:tgtEl>
                                        <p:attrNameLst>
                                          <p:attrName>style.visibility</p:attrName>
                                        </p:attrNameLst>
                                      </p:cBhvr>
                                      <p:to>
                                        <p:strVal val="visible"/>
                                      </p:to>
                                    </p:set>
                                    <p:animEffect transition="in" filter="fade">
                                      <p:cBhvr>
                                        <p:cTn id="13" dur="1000"/>
                                        <p:tgtEl>
                                          <p:spTgt spid="119"/>
                                        </p:tgtEl>
                                      </p:cBhvr>
                                    </p:animEffect>
                                    <p:anim calcmode="lin" valueType="num">
                                      <p:cBhvr>
                                        <p:cTn id="14" dur="1000" fill="hold"/>
                                        <p:tgtEl>
                                          <p:spTgt spid="119"/>
                                        </p:tgtEl>
                                        <p:attrNameLst>
                                          <p:attrName>ppt_x</p:attrName>
                                        </p:attrNameLst>
                                      </p:cBhvr>
                                      <p:tavLst>
                                        <p:tav tm="0">
                                          <p:val>
                                            <p:strVal val="#ppt_x"/>
                                          </p:val>
                                        </p:tav>
                                        <p:tav tm="100000">
                                          <p:val>
                                            <p:strVal val="#ppt_x"/>
                                          </p:val>
                                        </p:tav>
                                      </p:tavLst>
                                    </p:anim>
                                    <p:anim calcmode="lin" valueType="num">
                                      <p:cBhvr>
                                        <p:cTn id="15" dur="1000" fill="hold"/>
                                        <p:tgtEl>
                                          <p:spTgt spid="11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18"/>
                                        </p:tgtEl>
                                        <p:attrNameLst>
                                          <p:attrName>style.visibility</p:attrName>
                                        </p:attrNameLst>
                                      </p:cBhvr>
                                      <p:to>
                                        <p:strVal val="visible"/>
                                      </p:to>
                                    </p:set>
                                    <p:animEffect transition="in" filter="fade">
                                      <p:cBhvr>
                                        <p:cTn id="18" dur="1000"/>
                                        <p:tgtEl>
                                          <p:spTgt spid="118"/>
                                        </p:tgtEl>
                                      </p:cBhvr>
                                    </p:animEffect>
                                    <p:anim calcmode="lin" valueType="num">
                                      <p:cBhvr>
                                        <p:cTn id="19" dur="1000" fill="hold"/>
                                        <p:tgtEl>
                                          <p:spTgt spid="118"/>
                                        </p:tgtEl>
                                        <p:attrNameLst>
                                          <p:attrName>ppt_x</p:attrName>
                                        </p:attrNameLst>
                                      </p:cBhvr>
                                      <p:tavLst>
                                        <p:tav tm="0">
                                          <p:val>
                                            <p:strVal val="#ppt_x"/>
                                          </p:val>
                                        </p:tav>
                                        <p:tav tm="100000">
                                          <p:val>
                                            <p:strVal val="#ppt_x"/>
                                          </p:val>
                                        </p:tav>
                                      </p:tavLst>
                                    </p:anim>
                                    <p:anim calcmode="lin" valueType="num">
                                      <p:cBhvr>
                                        <p:cTn id="20" dur="1000" fill="hold"/>
                                        <p:tgtEl>
                                          <p:spTgt spid="118"/>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95"/>
                                        </p:tgtEl>
                                        <p:attrNameLst>
                                          <p:attrName>style.visibility</p:attrName>
                                        </p:attrNameLst>
                                      </p:cBhvr>
                                      <p:to>
                                        <p:strVal val="visible"/>
                                      </p:to>
                                    </p:set>
                                    <p:animEffect transition="in" filter="fade">
                                      <p:cBhvr>
                                        <p:cTn id="24" dur="1000"/>
                                        <p:tgtEl>
                                          <p:spTgt spid="95"/>
                                        </p:tgtEl>
                                      </p:cBhvr>
                                    </p:animEffect>
                                    <p:anim calcmode="lin" valueType="num">
                                      <p:cBhvr>
                                        <p:cTn id="25" dur="1000" fill="hold"/>
                                        <p:tgtEl>
                                          <p:spTgt spid="95"/>
                                        </p:tgtEl>
                                        <p:attrNameLst>
                                          <p:attrName>ppt_x</p:attrName>
                                        </p:attrNameLst>
                                      </p:cBhvr>
                                      <p:tavLst>
                                        <p:tav tm="0">
                                          <p:val>
                                            <p:strVal val="#ppt_x"/>
                                          </p:val>
                                        </p:tav>
                                        <p:tav tm="100000">
                                          <p:val>
                                            <p:strVal val="#ppt_x"/>
                                          </p:val>
                                        </p:tav>
                                      </p:tavLst>
                                    </p:anim>
                                    <p:anim calcmode="lin" valueType="num">
                                      <p:cBhvr>
                                        <p:cTn id="26" dur="1000" fill="hold"/>
                                        <p:tgtEl>
                                          <p:spTgt spid="9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6"/>
                                        </p:tgtEl>
                                        <p:attrNameLst>
                                          <p:attrName>style.visibility</p:attrName>
                                        </p:attrNameLst>
                                      </p:cBhvr>
                                      <p:to>
                                        <p:strVal val="visible"/>
                                      </p:to>
                                    </p:set>
                                    <p:animEffect transition="in" filter="fade">
                                      <p:cBhvr>
                                        <p:cTn id="29" dur="1000"/>
                                        <p:tgtEl>
                                          <p:spTgt spid="96"/>
                                        </p:tgtEl>
                                      </p:cBhvr>
                                    </p:animEffect>
                                    <p:anim calcmode="lin" valueType="num">
                                      <p:cBhvr>
                                        <p:cTn id="30" dur="1000" fill="hold"/>
                                        <p:tgtEl>
                                          <p:spTgt spid="96"/>
                                        </p:tgtEl>
                                        <p:attrNameLst>
                                          <p:attrName>ppt_x</p:attrName>
                                        </p:attrNameLst>
                                      </p:cBhvr>
                                      <p:tavLst>
                                        <p:tav tm="0">
                                          <p:val>
                                            <p:strVal val="#ppt_x"/>
                                          </p:val>
                                        </p:tav>
                                        <p:tav tm="100000">
                                          <p:val>
                                            <p:strVal val="#ppt_x"/>
                                          </p:val>
                                        </p:tav>
                                      </p:tavLst>
                                    </p:anim>
                                    <p:anim calcmode="lin" valueType="num">
                                      <p:cBhvr>
                                        <p:cTn id="31" dur="1000" fill="hold"/>
                                        <p:tgtEl>
                                          <p:spTgt spid="96"/>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22" presetClass="entr" presetSubtype="4" fill="hold" nodeType="afterEffect">
                                  <p:stCondLst>
                                    <p:cond delay="0"/>
                                  </p:stCondLst>
                                  <p:childTnLst>
                                    <p:set>
                                      <p:cBhvr>
                                        <p:cTn id="34" dur="1" fill="hold">
                                          <p:stCondLst>
                                            <p:cond delay="0"/>
                                          </p:stCondLst>
                                        </p:cTn>
                                        <p:tgtEl>
                                          <p:spTgt spid="105"/>
                                        </p:tgtEl>
                                        <p:attrNameLst>
                                          <p:attrName>style.visibility</p:attrName>
                                        </p:attrNameLst>
                                      </p:cBhvr>
                                      <p:to>
                                        <p:strVal val="visible"/>
                                      </p:to>
                                    </p:set>
                                    <p:animEffect transition="in" filter="wipe(down)">
                                      <p:cBhvr>
                                        <p:cTn id="35" dur="500"/>
                                        <p:tgtEl>
                                          <p:spTgt spid="105"/>
                                        </p:tgtEl>
                                      </p:cBhvr>
                                    </p:animEffect>
                                  </p:childTnLst>
                                </p:cTn>
                              </p:par>
                              <p:par>
                                <p:cTn id="36" presetID="22" presetClass="entr" presetSubtype="4" fill="hold" nodeType="withEffect">
                                  <p:stCondLst>
                                    <p:cond delay="0"/>
                                  </p:stCondLst>
                                  <p:childTnLst>
                                    <p:set>
                                      <p:cBhvr>
                                        <p:cTn id="37" dur="1" fill="hold">
                                          <p:stCondLst>
                                            <p:cond delay="0"/>
                                          </p:stCondLst>
                                        </p:cTn>
                                        <p:tgtEl>
                                          <p:spTgt spid="114"/>
                                        </p:tgtEl>
                                        <p:attrNameLst>
                                          <p:attrName>style.visibility</p:attrName>
                                        </p:attrNameLst>
                                      </p:cBhvr>
                                      <p:to>
                                        <p:strVal val="visible"/>
                                      </p:to>
                                    </p:set>
                                    <p:animEffect transition="in" filter="wipe(down)">
                                      <p:cBhvr>
                                        <p:cTn id="38" dur="500"/>
                                        <p:tgtEl>
                                          <p:spTgt spid="114"/>
                                        </p:tgtEl>
                                      </p:cBhvr>
                                    </p:animEffect>
                                  </p:childTnLst>
                                </p:cTn>
                              </p:par>
                            </p:childTnLst>
                          </p:cTn>
                        </p:par>
                        <p:par>
                          <p:cTn id="39" fill="hold">
                            <p:stCondLst>
                              <p:cond delay="3500"/>
                            </p:stCondLst>
                            <p:childTnLst>
                              <p:par>
                                <p:cTn id="40" presetID="42" presetClass="entr" presetSubtype="0"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childTnLst>
                          </p:cTn>
                        </p:par>
                        <p:par>
                          <p:cTn id="55" fill="hold">
                            <p:stCondLst>
                              <p:cond delay="4500"/>
                            </p:stCondLst>
                            <p:childTnLst>
                              <p:par>
                                <p:cTn id="56" presetID="42" presetClass="entr" presetSubtype="0" fill="hold" grpId="0"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1000"/>
                                        <p:tgtEl>
                                          <p:spTgt spid="21"/>
                                        </p:tgtEl>
                                      </p:cBhvr>
                                    </p:animEffect>
                                    <p:anim calcmode="lin" valueType="num">
                                      <p:cBhvr>
                                        <p:cTn id="59" dur="1000" fill="hold"/>
                                        <p:tgtEl>
                                          <p:spTgt spid="21"/>
                                        </p:tgtEl>
                                        <p:attrNameLst>
                                          <p:attrName>ppt_x</p:attrName>
                                        </p:attrNameLst>
                                      </p:cBhvr>
                                      <p:tavLst>
                                        <p:tav tm="0">
                                          <p:val>
                                            <p:strVal val="#ppt_x"/>
                                          </p:val>
                                        </p:tav>
                                        <p:tav tm="100000">
                                          <p:val>
                                            <p:strVal val="#ppt_x"/>
                                          </p:val>
                                        </p:tav>
                                      </p:tavLst>
                                    </p:anim>
                                    <p:anim calcmode="lin" valueType="num">
                                      <p:cBhvr>
                                        <p:cTn id="6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95" grpId="0" animBg="1"/>
      <p:bldP spid="118" grpId="0" animBg="1"/>
      <p:bldP spid="16"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0A7CB-90A8-F864-C683-DFFB3145F82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78CEBE-51ED-9FBC-18FD-31D0A1C17F76}"/>
              </a:ext>
            </a:extLst>
          </p:cNvPr>
          <p:cNvSpPr>
            <a:spLocks noGrp="1"/>
          </p:cNvSpPr>
          <p:nvPr>
            <p:ph type="sldNum" sz="quarter" idx="18"/>
          </p:nvPr>
        </p:nvSpPr>
        <p:spPr>
          <a:xfrm>
            <a:off x="11790972" y="6609754"/>
            <a:ext cx="318866" cy="314418"/>
          </a:xfrm>
        </p:spPr>
        <p:txBody>
          <a:bodyPr/>
          <a:lstStyle/>
          <a:p>
            <a:fld id="{004A013D-4A56-44E7-9E11-7B0D73193E91}" type="slidenum">
              <a:rPr lang="en-IN" smtClean="0"/>
              <a:pPr/>
              <a:t>8</a:t>
            </a:fld>
            <a:endParaRPr lang="en-IN" dirty="0"/>
          </a:p>
        </p:txBody>
      </p:sp>
      <p:sp>
        <p:nvSpPr>
          <p:cNvPr id="4" name="Title 3">
            <a:extLst>
              <a:ext uri="{FF2B5EF4-FFF2-40B4-BE49-F238E27FC236}">
                <a16:creationId xmlns:a16="http://schemas.microsoft.com/office/drawing/2014/main" id="{E32A31A0-B176-F54C-38E8-315D7F9CF078}"/>
              </a:ext>
            </a:extLst>
          </p:cNvPr>
          <p:cNvSpPr txBox="1">
            <a:spLocks/>
          </p:cNvSpPr>
          <p:nvPr/>
        </p:nvSpPr>
        <p:spPr>
          <a:xfrm>
            <a:off x="4578334" y="-36832"/>
            <a:ext cx="7758325" cy="782075"/>
          </a:xfrm>
          <a:prstGeom prst="rect">
            <a:avLst/>
          </a:prstGeom>
        </p:spPr>
        <p:txBody>
          <a:bodyPr vert="horz" lIns="91440" tIns="45720" rIns="91440" bIns="0" rtlCol="0" anchor="b">
            <a:noAutofit/>
          </a:bodyPr>
          <a:lstStyle>
            <a:lvl1pPr algn="l" defTabSz="914400" rtl="0" eaLnBrk="1" latinLnBrk="0" hangingPunct="1">
              <a:lnSpc>
                <a:spcPct val="90000"/>
              </a:lnSpc>
              <a:spcBef>
                <a:spcPct val="0"/>
              </a:spcBef>
              <a:buNone/>
              <a:defRPr lang="en-IN" sz="3600" b="1" kern="1200">
                <a:solidFill>
                  <a:schemeClr val="bg1"/>
                </a:solidFill>
                <a:latin typeface="Arial" panose="020B0604020202020204" pitchFamily="34" charset="0"/>
                <a:ea typeface="+mj-ea"/>
                <a:cs typeface="Arial" panose="020B0604020202020204" pitchFamily="34" charset="0"/>
              </a:defRPr>
            </a:lvl1pPr>
          </a:lstStyle>
          <a:p>
            <a:r>
              <a:rPr lang="en-US" sz="3200" dirty="0"/>
              <a:t>UNDANG-UNDANG / PERATURAN</a:t>
            </a:r>
            <a:endParaRPr lang="en-MY" sz="3200" dirty="0"/>
          </a:p>
        </p:txBody>
      </p:sp>
      <p:sp>
        <p:nvSpPr>
          <p:cNvPr id="85" name="Rectangle 84">
            <a:extLst>
              <a:ext uri="{FF2B5EF4-FFF2-40B4-BE49-F238E27FC236}">
                <a16:creationId xmlns:a16="http://schemas.microsoft.com/office/drawing/2014/main" id="{622581B9-91E8-3E37-2F7F-3DEE9D4FBDFD}"/>
              </a:ext>
            </a:extLst>
          </p:cNvPr>
          <p:cNvSpPr/>
          <p:nvPr/>
        </p:nvSpPr>
        <p:spPr>
          <a:xfrm>
            <a:off x="258330" y="5481321"/>
            <a:ext cx="3664988" cy="954107"/>
          </a:xfrm>
          <a:prstGeom prst="rect">
            <a:avLst/>
          </a:prstGeom>
          <a:solidFill>
            <a:schemeClr val="accent2">
              <a:lumMod val="60000"/>
              <a:lumOff val="40000"/>
            </a:schemeClr>
          </a:solidFill>
          <a:ln>
            <a:noFill/>
          </a:ln>
          <a:scene3d>
            <a:camera prst="orthographicFront"/>
            <a:lightRig rig="threePt" dir="t"/>
          </a:scene3d>
          <a:sp3d>
            <a:bevelT w="152400" h="50800" prst="softRound"/>
          </a:sp3d>
        </p:spPr>
        <p:txBody>
          <a:bodyPr wrap="square" anchor="ctr">
            <a:spAutoFit/>
          </a:bodyPr>
          <a:lstStyle/>
          <a:p>
            <a:pPr algn="just"/>
            <a:endParaRPr lang="en-US" sz="800" dirty="0">
              <a:solidFill>
                <a:srgbClr val="001C4A"/>
              </a:solidFill>
            </a:endParaRPr>
          </a:p>
          <a:p>
            <a:pPr algn="just"/>
            <a:r>
              <a:rPr lang="en-MY" sz="1600" dirty="0" err="1"/>
              <a:t>penggunaan</a:t>
            </a:r>
            <a:r>
              <a:rPr lang="en-MY" sz="1600" dirty="0"/>
              <a:t> </a:t>
            </a:r>
            <a:r>
              <a:rPr lang="en-MY" sz="1600" dirty="0" err="1"/>
              <a:t>analitik</a:t>
            </a:r>
            <a:r>
              <a:rPr lang="en-MY" sz="1600" dirty="0"/>
              <a:t> </a:t>
            </a:r>
            <a:r>
              <a:rPr lang="en-MY" sz="1600" dirty="0" err="1"/>
              <a:t>atau</a:t>
            </a:r>
            <a:r>
              <a:rPr lang="en-MY" sz="1600" dirty="0"/>
              <a:t> </a:t>
            </a:r>
            <a:r>
              <a:rPr lang="en-MY" sz="1600" dirty="0" err="1"/>
              <a:t>perkongsian</a:t>
            </a:r>
            <a:r>
              <a:rPr lang="en-MY" sz="1600" dirty="0"/>
              <a:t> data </a:t>
            </a:r>
            <a:r>
              <a:rPr lang="en-MY" sz="1600" dirty="0" err="1"/>
              <a:t>untuk</a:t>
            </a:r>
            <a:r>
              <a:rPr lang="en-MY" sz="1600" dirty="0"/>
              <a:t> </a:t>
            </a:r>
            <a:r>
              <a:rPr lang="en-MY" sz="1600" dirty="0" err="1"/>
              <a:t>pengesanan</a:t>
            </a:r>
            <a:r>
              <a:rPr lang="en-MY" sz="1600" dirty="0"/>
              <a:t> fraud </a:t>
            </a:r>
            <a:r>
              <a:rPr lang="en-MY" sz="1600" dirty="0" err="1"/>
              <a:t>mesti</a:t>
            </a:r>
            <a:r>
              <a:rPr lang="en-MY" sz="1600" dirty="0"/>
              <a:t> </a:t>
            </a:r>
            <a:r>
              <a:rPr lang="en-MY" sz="1600" dirty="0" err="1"/>
              <a:t>mempertimbangkan</a:t>
            </a:r>
            <a:r>
              <a:rPr lang="en-MY" sz="1600" dirty="0"/>
              <a:t> PDPA</a:t>
            </a:r>
            <a:endParaRPr lang="en-US" sz="1100" dirty="0">
              <a:solidFill>
                <a:srgbClr val="001C4A"/>
              </a:solidFill>
            </a:endParaRPr>
          </a:p>
        </p:txBody>
      </p:sp>
      <p:grpSp>
        <p:nvGrpSpPr>
          <p:cNvPr id="96" name="Group 95">
            <a:extLst>
              <a:ext uri="{FF2B5EF4-FFF2-40B4-BE49-F238E27FC236}">
                <a16:creationId xmlns:a16="http://schemas.microsoft.com/office/drawing/2014/main" id="{EC8E1AA9-C6E3-FE10-0124-77884657E68F}"/>
              </a:ext>
            </a:extLst>
          </p:cNvPr>
          <p:cNvGrpSpPr/>
          <p:nvPr/>
        </p:nvGrpSpPr>
        <p:grpSpPr>
          <a:xfrm>
            <a:off x="8118363" y="1984395"/>
            <a:ext cx="3995193" cy="1863725"/>
            <a:chOff x="8068566" y="2541484"/>
            <a:chExt cx="3995193" cy="1863725"/>
          </a:xfrm>
        </p:grpSpPr>
        <p:sp>
          <p:nvSpPr>
            <p:cNvPr id="97" name="Rectangle 9">
              <a:extLst>
                <a:ext uri="{FF2B5EF4-FFF2-40B4-BE49-F238E27FC236}">
                  <a16:creationId xmlns:a16="http://schemas.microsoft.com/office/drawing/2014/main" id="{3680A0ED-370F-F26F-7505-D3BECB96F09D}"/>
                </a:ext>
              </a:extLst>
            </p:cNvPr>
            <p:cNvSpPr>
              <a:spLocks noChangeArrowheads="1"/>
            </p:cNvSpPr>
            <p:nvPr/>
          </p:nvSpPr>
          <p:spPr bwMode="auto">
            <a:xfrm>
              <a:off x="8407700" y="2548113"/>
              <a:ext cx="3532828" cy="1419870"/>
            </a:xfrm>
            <a:prstGeom prst="rect">
              <a:avLst/>
            </a:prstGeom>
            <a:solidFill>
              <a:schemeClr val="accent2"/>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98" name="Freeform 10">
              <a:extLst>
                <a:ext uri="{FF2B5EF4-FFF2-40B4-BE49-F238E27FC236}">
                  <a16:creationId xmlns:a16="http://schemas.microsoft.com/office/drawing/2014/main" id="{5E09060D-C9A9-8B49-4C62-308D3A52BE44}"/>
                </a:ext>
              </a:extLst>
            </p:cNvPr>
            <p:cNvSpPr>
              <a:spLocks/>
            </p:cNvSpPr>
            <p:nvPr/>
          </p:nvSpPr>
          <p:spPr bwMode="auto">
            <a:xfrm>
              <a:off x="8218886" y="2541484"/>
              <a:ext cx="1021331" cy="1863725"/>
            </a:xfrm>
            <a:custGeom>
              <a:avLst/>
              <a:gdLst>
                <a:gd name="T0" fmla="*/ 162 w 879"/>
                <a:gd name="T1" fmla="*/ 0 h 1604"/>
                <a:gd name="T2" fmla="*/ 0 w 879"/>
                <a:gd name="T3" fmla="*/ 98 h 1604"/>
                <a:gd name="T4" fmla="*/ 0 w 879"/>
                <a:gd name="T5" fmla="*/ 142 h 1604"/>
                <a:gd name="T6" fmla="*/ 0 w 879"/>
                <a:gd name="T7" fmla="*/ 142 h 1604"/>
                <a:gd name="T8" fmla="*/ 0 w 879"/>
                <a:gd name="T9" fmla="*/ 1199 h 1604"/>
                <a:gd name="T10" fmla="*/ 678 w 879"/>
                <a:gd name="T11" fmla="*/ 1593 h 1604"/>
                <a:gd name="T12" fmla="*/ 698 w 879"/>
                <a:gd name="T13" fmla="*/ 1604 h 1604"/>
                <a:gd name="T14" fmla="*/ 698 w 879"/>
                <a:gd name="T15" fmla="*/ 1604 h 1604"/>
                <a:gd name="T16" fmla="*/ 698 w 879"/>
                <a:gd name="T17" fmla="*/ 1604 h 1604"/>
                <a:gd name="T18" fmla="*/ 716 w 879"/>
                <a:gd name="T19" fmla="*/ 1604 h 1604"/>
                <a:gd name="T20" fmla="*/ 716 w 879"/>
                <a:gd name="T21" fmla="*/ 516 h 1604"/>
                <a:gd name="T22" fmla="*/ 38 w 879"/>
                <a:gd name="T23" fmla="*/ 120 h 1604"/>
                <a:gd name="T24" fmla="*/ 162 w 879"/>
                <a:gd name="T25" fmla="*/ 45 h 1604"/>
                <a:gd name="T26" fmla="*/ 840 w 879"/>
                <a:gd name="T27" fmla="*/ 434 h 1604"/>
                <a:gd name="T28" fmla="*/ 840 w 879"/>
                <a:gd name="T29" fmla="*/ 1497 h 1604"/>
                <a:gd name="T30" fmla="*/ 879 w 879"/>
                <a:gd name="T31" fmla="*/ 1497 h 1604"/>
                <a:gd name="T32" fmla="*/ 879 w 879"/>
                <a:gd name="T33" fmla="*/ 411 h 1604"/>
                <a:gd name="T34" fmla="*/ 162 w 879"/>
                <a:gd name="T35" fmla="*/ 0 h 1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9" h="1604">
                  <a:moveTo>
                    <a:pt x="162" y="0"/>
                  </a:moveTo>
                  <a:lnTo>
                    <a:pt x="0" y="98"/>
                  </a:lnTo>
                  <a:lnTo>
                    <a:pt x="0" y="142"/>
                  </a:lnTo>
                  <a:lnTo>
                    <a:pt x="0" y="142"/>
                  </a:lnTo>
                  <a:lnTo>
                    <a:pt x="0" y="1199"/>
                  </a:lnTo>
                  <a:lnTo>
                    <a:pt x="678" y="1593"/>
                  </a:lnTo>
                  <a:lnTo>
                    <a:pt x="698" y="1604"/>
                  </a:lnTo>
                  <a:lnTo>
                    <a:pt x="698" y="1604"/>
                  </a:lnTo>
                  <a:lnTo>
                    <a:pt x="698" y="1604"/>
                  </a:lnTo>
                  <a:lnTo>
                    <a:pt x="716" y="1604"/>
                  </a:lnTo>
                  <a:lnTo>
                    <a:pt x="716" y="516"/>
                  </a:lnTo>
                  <a:lnTo>
                    <a:pt x="38" y="120"/>
                  </a:lnTo>
                  <a:lnTo>
                    <a:pt x="162" y="45"/>
                  </a:lnTo>
                  <a:lnTo>
                    <a:pt x="840" y="434"/>
                  </a:lnTo>
                  <a:lnTo>
                    <a:pt x="840" y="1497"/>
                  </a:lnTo>
                  <a:lnTo>
                    <a:pt x="879" y="1497"/>
                  </a:lnTo>
                  <a:lnTo>
                    <a:pt x="879" y="411"/>
                  </a:lnTo>
                  <a:lnTo>
                    <a:pt x="162" y="0"/>
                  </a:lnTo>
                  <a:close/>
                </a:path>
              </a:pathLst>
            </a:cu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99" name="Freeform 11">
              <a:extLst>
                <a:ext uri="{FF2B5EF4-FFF2-40B4-BE49-F238E27FC236}">
                  <a16:creationId xmlns:a16="http://schemas.microsoft.com/office/drawing/2014/main" id="{84071E5A-49E2-FB65-78BF-7EDCE390D4D8}"/>
                </a:ext>
              </a:extLst>
            </p:cNvPr>
            <p:cNvSpPr>
              <a:spLocks/>
            </p:cNvSpPr>
            <p:nvPr/>
          </p:nvSpPr>
          <p:spPr bwMode="auto">
            <a:xfrm>
              <a:off x="8263621" y="2600400"/>
              <a:ext cx="931863" cy="547266"/>
            </a:xfrm>
            <a:custGeom>
              <a:avLst/>
              <a:gdLst>
                <a:gd name="T0" fmla="*/ 802 w 802"/>
                <a:gd name="T1" fmla="*/ 389 h 471"/>
                <a:gd name="T2" fmla="*/ 124 w 802"/>
                <a:gd name="T3" fmla="*/ 0 h 471"/>
                <a:gd name="T4" fmla="*/ 0 w 802"/>
                <a:gd name="T5" fmla="*/ 75 h 471"/>
                <a:gd name="T6" fmla="*/ 678 w 802"/>
                <a:gd name="T7" fmla="*/ 471 h 471"/>
                <a:gd name="T8" fmla="*/ 802 w 802"/>
                <a:gd name="T9" fmla="*/ 390 h 471"/>
                <a:gd name="T10" fmla="*/ 802 w 802"/>
                <a:gd name="T11" fmla="*/ 389 h 471"/>
              </a:gdLst>
              <a:ahLst/>
              <a:cxnLst>
                <a:cxn ang="0">
                  <a:pos x="T0" y="T1"/>
                </a:cxn>
                <a:cxn ang="0">
                  <a:pos x="T2" y="T3"/>
                </a:cxn>
                <a:cxn ang="0">
                  <a:pos x="T4" y="T5"/>
                </a:cxn>
                <a:cxn ang="0">
                  <a:pos x="T6" y="T7"/>
                </a:cxn>
                <a:cxn ang="0">
                  <a:pos x="T8" y="T9"/>
                </a:cxn>
                <a:cxn ang="0">
                  <a:pos x="T10" y="T11"/>
                </a:cxn>
              </a:cxnLst>
              <a:rect l="0" t="0" r="r" b="b"/>
              <a:pathLst>
                <a:path w="802" h="471">
                  <a:moveTo>
                    <a:pt x="802" y="389"/>
                  </a:moveTo>
                  <a:lnTo>
                    <a:pt x="124" y="0"/>
                  </a:lnTo>
                  <a:lnTo>
                    <a:pt x="0" y="75"/>
                  </a:lnTo>
                  <a:lnTo>
                    <a:pt x="678" y="471"/>
                  </a:lnTo>
                  <a:lnTo>
                    <a:pt x="802" y="390"/>
                  </a:lnTo>
                  <a:lnTo>
                    <a:pt x="802" y="389"/>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12">
              <a:extLst>
                <a:ext uri="{FF2B5EF4-FFF2-40B4-BE49-F238E27FC236}">
                  <a16:creationId xmlns:a16="http://schemas.microsoft.com/office/drawing/2014/main" id="{657AB722-8A90-BB1C-5C9E-A70B28C9FB0C}"/>
                </a:ext>
              </a:extLst>
            </p:cNvPr>
            <p:cNvSpPr>
              <a:spLocks/>
            </p:cNvSpPr>
            <p:nvPr/>
          </p:nvSpPr>
          <p:spPr bwMode="auto">
            <a:xfrm>
              <a:off x="9051405" y="3053550"/>
              <a:ext cx="144079" cy="1330403"/>
            </a:xfrm>
            <a:custGeom>
              <a:avLst/>
              <a:gdLst>
                <a:gd name="T0" fmla="*/ 0 w 124"/>
                <a:gd name="T1" fmla="*/ 81 h 1145"/>
                <a:gd name="T2" fmla="*/ 0 w 124"/>
                <a:gd name="T3" fmla="*/ 81 h 1145"/>
                <a:gd name="T4" fmla="*/ 0 w 124"/>
                <a:gd name="T5" fmla="*/ 1145 h 1145"/>
                <a:gd name="T6" fmla="*/ 124 w 124"/>
                <a:gd name="T7" fmla="*/ 1046 h 1145"/>
                <a:gd name="T8" fmla="*/ 124 w 124"/>
                <a:gd name="T9" fmla="*/ 0 h 1145"/>
                <a:gd name="T10" fmla="*/ 0 w 124"/>
                <a:gd name="T11" fmla="*/ 81 h 1145"/>
              </a:gdLst>
              <a:ahLst/>
              <a:cxnLst>
                <a:cxn ang="0">
                  <a:pos x="T0" y="T1"/>
                </a:cxn>
                <a:cxn ang="0">
                  <a:pos x="T2" y="T3"/>
                </a:cxn>
                <a:cxn ang="0">
                  <a:pos x="T4" y="T5"/>
                </a:cxn>
                <a:cxn ang="0">
                  <a:pos x="T6" y="T7"/>
                </a:cxn>
                <a:cxn ang="0">
                  <a:pos x="T8" y="T9"/>
                </a:cxn>
                <a:cxn ang="0">
                  <a:pos x="T10" y="T11"/>
                </a:cxn>
              </a:cxnLst>
              <a:rect l="0" t="0" r="r" b="b"/>
              <a:pathLst>
                <a:path w="124" h="1145">
                  <a:moveTo>
                    <a:pt x="0" y="81"/>
                  </a:moveTo>
                  <a:lnTo>
                    <a:pt x="0" y="81"/>
                  </a:lnTo>
                  <a:lnTo>
                    <a:pt x="0" y="1145"/>
                  </a:lnTo>
                  <a:lnTo>
                    <a:pt x="124" y="1046"/>
                  </a:lnTo>
                  <a:lnTo>
                    <a:pt x="124" y="0"/>
                  </a:lnTo>
                  <a:lnTo>
                    <a:pt x="0" y="81"/>
                  </a:lnTo>
                  <a:close/>
                </a:path>
              </a:pathLst>
            </a:custGeom>
            <a:solidFill>
              <a:srgbClr val="CBCB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TextBox 101">
              <a:extLst>
                <a:ext uri="{FF2B5EF4-FFF2-40B4-BE49-F238E27FC236}">
                  <a16:creationId xmlns:a16="http://schemas.microsoft.com/office/drawing/2014/main" id="{6B52D4A9-74B0-E025-1EFC-B783708C20D4}"/>
                </a:ext>
              </a:extLst>
            </p:cNvPr>
            <p:cNvSpPr txBox="1"/>
            <p:nvPr/>
          </p:nvSpPr>
          <p:spPr>
            <a:xfrm>
              <a:off x="9319088" y="2864885"/>
              <a:ext cx="2744671" cy="830997"/>
            </a:xfrm>
            <a:prstGeom prst="rect">
              <a:avLst/>
            </a:prstGeom>
            <a:noFill/>
          </p:spPr>
          <p:txBody>
            <a:bodyPr wrap="square" rtlCol="0" anchor="ctr">
              <a:spAutoFit/>
            </a:bodyPr>
            <a:lstStyle/>
            <a:p>
              <a:r>
                <a:rPr lang="en-MY" sz="1600" b="1" dirty="0">
                  <a:solidFill>
                    <a:schemeClr val="bg1"/>
                  </a:solidFill>
                  <a:latin typeface="Arial" panose="020B0604020202020204" pitchFamily="34" charset="0"/>
                  <a:cs typeface="Arial" panose="020B0604020202020204" pitchFamily="34" charset="0"/>
                </a:rPr>
                <a:t>AKTA KOMUNIKASI DAN MULTIMEDIA 1998 (AKTA 588)</a:t>
              </a:r>
              <a:endParaRPr lang="en-US" sz="1700" b="1" dirty="0">
                <a:solidFill>
                  <a:schemeClr val="bg1"/>
                </a:solidFill>
                <a:latin typeface="Arial" panose="020B0604020202020204" pitchFamily="34" charset="0"/>
                <a:cs typeface="Arial" panose="020B0604020202020204" pitchFamily="34" charset="0"/>
              </a:endParaRPr>
            </a:p>
          </p:txBody>
        </p:sp>
        <p:pic>
          <p:nvPicPr>
            <p:cNvPr id="103" name="Picture 102">
              <a:extLst>
                <a:ext uri="{FF2B5EF4-FFF2-40B4-BE49-F238E27FC236}">
                  <a16:creationId xmlns:a16="http://schemas.microsoft.com/office/drawing/2014/main" id="{1880D447-5ADA-AF83-B661-1F97897FD9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92455">
              <a:off x="8068566" y="2779859"/>
              <a:ext cx="1156646" cy="1561735"/>
            </a:xfrm>
            <a:prstGeom prst="rect">
              <a:avLst/>
            </a:prstGeom>
            <a:ln>
              <a:noFill/>
            </a:ln>
            <a:effectLst>
              <a:outerShdw blurRad="225425" dist="50800" dir="5220000" algn="ctr">
                <a:srgbClr val="000000">
                  <a:alpha val="33000"/>
                </a:srgbClr>
              </a:outerShdw>
            </a:effectLst>
            <a:scene3d>
              <a:camera prst="isometricOffAxis2Left">
                <a:rot lat="2100000" lon="2748000" rev="342000"/>
              </a:camera>
              <a:lightRig rig="threePt" dir="t"/>
            </a:scene3d>
          </p:spPr>
        </p:pic>
      </p:grpSp>
      <p:grpSp>
        <p:nvGrpSpPr>
          <p:cNvPr id="105" name="Group 104">
            <a:extLst>
              <a:ext uri="{FF2B5EF4-FFF2-40B4-BE49-F238E27FC236}">
                <a16:creationId xmlns:a16="http://schemas.microsoft.com/office/drawing/2014/main" id="{13CAA16C-8389-F8D4-36BF-102633C1DD05}"/>
              </a:ext>
            </a:extLst>
          </p:cNvPr>
          <p:cNvGrpSpPr/>
          <p:nvPr/>
        </p:nvGrpSpPr>
        <p:grpSpPr>
          <a:xfrm>
            <a:off x="2905216" y="1322495"/>
            <a:ext cx="2539120" cy="690546"/>
            <a:chOff x="5246688" y="3203575"/>
            <a:chExt cx="1698626" cy="461963"/>
          </a:xfrm>
          <a:gradFill flip="none" rotWithShape="1">
            <a:gsLst>
              <a:gs pos="0">
                <a:schemeClr val="accent1"/>
              </a:gs>
              <a:gs pos="100000">
                <a:schemeClr val="accent2"/>
              </a:gs>
            </a:gsLst>
            <a:lin ang="0" scaled="1"/>
            <a:tileRect/>
          </a:gradFill>
        </p:grpSpPr>
        <p:sp>
          <p:nvSpPr>
            <p:cNvPr id="106" name="Freeform 5">
              <a:extLst>
                <a:ext uri="{FF2B5EF4-FFF2-40B4-BE49-F238E27FC236}">
                  <a16:creationId xmlns:a16="http://schemas.microsoft.com/office/drawing/2014/main" id="{942395FD-740E-CBB1-6CA4-01F56BB646A2}"/>
                </a:ext>
              </a:extLst>
            </p:cNvPr>
            <p:cNvSpPr>
              <a:spLocks/>
            </p:cNvSpPr>
            <p:nvPr/>
          </p:nvSpPr>
          <p:spPr bwMode="auto">
            <a:xfrm>
              <a:off x="5272088" y="3203575"/>
              <a:ext cx="1647825" cy="434975"/>
            </a:xfrm>
            <a:custGeom>
              <a:avLst/>
              <a:gdLst>
                <a:gd name="T0" fmla="*/ 433 w 435"/>
                <a:gd name="T1" fmla="*/ 112 h 113"/>
                <a:gd name="T2" fmla="*/ 431 w 435"/>
                <a:gd name="T3" fmla="*/ 111 h 113"/>
                <a:gd name="T4" fmla="*/ 218 w 435"/>
                <a:gd name="T5" fmla="*/ 4 h 113"/>
                <a:gd name="T6" fmla="*/ 4 w 435"/>
                <a:gd name="T7" fmla="*/ 111 h 113"/>
                <a:gd name="T8" fmla="*/ 1 w 435"/>
                <a:gd name="T9" fmla="*/ 112 h 113"/>
                <a:gd name="T10" fmla="*/ 1 w 435"/>
                <a:gd name="T11" fmla="*/ 108 h 113"/>
                <a:gd name="T12" fmla="*/ 218 w 435"/>
                <a:gd name="T13" fmla="*/ 0 h 113"/>
                <a:gd name="T14" fmla="*/ 435 w 435"/>
                <a:gd name="T15" fmla="*/ 108 h 113"/>
                <a:gd name="T16" fmla="*/ 434 w 435"/>
                <a:gd name="T17" fmla="*/ 112 h 113"/>
                <a:gd name="T18" fmla="*/ 433 w 435"/>
                <a:gd name="T19" fmla="*/ 11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113">
                  <a:moveTo>
                    <a:pt x="433" y="112"/>
                  </a:moveTo>
                  <a:cubicBezTo>
                    <a:pt x="432" y="112"/>
                    <a:pt x="431" y="112"/>
                    <a:pt x="431" y="111"/>
                  </a:cubicBezTo>
                  <a:cubicBezTo>
                    <a:pt x="380" y="43"/>
                    <a:pt x="302" y="4"/>
                    <a:pt x="218" y="4"/>
                  </a:cubicBezTo>
                  <a:cubicBezTo>
                    <a:pt x="133" y="4"/>
                    <a:pt x="55" y="43"/>
                    <a:pt x="4" y="111"/>
                  </a:cubicBezTo>
                  <a:cubicBezTo>
                    <a:pt x="4" y="112"/>
                    <a:pt x="2" y="113"/>
                    <a:pt x="1" y="112"/>
                  </a:cubicBezTo>
                  <a:cubicBezTo>
                    <a:pt x="0" y="111"/>
                    <a:pt x="0" y="110"/>
                    <a:pt x="1" y="108"/>
                  </a:cubicBezTo>
                  <a:cubicBezTo>
                    <a:pt x="52" y="39"/>
                    <a:pt x="132" y="0"/>
                    <a:pt x="218" y="0"/>
                  </a:cubicBezTo>
                  <a:cubicBezTo>
                    <a:pt x="304" y="0"/>
                    <a:pt x="383" y="39"/>
                    <a:pt x="435" y="108"/>
                  </a:cubicBezTo>
                  <a:cubicBezTo>
                    <a:pt x="435" y="110"/>
                    <a:pt x="435" y="111"/>
                    <a:pt x="434" y="112"/>
                  </a:cubicBezTo>
                  <a:cubicBezTo>
                    <a:pt x="434" y="112"/>
                    <a:pt x="433" y="112"/>
                    <a:pt x="433"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6">
              <a:extLst>
                <a:ext uri="{FF2B5EF4-FFF2-40B4-BE49-F238E27FC236}">
                  <a16:creationId xmlns:a16="http://schemas.microsoft.com/office/drawing/2014/main" id="{A124B710-E354-231D-B507-5BB18A3843CD}"/>
                </a:ext>
              </a:extLst>
            </p:cNvPr>
            <p:cNvSpPr>
              <a:spLocks/>
            </p:cNvSpPr>
            <p:nvPr/>
          </p:nvSpPr>
          <p:spPr bwMode="auto">
            <a:xfrm>
              <a:off x="6873876" y="3589338"/>
              <a:ext cx="71438" cy="76200"/>
            </a:xfrm>
            <a:custGeom>
              <a:avLst/>
              <a:gdLst>
                <a:gd name="T0" fmla="*/ 17 w 19"/>
                <a:gd name="T1" fmla="*/ 4 h 20"/>
                <a:gd name="T2" fmla="*/ 15 w 19"/>
                <a:gd name="T3" fmla="*/ 17 h 20"/>
                <a:gd name="T4" fmla="*/ 2 w 19"/>
                <a:gd name="T5" fmla="*/ 15 h 20"/>
                <a:gd name="T6" fmla="*/ 4 w 19"/>
                <a:gd name="T7" fmla="*/ 3 h 20"/>
                <a:gd name="T8" fmla="*/ 17 w 19"/>
                <a:gd name="T9" fmla="*/ 4 h 20"/>
              </a:gdLst>
              <a:ahLst/>
              <a:cxnLst>
                <a:cxn ang="0">
                  <a:pos x="T0" y="T1"/>
                </a:cxn>
                <a:cxn ang="0">
                  <a:pos x="T2" y="T3"/>
                </a:cxn>
                <a:cxn ang="0">
                  <a:pos x="T4" y="T5"/>
                </a:cxn>
                <a:cxn ang="0">
                  <a:pos x="T6" y="T7"/>
                </a:cxn>
                <a:cxn ang="0">
                  <a:pos x="T8" y="T9"/>
                </a:cxn>
              </a:cxnLst>
              <a:rect l="0" t="0" r="r" b="b"/>
              <a:pathLst>
                <a:path w="19" h="20">
                  <a:moveTo>
                    <a:pt x="17" y="4"/>
                  </a:moveTo>
                  <a:cubicBezTo>
                    <a:pt x="19" y="8"/>
                    <a:pt x="19" y="14"/>
                    <a:pt x="15" y="17"/>
                  </a:cubicBezTo>
                  <a:cubicBezTo>
                    <a:pt x="11" y="20"/>
                    <a:pt x="5" y="19"/>
                    <a:pt x="2" y="15"/>
                  </a:cubicBezTo>
                  <a:cubicBezTo>
                    <a:pt x="0" y="11"/>
                    <a:pt x="0" y="5"/>
                    <a:pt x="4" y="3"/>
                  </a:cubicBezTo>
                  <a:cubicBezTo>
                    <a:pt x="8" y="0"/>
                    <a:pt x="14" y="0"/>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7">
              <a:extLst>
                <a:ext uri="{FF2B5EF4-FFF2-40B4-BE49-F238E27FC236}">
                  <a16:creationId xmlns:a16="http://schemas.microsoft.com/office/drawing/2014/main" id="{22B0C26E-3754-8555-6B87-7268D05B3015}"/>
                </a:ext>
              </a:extLst>
            </p:cNvPr>
            <p:cNvSpPr>
              <a:spLocks/>
            </p:cNvSpPr>
            <p:nvPr/>
          </p:nvSpPr>
          <p:spPr bwMode="auto">
            <a:xfrm>
              <a:off x="5246688" y="3589338"/>
              <a:ext cx="74613" cy="76200"/>
            </a:xfrm>
            <a:custGeom>
              <a:avLst/>
              <a:gdLst>
                <a:gd name="T0" fmla="*/ 3 w 20"/>
                <a:gd name="T1" fmla="*/ 4 h 20"/>
                <a:gd name="T2" fmla="*/ 5 w 20"/>
                <a:gd name="T3" fmla="*/ 17 h 20"/>
                <a:gd name="T4" fmla="*/ 17 w 20"/>
                <a:gd name="T5" fmla="*/ 15 h 20"/>
                <a:gd name="T6" fmla="*/ 15 w 20"/>
                <a:gd name="T7" fmla="*/ 3 h 20"/>
                <a:gd name="T8" fmla="*/ 3 w 20"/>
                <a:gd name="T9" fmla="*/ 4 h 20"/>
              </a:gdLst>
              <a:ahLst/>
              <a:cxnLst>
                <a:cxn ang="0">
                  <a:pos x="T0" y="T1"/>
                </a:cxn>
                <a:cxn ang="0">
                  <a:pos x="T2" y="T3"/>
                </a:cxn>
                <a:cxn ang="0">
                  <a:pos x="T4" y="T5"/>
                </a:cxn>
                <a:cxn ang="0">
                  <a:pos x="T6" y="T7"/>
                </a:cxn>
                <a:cxn ang="0">
                  <a:pos x="T8" y="T9"/>
                </a:cxn>
              </a:cxnLst>
              <a:rect l="0" t="0" r="r" b="b"/>
              <a:pathLst>
                <a:path w="20" h="20">
                  <a:moveTo>
                    <a:pt x="3" y="4"/>
                  </a:moveTo>
                  <a:cubicBezTo>
                    <a:pt x="0" y="8"/>
                    <a:pt x="1" y="14"/>
                    <a:pt x="5" y="17"/>
                  </a:cubicBezTo>
                  <a:cubicBezTo>
                    <a:pt x="9" y="20"/>
                    <a:pt x="14" y="19"/>
                    <a:pt x="17" y="15"/>
                  </a:cubicBezTo>
                  <a:cubicBezTo>
                    <a:pt x="20" y="11"/>
                    <a:pt x="19" y="5"/>
                    <a:pt x="15" y="3"/>
                  </a:cubicBezTo>
                  <a:cubicBezTo>
                    <a:pt x="11" y="0"/>
                    <a:pt x="6" y="0"/>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4" name="Group 113">
            <a:extLst>
              <a:ext uri="{FF2B5EF4-FFF2-40B4-BE49-F238E27FC236}">
                <a16:creationId xmlns:a16="http://schemas.microsoft.com/office/drawing/2014/main" id="{ADFA641C-5BA0-C8BC-C392-7322050E748C}"/>
              </a:ext>
            </a:extLst>
          </p:cNvPr>
          <p:cNvGrpSpPr/>
          <p:nvPr/>
        </p:nvGrpSpPr>
        <p:grpSpPr>
          <a:xfrm>
            <a:off x="7049131" y="1316184"/>
            <a:ext cx="2539120" cy="690546"/>
            <a:chOff x="5246688" y="3203575"/>
            <a:chExt cx="1698626" cy="461963"/>
          </a:xfrm>
          <a:gradFill flip="none" rotWithShape="1">
            <a:gsLst>
              <a:gs pos="0">
                <a:schemeClr val="accent1"/>
              </a:gs>
              <a:gs pos="100000">
                <a:schemeClr val="accent2"/>
              </a:gs>
            </a:gsLst>
            <a:lin ang="0" scaled="1"/>
            <a:tileRect/>
          </a:gradFill>
        </p:grpSpPr>
        <p:sp>
          <p:nvSpPr>
            <p:cNvPr id="115" name="Freeform 5">
              <a:extLst>
                <a:ext uri="{FF2B5EF4-FFF2-40B4-BE49-F238E27FC236}">
                  <a16:creationId xmlns:a16="http://schemas.microsoft.com/office/drawing/2014/main" id="{B5D072C9-AC1F-E0B6-06F1-F353E3BCBF2B}"/>
                </a:ext>
              </a:extLst>
            </p:cNvPr>
            <p:cNvSpPr>
              <a:spLocks/>
            </p:cNvSpPr>
            <p:nvPr/>
          </p:nvSpPr>
          <p:spPr bwMode="auto">
            <a:xfrm>
              <a:off x="5272088" y="3203575"/>
              <a:ext cx="1647825" cy="434975"/>
            </a:xfrm>
            <a:custGeom>
              <a:avLst/>
              <a:gdLst>
                <a:gd name="T0" fmla="*/ 433 w 435"/>
                <a:gd name="T1" fmla="*/ 112 h 113"/>
                <a:gd name="T2" fmla="*/ 431 w 435"/>
                <a:gd name="T3" fmla="*/ 111 h 113"/>
                <a:gd name="T4" fmla="*/ 218 w 435"/>
                <a:gd name="T5" fmla="*/ 4 h 113"/>
                <a:gd name="T6" fmla="*/ 4 w 435"/>
                <a:gd name="T7" fmla="*/ 111 h 113"/>
                <a:gd name="T8" fmla="*/ 1 w 435"/>
                <a:gd name="T9" fmla="*/ 112 h 113"/>
                <a:gd name="T10" fmla="*/ 1 w 435"/>
                <a:gd name="T11" fmla="*/ 108 h 113"/>
                <a:gd name="T12" fmla="*/ 218 w 435"/>
                <a:gd name="T13" fmla="*/ 0 h 113"/>
                <a:gd name="T14" fmla="*/ 435 w 435"/>
                <a:gd name="T15" fmla="*/ 108 h 113"/>
                <a:gd name="T16" fmla="*/ 434 w 435"/>
                <a:gd name="T17" fmla="*/ 112 h 113"/>
                <a:gd name="T18" fmla="*/ 433 w 435"/>
                <a:gd name="T19" fmla="*/ 11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5" h="113">
                  <a:moveTo>
                    <a:pt x="433" y="112"/>
                  </a:moveTo>
                  <a:cubicBezTo>
                    <a:pt x="432" y="112"/>
                    <a:pt x="431" y="112"/>
                    <a:pt x="431" y="111"/>
                  </a:cubicBezTo>
                  <a:cubicBezTo>
                    <a:pt x="380" y="43"/>
                    <a:pt x="302" y="4"/>
                    <a:pt x="218" y="4"/>
                  </a:cubicBezTo>
                  <a:cubicBezTo>
                    <a:pt x="133" y="4"/>
                    <a:pt x="55" y="43"/>
                    <a:pt x="4" y="111"/>
                  </a:cubicBezTo>
                  <a:cubicBezTo>
                    <a:pt x="4" y="112"/>
                    <a:pt x="2" y="113"/>
                    <a:pt x="1" y="112"/>
                  </a:cubicBezTo>
                  <a:cubicBezTo>
                    <a:pt x="0" y="111"/>
                    <a:pt x="0" y="110"/>
                    <a:pt x="1" y="108"/>
                  </a:cubicBezTo>
                  <a:cubicBezTo>
                    <a:pt x="52" y="39"/>
                    <a:pt x="132" y="0"/>
                    <a:pt x="218" y="0"/>
                  </a:cubicBezTo>
                  <a:cubicBezTo>
                    <a:pt x="304" y="0"/>
                    <a:pt x="383" y="39"/>
                    <a:pt x="435" y="108"/>
                  </a:cubicBezTo>
                  <a:cubicBezTo>
                    <a:pt x="435" y="110"/>
                    <a:pt x="435" y="111"/>
                    <a:pt x="434" y="112"/>
                  </a:cubicBezTo>
                  <a:cubicBezTo>
                    <a:pt x="434" y="112"/>
                    <a:pt x="433" y="112"/>
                    <a:pt x="433"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6">
              <a:extLst>
                <a:ext uri="{FF2B5EF4-FFF2-40B4-BE49-F238E27FC236}">
                  <a16:creationId xmlns:a16="http://schemas.microsoft.com/office/drawing/2014/main" id="{28C93C8A-B8C5-18C9-FADD-A65C473EB464}"/>
                </a:ext>
              </a:extLst>
            </p:cNvPr>
            <p:cNvSpPr>
              <a:spLocks/>
            </p:cNvSpPr>
            <p:nvPr/>
          </p:nvSpPr>
          <p:spPr bwMode="auto">
            <a:xfrm>
              <a:off x="6873876" y="3589338"/>
              <a:ext cx="71438" cy="76200"/>
            </a:xfrm>
            <a:custGeom>
              <a:avLst/>
              <a:gdLst>
                <a:gd name="T0" fmla="*/ 17 w 19"/>
                <a:gd name="T1" fmla="*/ 4 h 20"/>
                <a:gd name="T2" fmla="*/ 15 w 19"/>
                <a:gd name="T3" fmla="*/ 17 h 20"/>
                <a:gd name="T4" fmla="*/ 2 w 19"/>
                <a:gd name="T5" fmla="*/ 15 h 20"/>
                <a:gd name="T6" fmla="*/ 4 w 19"/>
                <a:gd name="T7" fmla="*/ 3 h 20"/>
                <a:gd name="T8" fmla="*/ 17 w 19"/>
                <a:gd name="T9" fmla="*/ 4 h 20"/>
              </a:gdLst>
              <a:ahLst/>
              <a:cxnLst>
                <a:cxn ang="0">
                  <a:pos x="T0" y="T1"/>
                </a:cxn>
                <a:cxn ang="0">
                  <a:pos x="T2" y="T3"/>
                </a:cxn>
                <a:cxn ang="0">
                  <a:pos x="T4" y="T5"/>
                </a:cxn>
                <a:cxn ang="0">
                  <a:pos x="T6" y="T7"/>
                </a:cxn>
                <a:cxn ang="0">
                  <a:pos x="T8" y="T9"/>
                </a:cxn>
              </a:cxnLst>
              <a:rect l="0" t="0" r="r" b="b"/>
              <a:pathLst>
                <a:path w="19" h="20">
                  <a:moveTo>
                    <a:pt x="17" y="4"/>
                  </a:moveTo>
                  <a:cubicBezTo>
                    <a:pt x="19" y="8"/>
                    <a:pt x="19" y="14"/>
                    <a:pt x="15" y="17"/>
                  </a:cubicBezTo>
                  <a:cubicBezTo>
                    <a:pt x="11" y="20"/>
                    <a:pt x="5" y="19"/>
                    <a:pt x="2" y="15"/>
                  </a:cubicBezTo>
                  <a:cubicBezTo>
                    <a:pt x="0" y="11"/>
                    <a:pt x="0" y="5"/>
                    <a:pt x="4" y="3"/>
                  </a:cubicBezTo>
                  <a:cubicBezTo>
                    <a:pt x="8" y="0"/>
                    <a:pt x="14" y="0"/>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7">
              <a:extLst>
                <a:ext uri="{FF2B5EF4-FFF2-40B4-BE49-F238E27FC236}">
                  <a16:creationId xmlns:a16="http://schemas.microsoft.com/office/drawing/2014/main" id="{6FD825F1-ECE7-D9D1-9018-D322205F3953}"/>
                </a:ext>
              </a:extLst>
            </p:cNvPr>
            <p:cNvSpPr>
              <a:spLocks/>
            </p:cNvSpPr>
            <p:nvPr/>
          </p:nvSpPr>
          <p:spPr bwMode="auto">
            <a:xfrm>
              <a:off x="5246688" y="3589338"/>
              <a:ext cx="74613" cy="76200"/>
            </a:xfrm>
            <a:custGeom>
              <a:avLst/>
              <a:gdLst>
                <a:gd name="T0" fmla="*/ 3 w 20"/>
                <a:gd name="T1" fmla="*/ 4 h 20"/>
                <a:gd name="T2" fmla="*/ 5 w 20"/>
                <a:gd name="T3" fmla="*/ 17 h 20"/>
                <a:gd name="T4" fmla="*/ 17 w 20"/>
                <a:gd name="T5" fmla="*/ 15 h 20"/>
                <a:gd name="T6" fmla="*/ 15 w 20"/>
                <a:gd name="T7" fmla="*/ 3 h 20"/>
                <a:gd name="T8" fmla="*/ 3 w 20"/>
                <a:gd name="T9" fmla="*/ 4 h 20"/>
              </a:gdLst>
              <a:ahLst/>
              <a:cxnLst>
                <a:cxn ang="0">
                  <a:pos x="T0" y="T1"/>
                </a:cxn>
                <a:cxn ang="0">
                  <a:pos x="T2" y="T3"/>
                </a:cxn>
                <a:cxn ang="0">
                  <a:pos x="T4" y="T5"/>
                </a:cxn>
                <a:cxn ang="0">
                  <a:pos x="T6" y="T7"/>
                </a:cxn>
                <a:cxn ang="0">
                  <a:pos x="T8" y="T9"/>
                </a:cxn>
              </a:cxnLst>
              <a:rect l="0" t="0" r="r" b="b"/>
              <a:pathLst>
                <a:path w="20" h="20">
                  <a:moveTo>
                    <a:pt x="3" y="4"/>
                  </a:moveTo>
                  <a:cubicBezTo>
                    <a:pt x="0" y="8"/>
                    <a:pt x="1" y="14"/>
                    <a:pt x="5" y="17"/>
                  </a:cubicBezTo>
                  <a:cubicBezTo>
                    <a:pt x="9" y="20"/>
                    <a:pt x="14" y="19"/>
                    <a:pt x="17" y="15"/>
                  </a:cubicBezTo>
                  <a:cubicBezTo>
                    <a:pt x="20" y="11"/>
                    <a:pt x="19" y="5"/>
                    <a:pt x="15" y="3"/>
                  </a:cubicBezTo>
                  <a:cubicBezTo>
                    <a:pt x="11" y="0"/>
                    <a:pt x="6" y="0"/>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8" name="Rectangle 117">
            <a:extLst>
              <a:ext uri="{FF2B5EF4-FFF2-40B4-BE49-F238E27FC236}">
                <a16:creationId xmlns:a16="http://schemas.microsoft.com/office/drawing/2014/main" id="{1AF29D74-E94E-54D5-49F0-B9F7832F1CBB}"/>
              </a:ext>
            </a:extLst>
          </p:cNvPr>
          <p:cNvSpPr/>
          <p:nvPr/>
        </p:nvSpPr>
        <p:spPr>
          <a:xfrm>
            <a:off x="4126351" y="4014193"/>
            <a:ext cx="3734150" cy="1815882"/>
          </a:xfrm>
          <a:prstGeom prst="rect">
            <a:avLst/>
          </a:prstGeom>
          <a:solidFill>
            <a:schemeClr val="accent2">
              <a:lumMod val="60000"/>
              <a:lumOff val="40000"/>
            </a:schemeClr>
          </a:solidFill>
          <a:ln>
            <a:noFill/>
          </a:ln>
          <a:scene3d>
            <a:camera prst="orthographicFront"/>
            <a:lightRig rig="threePt" dir="t"/>
          </a:scene3d>
          <a:sp3d>
            <a:bevelT w="152400" h="50800" prst="softRound"/>
          </a:sp3d>
        </p:spPr>
        <p:txBody>
          <a:bodyPr wrap="square" anchor="ctr">
            <a:spAutoFit/>
          </a:bodyPr>
          <a:lstStyle/>
          <a:p>
            <a:pPr algn="just"/>
            <a:r>
              <a:rPr lang="en-MY" sz="1600" dirty="0"/>
              <a:t>(</a:t>
            </a:r>
            <a:r>
              <a:rPr lang="en-MY" sz="1600" dirty="0" err="1"/>
              <a:t>untuk</a:t>
            </a:r>
            <a:r>
              <a:rPr lang="en-MY" sz="1600" dirty="0"/>
              <a:t> fraud </a:t>
            </a:r>
            <a:r>
              <a:rPr lang="en-MY" sz="1600" dirty="0" err="1"/>
              <a:t>dalam</a:t>
            </a:r>
            <a:r>
              <a:rPr lang="en-MY" sz="1600" dirty="0"/>
              <a:t> </a:t>
            </a:r>
            <a:r>
              <a:rPr lang="en-MY" sz="1600" dirty="0" err="1"/>
              <a:t>korporat</a:t>
            </a:r>
            <a:r>
              <a:rPr lang="en-MY" sz="1600" dirty="0"/>
              <a:t> &amp; </a:t>
            </a:r>
            <a:r>
              <a:rPr lang="en-MY" sz="1600" dirty="0" err="1"/>
              <a:t>pasaran</a:t>
            </a:r>
            <a:r>
              <a:rPr lang="en-MY" sz="1600" dirty="0"/>
              <a:t> modal), </a:t>
            </a:r>
            <a:r>
              <a:rPr lang="en-MY" sz="1600" dirty="0" err="1"/>
              <a:t>peraturan</a:t>
            </a:r>
            <a:r>
              <a:rPr lang="en-MY" sz="1600" dirty="0"/>
              <a:t> bank &amp; </a:t>
            </a:r>
            <a:r>
              <a:rPr lang="en-MY" sz="1600" dirty="0" err="1"/>
              <a:t>arahan</a:t>
            </a:r>
            <a:r>
              <a:rPr lang="en-MY" sz="1600" dirty="0"/>
              <a:t> BNM (</a:t>
            </a:r>
            <a:r>
              <a:rPr lang="en-MY" sz="1600" dirty="0" err="1"/>
              <a:t>contohnya</a:t>
            </a:r>
            <a:r>
              <a:rPr lang="en-MY" sz="1600" dirty="0"/>
              <a:t> AML/CFT guidance), dan </a:t>
            </a:r>
            <a:r>
              <a:rPr lang="en-MY" sz="1600" dirty="0" err="1"/>
              <a:t>undang-undang</a:t>
            </a:r>
            <a:r>
              <a:rPr lang="en-MY" sz="1600" dirty="0"/>
              <a:t> </a:t>
            </a:r>
            <a:r>
              <a:rPr lang="en-MY" sz="1600" dirty="0" err="1"/>
              <a:t>siber</a:t>
            </a:r>
            <a:r>
              <a:rPr lang="en-MY" sz="1600" dirty="0"/>
              <a:t> / </a:t>
            </a:r>
            <a:r>
              <a:rPr lang="en-MY" sz="1600" dirty="0" err="1"/>
              <a:t>komunikasi</a:t>
            </a:r>
            <a:r>
              <a:rPr lang="en-MY" sz="1600" dirty="0"/>
              <a:t> yang </a:t>
            </a:r>
            <a:r>
              <a:rPr lang="en-MY" sz="1600" dirty="0" err="1"/>
              <a:t>relevan</a:t>
            </a:r>
            <a:r>
              <a:rPr lang="en-MY" sz="1600" dirty="0"/>
              <a:t> (</a:t>
            </a:r>
            <a:r>
              <a:rPr lang="en-MY" sz="1600" dirty="0" err="1"/>
              <a:t>untuk</a:t>
            </a:r>
            <a:r>
              <a:rPr lang="en-MY" sz="1600" dirty="0"/>
              <a:t> phishing, deepfake </a:t>
            </a:r>
            <a:r>
              <a:rPr lang="en-MY" sz="1600" dirty="0" err="1"/>
              <a:t>penyalahgunaan</a:t>
            </a:r>
            <a:r>
              <a:rPr lang="en-MY" sz="1600" dirty="0"/>
              <a:t>) — </a:t>
            </a:r>
            <a:r>
              <a:rPr lang="en-MY" sz="1600" dirty="0" err="1"/>
              <a:t>semua</a:t>
            </a:r>
            <a:r>
              <a:rPr lang="en-MY" sz="1600" dirty="0"/>
              <a:t> </a:t>
            </a:r>
            <a:r>
              <a:rPr lang="en-MY" sz="1600" dirty="0" err="1"/>
              <a:t>ini</a:t>
            </a:r>
            <a:r>
              <a:rPr lang="en-MY" sz="1600" dirty="0"/>
              <a:t> </a:t>
            </a:r>
            <a:r>
              <a:rPr lang="en-MY" sz="1600" dirty="0" err="1"/>
              <a:t>boleh</a:t>
            </a:r>
            <a:r>
              <a:rPr lang="en-MY" sz="1600" dirty="0"/>
              <a:t> </a:t>
            </a:r>
            <a:r>
              <a:rPr lang="en-MY" sz="1600" dirty="0" err="1"/>
              <a:t>digunakan</a:t>
            </a:r>
            <a:r>
              <a:rPr lang="en-MY" sz="1600" dirty="0"/>
              <a:t> </a:t>
            </a:r>
            <a:r>
              <a:rPr lang="en-MY" sz="1600" dirty="0" err="1"/>
              <a:t>bergantung</a:t>
            </a:r>
            <a:r>
              <a:rPr lang="en-MY" sz="1600" dirty="0"/>
              <a:t> </a:t>
            </a:r>
            <a:r>
              <a:rPr lang="en-MY" sz="1600" dirty="0" err="1"/>
              <a:t>jenis</a:t>
            </a:r>
            <a:r>
              <a:rPr lang="en-MY" sz="1600" dirty="0"/>
              <a:t> </a:t>
            </a:r>
            <a:r>
              <a:rPr lang="en-MY" sz="1600" dirty="0" err="1"/>
              <a:t>penipuan</a:t>
            </a:r>
            <a:r>
              <a:rPr lang="en-MY" sz="1600" dirty="0"/>
              <a:t>.</a:t>
            </a:r>
            <a:endParaRPr lang="en-MY" sz="1600" dirty="0">
              <a:solidFill>
                <a:srgbClr val="001C4A"/>
              </a:solidFill>
            </a:endParaRPr>
          </a:p>
        </p:txBody>
      </p:sp>
      <p:grpSp>
        <p:nvGrpSpPr>
          <p:cNvPr id="119" name="Group 118">
            <a:extLst>
              <a:ext uri="{FF2B5EF4-FFF2-40B4-BE49-F238E27FC236}">
                <a16:creationId xmlns:a16="http://schemas.microsoft.com/office/drawing/2014/main" id="{3E0CBFAF-3F7E-4660-00B0-0E6AFE69D8FB}"/>
              </a:ext>
            </a:extLst>
          </p:cNvPr>
          <p:cNvGrpSpPr/>
          <p:nvPr/>
        </p:nvGrpSpPr>
        <p:grpSpPr>
          <a:xfrm>
            <a:off x="4189612" y="1992037"/>
            <a:ext cx="3995705" cy="1863725"/>
            <a:chOff x="8088902" y="2541484"/>
            <a:chExt cx="3995705" cy="1863725"/>
          </a:xfrm>
        </p:grpSpPr>
        <p:sp>
          <p:nvSpPr>
            <p:cNvPr id="120" name="Rectangle 9">
              <a:extLst>
                <a:ext uri="{FF2B5EF4-FFF2-40B4-BE49-F238E27FC236}">
                  <a16:creationId xmlns:a16="http://schemas.microsoft.com/office/drawing/2014/main" id="{BDE2FF22-6A98-7444-1D3A-FBA3DE563295}"/>
                </a:ext>
              </a:extLst>
            </p:cNvPr>
            <p:cNvSpPr>
              <a:spLocks noChangeArrowheads="1"/>
            </p:cNvSpPr>
            <p:nvPr/>
          </p:nvSpPr>
          <p:spPr bwMode="auto">
            <a:xfrm>
              <a:off x="8407700" y="2548112"/>
              <a:ext cx="3532828" cy="1453583"/>
            </a:xfrm>
            <a:prstGeom prst="rect">
              <a:avLst/>
            </a:prstGeom>
            <a:solidFill>
              <a:schemeClr val="accent2"/>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21" name="Freeform 10">
              <a:extLst>
                <a:ext uri="{FF2B5EF4-FFF2-40B4-BE49-F238E27FC236}">
                  <a16:creationId xmlns:a16="http://schemas.microsoft.com/office/drawing/2014/main" id="{A13B8511-BD40-C1B1-74D5-28C992F9123C}"/>
                </a:ext>
              </a:extLst>
            </p:cNvPr>
            <p:cNvSpPr>
              <a:spLocks/>
            </p:cNvSpPr>
            <p:nvPr/>
          </p:nvSpPr>
          <p:spPr bwMode="auto">
            <a:xfrm>
              <a:off x="8218886" y="2541484"/>
              <a:ext cx="1021331" cy="1863725"/>
            </a:xfrm>
            <a:custGeom>
              <a:avLst/>
              <a:gdLst>
                <a:gd name="T0" fmla="*/ 162 w 879"/>
                <a:gd name="T1" fmla="*/ 0 h 1604"/>
                <a:gd name="T2" fmla="*/ 0 w 879"/>
                <a:gd name="T3" fmla="*/ 98 h 1604"/>
                <a:gd name="T4" fmla="*/ 0 w 879"/>
                <a:gd name="T5" fmla="*/ 142 h 1604"/>
                <a:gd name="T6" fmla="*/ 0 w 879"/>
                <a:gd name="T7" fmla="*/ 142 h 1604"/>
                <a:gd name="T8" fmla="*/ 0 w 879"/>
                <a:gd name="T9" fmla="*/ 1199 h 1604"/>
                <a:gd name="T10" fmla="*/ 678 w 879"/>
                <a:gd name="T11" fmla="*/ 1593 h 1604"/>
                <a:gd name="T12" fmla="*/ 698 w 879"/>
                <a:gd name="T13" fmla="*/ 1604 h 1604"/>
                <a:gd name="T14" fmla="*/ 698 w 879"/>
                <a:gd name="T15" fmla="*/ 1604 h 1604"/>
                <a:gd name="T16" fmla="*/ 698 w 879"/>
                <a:gd name="T17" fmla="*/ 1604 h 1604"/>
                <a:gd name="T18" fmla="*/ 716 w 879"/>
                <a:gd name="T19" fmla="*/ 1604 h 1604"/>
                <a:gd name="T20" fmla="*/ 716 w 879"/>
                <a:gd name="T21" fmla="*/ 516 h 1604"/>
                <a:gd name="T22" fmla="*/ 38 w 879"/>
                <a:gd name="T23" fmla="*/ 120 h 1604"/>
                <a:gd name="T24" fmla="*/ 162 w 879"/>
                <a:gd name="T25" fmla="*/ 45 h 1604"/>
                <a:gd name="T26" fmla="*/ 840 w 879"/>
                <a:gd name="T27" fmla="*/ 434 h 1604"/>
                <a:gd name="T28" fmla="*/ 840 w 879"/>
                <a:gd name="T29" fmla="*/ 1497 h 1604"/>
                <a:gd name="T30" fmla="*/ 879 w 879"/>
                <a:gd name="T31" fmla="*/ 1497 h 1604"/>
                <a:gd name="T32" fmla="*/ 879 w 879"/>
                <a:gd name="T33" fmla="*/ 411 h 1604"/>
                <a:gd name="T34" fmla="*/ 162 w 879"/>
                <a:gd name="T35" fmla="*/ 0 h 1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9" h="1604">
                  <a:moveTo>
                    <a:pt x="162" y="0"/>
                  </a:moveTo>
                  <a:lnTo>
                    <a:pt x="0" y="98"/>
                  </a:lnTo>
                  <a:lnTo>
                    <a:pt x="0" y="142"/>
                  </a:lnTo>
                  <a:lnTo>
                    <a:pt x="0" y="142"/>
                  </a:lnTo>
                  <a:lnTo>
                    <a:pt x="0" y="1199"/>
                  </a:lnTo>
                  <a:lnTo>
                    <a:pt x="678" y="1593"/>
                  </a:lnTo>
                  <a:lnTo>
                    <a:pt x="698" y="1604"/>
                  </a:lnTo>
                  <a:lnTo>
                    <a:pt x="698" y="1604"/>
                  </a:lnTo>
                  <a:lnTo>
                    <a:pt x="698" y="1604"/>
                  </a:lnTo>
                  <a:lnTo>
                    <a:pt x="716" y="1604"/>
                  </a:lnTo>
                  <a:lnTo>
                    <a:pt x="716" y="516"/>
                  </a:lnTo>
                  <a:lnTo>
                    <a:pt x="38" y="120"/>
                  </a:lnTo>
                  <a:lnTo>
                    <a:pt x="162" y="45"/>
                  </a:lnTo>
                  <a:lnTo>
                    <a:pt x="840" y="434"/>
                  </a:lnTo>
                  <a:lnTo>
                    <a:pt x="840" y="1497"/>
                  </a:lnTo>
                  <a:lnTo>
                    <a:pt x="879" y="1497"/>
                  </a:lnTo>
                  <a:lnTo>
                    <a:pt x="879" y="411"/>
                  </a:lnTo>
                  <a:lnTo>
                    <a:pt x="162" y="0"/>
                  </a:lnTo>
                  <a:close/>
                </a:path>
              </a:pathLst>
            </a:cu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22" name="Freeform 11">
              <a:extLst>
                <a:ext uri="{FF2B5EF4-FFF2-40B4-BE49-F238E27FC236}">
                  <a16:creationId xmlns:a16="http://schemas.microsoft.com/office/drawing/2014/main" id="{744A3D47-F852-D125-A067-6065FD657B2A}"/>
                </a:ext>
              </a:extLst>
            </p:cNvPr>
            <p:cNvSpPr>
              <a:spLocks/>
            </p:cNvSpPr>
            <p:nvPr/>
          </p:nvSpPr>
          <p:spPr bwMode="auto">
            <a:xfrm>
              <a:off x="8263621" y="2600400"/>
              <a:ext cx="931863" cy="547266"/>
            </a:xfrm>
            <a:custGeom>
              <a:avLst/>
              <a:gdLst>
                <a:gd name="T0" fmla="*/ 802 w 802"/>
                <a:gd name="T1" fmla="*/ 389 h 471"/>
                <a:gd name="T2" fmla="*/ 124 w 802"/>
                <a:gd name="T3" fmla="*/ 0 h 471"/>
                <a:gd name="T4" fmla="*/ 0 w 802"/>
                <a:gd name="T5" fmla="*/ 75 h 471"/>
                <a:gd name="T6" fmla="*/ 678 w 802"/>
                <a:gd name="T7" fmla="*/ 471 h 471"/>
                <a:gd name="T8" fmla="*/ 802 w 802"/>
                <a:gd name="T9" fmla="*/ 390 h 471"/>
                <a:gd name="T10" fmla="*/ 802 w 802"/>
                <a:gd name="T11" fmla="*/ 389 h 471"/>
              </a:gdLst>
              <a:ahLst/>
              <a:cxnLst>
                <a:cxn ang="0">
                  <a:pos x="T0" y="T1"/>
                </a:cxn>
                <a:cxn ang="0">
                  <a:pos x="T2" y="T3"/>
                </a:cxn>
                <a:cxn ang="0">
                  <a:pos x="T4" y="T5"/>
                </a:cxn>
                <a:cxn ang="0">
                  <a:pos x="T6" y="T7"/>
                </a:cxn>
                <a:cxn ang="0">
                  <a:pos x="T8" y="T9"/>
                </a:cxn>
                <a:cxn ang="0">
                  <a:pos x="T10" y="T11"/>
                </a:cxn>
              </a:cxnLst>
              <a:rect l="0" t="0" r="r" b="b"/>
              <a:pathLst>
                <a:path w="802" h="471">
                  <a:moveTo>
                    <a:pt x="802" y="389"/>
                  </a:moveTo>
                  <a:lnTo>
                    <a:pt x="124" y="0"/>
                  </a:lnTo>
                  <a:lnTo>
                    <a:pt x="0" y="75"/>
                  </a:lnTo>
                  <a:lnTo>
                    <a:pt x="678" y="471"/>
                  </a:lnTo>
                  <a:lnTo>
                    <a:pt x="802" y="390"/>
                  </a:lnTo>
                  <a:lnTo>
                    <a:pt x="802" y="389"/>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12">
              <a:extLst>
                <a:ext uri="{FF2B5EF4-FFF2-40B4-BE49-F238E27FC236}">
                  <a16:creationId xmlns:a16="http://schemas.microsoft.com/office/drawing/2014/main" id="{124587EA-6ACC-63F4-794A-38C11A5DA03C}"/>
                </a:ext>
              </a:extLst>
            </p:cNvPr>
            <p:cNvSpPr>
              <a:spLocks/>
            </p:cNvSpPr>
            <p:nvPr/>
          </p:nvSpPr>
          <p:spPr bwMode="auto">
            <a:xfrm>
              <a:off x="9051405" y="3053550"/>
              <a:ext cx="144079" cy="1330403"/>
            </a:xfrm>
            <a:custGeom>
              <a:avLst/>
              <a:gdLst>
                <a:gd name="T0" fmla="*/ 0 w 124"/>
                <a:gd name="T1" fmla="*/ 81 h 1145"/>
                <a:gd name="T2" fmla="*/ 0 w 124"/>
                <a:gd name="T3" fmla="*/ 81 h 1145"/>
                <a:gd name="T4" fmla="*/ 0 w 124"/>
                <a:gd name="T5" fmla="*/ 1145 h 1145"/>
                <a:gd name="T6" fmla="*/ 124 w 124"/>
                <a:gd name="T7" fmla="*/ 1046 h 1145"/>
                <a:gd name="T8" fmla="*/ 124 w 124"/>
                <a:gd name="T9" fmla="*/ 0 h 1145"/>
                <a:gd name="T10" fmla="*/ 0 w 124"/>
                <a:gd name="T11" fmla="*/ 81 h 1145"/>
              </a:gdLst>
              <a:ahLst/>
              <a:cxnLst>
                <a:cxn ang="0">
                  <a:pos x="T0" y="T1"/>
                </a:cxn>
                <a:cxn ang="0">
                  <a:pos x="T2" y="T3"/>
                </a:cxn>
                <a:cxn ang="0">
                  <a:pos x="T4" y="T5"/>
                </a:cxn>
                <a:cxn ang="0">
                  <a:pos x="T6" y="T7"/>
                </a:cxn>
                <a:cxn ang="0">
                  <a:pos x="T8" y="T9"/>
                </a:cxn>
                <a:cxn ang="0">
                  <a:pos x="T10" y="T11"/>
                </a:cxn>
              </a:cxnLst>
              <a:rect l="0" t="0" r="r" b="b"/>
              <a:pathLst>
                <a:path w="124" h="1145">
                  <a:moveTo>
                    <a:pt x="0" y="81"/>
                  </a:moveTo>
                  <a:lnTo>
                    <a:pt x="0" y="81"/>
                  </a:lnTo>
                  <a:lnTo>
                    <a:pt x="0" y="1145"/>
                  </a:lnTo>
                  <a:lnTo>
                    <a:pt x="124" y="1046"/>
                  </a:lnTo>
                  <a:lnTo>
                    <a:pt x="124" y="0"/>
                  </a:lnTo>
                  <a:lnTo>
                    <a:pt x="0" y="81"/>
                  </a:lnTo>
                  <a:close/>
                </a:path>
              </a:pathLst>
            </a:custGeom>
            <a:solidFill>
              <a:srgbClr val="CBCB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TextBox 123">
              <a:extLst>
                <a:ext uri="{FF2B5EF4-FFF2-40B4-BE49-F238E27FC236}">
                  <a16:creationId xmlns:a16="http://schemas.microsoft.com/office/drawing/2014/main" id="{2CDCBDEE-A80D-9F2B-2CA6-54189BA53093}"/>
                </a:ext>
              </a:extLst>
            </p:cNvPr>
            <p:cNvSpPr txBox="1"/>
            <p:nvPr/>
          </p:nvSpPr>
          <p:spPr>
            <a:xfrm>
              <a:off x="9444825" y="2706543"/>
              <a:ext cx="2639782" cy="1200329"/>
            </a:xfrm>
            <a:prstGeom prst="rect">
              <a:avLst/>
            </a:prstGeom>
            <a:noFill/>
          </p:spPr>
          <p:txBody>
            <a:bodyPr wrap="square" rtlCol="0" anchor="ctr">
              <a:spAutoFit/>
            </a:bodyPr>
            <a:lstStyle/>
            <a:p>
              <a:r>
                <a:rPr lang="en-MY" b="1" dirty="0">
                  <a:solidFill>
                    <a:schemeClr val="bg1"/>
                  </a:solidFill>
                  <a:latin typeface="Arial" panose="020B0604020202020204" pitchFamily="34" charset="0"/>
                  <a:cs typeface="Arial" panose="020B0604020202020204" pitchFamily="34" charset="0"/>
                </a:rPr>
                <a:t>AKTA SURUHANJAYA SEKURITI, COMPANIES ACT 2016</a:t>
              </a:r>
              <a:endParaRPr lang="en-US" b="1" dirty="0">
                <a:solidFill>
                  <a:schemeClr val="bg1"/>
                </a:solidFill>
                <a:latin typeface="Arial" panose="020B0604020202020204" pitchFamily="34" charset="0"/>
                <a:cs typeface="Arial" panose="020B0604020202020204" pitchFamily="34" charset="0"/>
              </a:endParaRPr>
            </a:p>
          </p:txBody>
        </p:sp>
        <p:pic>
          <p:nvPicPr>
            <p:cNvPr id="125" name="Picture 124">
              <a:extLst>
                <a:ext uri="{FF2B5EF4-FFF2-40B4-BE49-F238E27FC236}">
                  <a16:creationId xmlns:a16="http://schemas.microsoft.com/office/drawing/2014/main" id="{AE5536E3-5EE5-9D7E-99A0-725D85C27E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92455">
              <a:off x="8088902" y="2753115"/>
              <a:ext cx="1033817" cy="1533015"/>
            </a:xfrm>
            <a:prstGeom prst="rect">
              <a:avLst/>
            </a:prstGeom>
            <a:ln>
              <a:noFill/>
            </a:ln>
            <a:effectLst/>
            <a:scene3d>
              <a:camera prst="isometricOffAxis2Left">
                <a:rot lat="2100000" lon="2748000" rev="342000"/>
              </a:camera>
              <a:lightRig rig="threePt" dir="t"/>
            </a:scene3d>
          </p:spPr>
        </p:pic>
      </p:grpSp>
      <p:pic>
        <p:nvPicPr>
          <p:cNvPr id="7" name="Picture 6">
            <a:extLst>
              <a:ext uri="{FF2B5EF4-FFF2-40B4-BE49-F238E27FC236}">
                <a16:creationId xmlns:a16="http://schemas.microsoft.com/office/drawing/2014/main" id="{B33D1C79-2A33-05B5-B65D-F2A61E1604D0}"/>
              </a:ext>
            </a:extLst>
          </p:cNvPr>
          <p:cNvPicPr preferRelativeResize="0">
            <a:picLocks/>
          </p:cNvPicPr>
          <p:nvPr/>
        </p:nvPicPr>
        <p:blipFill>
          <a:blip r:embed="rId4"/>
          <a:stretch>
            <a:fillRect/>
          </a:stretch>
        </p:blipFill>
        <p:spPr>
          <a:xfrm rot="240000">
            <a:off x="8365774" y="2502101"/>
            <a:ext cx="586741" cy="920638"/>
          </a:xfrm>
          <a:prstGeom prst="rect">
            <a:avLst/>
          </a:prstGeom>
        </p:spPr>
      </p:pic>
      <p:pic>
        <p:nvPicPr>
          <p:cNvPr id="5" name="Picture 4">
            <a:extLst>
              <a:ext uri="{FF2B5EF4-FFF2-40B4-BE49-F238E27FC236}">
                <a16:creationId xmlns:a16="http://schemas.microsoft.com/office/drawing/2014/main" id="{C85E0005-7EFC-ACD7-3E60-563590B3F6FE}"/>
              </a:ext>
            </a:extLst>
          </p:cNvPr>
          <p:cNvPicPr>
            <a:picLocks noChangeAspect="1"/>
          </p:cNvPicPr>
          <p:nvPr/>
        </p:nvPicPr>
        <p:blipFill>
          <a:blip r:embed="rId5"/>
          <a:stretch>
            <a:fillRect/>
          </a:stretch>
        </p:blipFill>
        <p:spPr>
          <a:xfrm rot="315321">
            <a:off x="4415181" y="2498537"/>
            <a:ext cx="695559" cy="945248"/>
          </a:xfrm>
          <a:prstGeom prst="rect">
            <a:avLst/>
          </a:prstGeom>
        </p:spPr>
      </p:pic>
      <p:grpSp>
        <p:nvGrpSpPr>
          <p:cNvPr id="8" name="Group 7">
            <a:extLst>
              <a:ext uri="{FF2B5EF4-FFF2-40B4-BE49-F238E27FC236}">
                <a16:creationId xmlns:a16="http://schemas.microsoft.com/office/drawing/2014/main" id="{C44FDCB6-7AB3-EB72-2CBF-31E5B7F3F760}"/>
              </a:ext>
            </a:extLst>
          </p:cNvPr>
          <p:cNvGrpSpPr/>
          <p:nvPr/>
        </p:nvGrpSpPr>
        <p:grpSpPr>
          <a:xfrm>
            <a:off x="294282" y="2071774"/>
            <a:ext cx="3851626" cy="1863725"/>
            <a:chOff x="8088902" y="2541484"/>
            <a:chExt cx="3851626" cy="1863725"/>
          </a:xfrm>
        </p:grpSpPr>
        <p:sp>
          <p:nvSpPr>
            <p:cNvPr id="9" name="Rectangle 9">
              <a:extLst>
                <a:ext uri="{FF2B5EF4-FFF2-40B4-BE49-F238E27FC236}">
                  <a16:creationId xmlns:a16="http://schemas.microsoft.com/office/drawing/2014/main" id="{3B2076D4-0B37-A622-0E3F-2A132DBF480A}"/>
                </a:ext>
              </a:extLst>
            </p:cNvPr>
            <p:cNvSpPr>
              <a:spLocks noChangeArrowheads="1"/>
            </p:cNvSpPr>
            <p:nvPr/>
          </p:nvSpPr>
          <p:spPr bwMode="auto">
            <a:xfrm>
              <a:off x="8407700" y="2548112"/>
              <a:ext cx="3532828" cy="1453583"/>
            </a:xfrm>
            <a:prstGeom prst="rect">
              <a:avLst/>
            </a:prstGeom>
            <a:solidFill>
              <a:schemeClr val="accent2"/>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0" name="Freeform 10">
              <a:extLst>
                <a:ext uri="{FF2B5EF4-FFF2-40B4-BE49-F238E27FC236}">
                  <a16:creationId xmlns:a16="http://schemas.microsoft.com/office/drawing/2014/main" id="{33158064-C294-D6F5-A10D-0CA361D9D3A4}"/>
                </a:ext>
              </a:extLst>
            </p:cNvPr>
            <p:cNvSpPr>
              <a:spLocks/>
            </p:cNvSpPr>
            <p:nvPr/>
          </p:nvSpPr>
          <p:spPr bwMode="auto">
            <a:xfrm>
              <a:off x="8218886" y="2541484"/>
              <a:ext cx="1021331" cy="1863725"/>
            </a:xfrm>
            <a:custGeom>
              <a:avLst/>
              <a:gdLst>
                <a:gd name="T0" fmla="*/ 162 w 879"/>
                <a:gd name="T1" fmla="*/ 0 h 1604"/>
                <a:gd name="T2" fmla="*/ 0 w 879"/>
                <a:gd name="T3" fmla="*/ 98 h 1604"/>
                <a:gd name="T4" fmla="*/ 0 w 879"/>
                <a:gd name="T5" fmla="*/ 142 h 1604"/>
                <a:gd name="T6" fmla="*/ 0 w 879"/>
                <a:gd name="T7" fmla="*/ 142 h 1604"/>
                <a:gd name="T8" fmla="*/ 0 w 879"/>
                <a:gd name="T9" fmla="*/ 1199 h 1604"/>
                <a:gd name="T10" fmla="*/ 678 w 879"/>
                <a:gd name="T11" fmla="*/ 1593 h 1604"/>
                <a:gd name="T12" fmla="*/ 698 w 879"/>
                <a:gd name="T13" fmla="*/ 1604 h 1604"/>
                <a:gd name="T14" fmla="*/ 698 w 879"/>
                <a:gd name="T15" fmla="*/ 1604 h 1604"/>
                <a:gd name="T16" fmla="*/ 698 w 879"/>
                <a:gd name="T17" fmla="*/ 1604 h 1604"/>
                <a:gd name="T18" fmla="*/ 716 w 879"/>
                <a:gd name="T19" fmla="*/ 1604 h 1604"/>
                <a:gd name="T20" fmla="*/ 716 w 879"/>
                <a:gd name="T21" fmla="*/ 516 h 1604"/>
                <a:gd name="T22" fmla="*/ 38 w 879"/>
                <a:gd name="T23" fmla="*/ 120 h 1604"/>
                <a:gd name="T24" fmla="*/ 162 w 879"/>
                <a:gd name="T25" fmla="*/ 45 h 1604"/>
                <a:gd name="T26" fmla="*/ 840 w 879"/>
                <a:gd name="T27" fmla="*/ 434 h 1604"/>
                <a:gd name="T28" fmla="*/ 840 w 879"/>
                <a:gd name="T29" fmla="*/ 1497 h 1604"/>
                <a:gd name="T30" fmla="*/ 879 w 879"/>
                <a:gd name="T31" fmla="*/ 1497 h 1604"/>
                <a:gd name="T32" fmla="*/ 879 w 879"/>
                <a:gd name="T33" fmla="*/ 411 h 1604"/>
                <a:gd name="T34" fmla="*/ 162 w 879"/>
                <a:gd name="T35" fmla="*/ 0 h 1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9" h="1604">
                  <a:moveTo>
                    <a:pt x="162" y="0"/>
                  </a:moveTo>
                  <a:lnTo>
                    <a:pt x="0" y="98"/>
                  </a:lnTo>
                  <a:lnTo>
                    <a:pt x="0" y="142"/>
                  </a:lnTo>
                  <a:lnTo>
                    <a:pt x="0" y="142"/>
                  </a:lnTo>
                  <a:lnTo>
                    <a:pt x="0" y="1199"/>
                  </a:lnTo>
                  <a:lnTo>
                    <a:pt x="678" y="1593"/>
                  </a:lnTo>
                  <a:lnTo>
                    <a:pt x="698" y="1604"/>
                  </a:lnTo>
                  <a:lnTo>
                    <a:pt x="698" y="1604"/>
                  </a:lnTo>
                  <a:lnTo>
                    <a:pt x="698" y="1604"/>
                  </a:lnTo>
                  <a:lnTo>
                    <a:pt x="716" y="1604"/>
                  </a:lnTo>
                  <a:lnTo>
                    <a:pt x="716" y="516"/>
                  </a:lnTo>
                  <a:lnTo>
                    <a:pt x="38" y="120"/>
                  </a:lnTo>
                  <a:lnTo>
                    <a:pt x="162" y="45"/>
                  </a:lnTo>
                  <a:lnTo>
                    <a:pt x="840" y="434"/>
                  </a:lnTo>
                  <a:lnTo>
                    <a:pt x="840" y="1497"/>
                  </a:lnTo>
                  <a:lnTo>
                    <a:pt x="879" y="1497"/>
                  </a:lnTo>
                  <a:lnTo>
                    <a:pt x="879" y="411"/>
                  </a:lnTo>
                  <a:lnTo>
                    <a:pt x="162" y="0"/>
                  </a:lnTo>
                  <a:close/>
                </a:path>
              </a:pathLst>
            </a:cu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1" name="Freeform 11">
              <a:extLst>
                <a:ext uri="{FF2B5EF4-FFF2-40B4-BE49-F238E27FC236}">
                  <a16:creationId xmlns:a16="http://schemas.microsoft.com/office/drawing/2014/main" id="{C8BEA14C-0A45-FB77-C1E8-97670468A460}"/>
                </a:ext>
              </a:extLst>
            </p:cNvPr>
            <p:cNvSpPr>
              <a:spLocks/>
            </p:cNvSpPr>
            <p:nvPr/>
          </p:nvSpPr>
          <p:spPr bwMode="auto">
            <a:xfrm>
              <a:off x="8263621" y="2600400"/>
              <a:ext cx="931863" cy="547266"/>
            </a:xfrm>
            <a:custGeom>
              <a:avLst/>
              <a:gdLst>
                <a:gd name="T0" fmla="*/ 802 w 802"/>
                <a:gd name="T1" fmla="*/ 389 h 471"/>
                <a:gd name="T2" fmla="*/ 124 w 802"/>
                <a:gd name="T3" fmla="*/ 0 h 471"/>
                <a:gd name="T4" fmla="*/ 0 w 802"/>
                <a:gd name="T5" fmla="*/ 75 h 471"/>
                <a:gd name="T6" fmla="*/ 678 w 802"/>
                <a:gd name="T7" fmla="*/ 471 h 471"/>
                <a:gd name="T8" fmla="*/ 802 w 802"/>
                <a:gd name="T9" fmla="*/ 390 h 471"/>
                <a:gd name="T10" fmla="*/ 802 w 802"/>
                <a:gd name="T11" fmla="*/ 389 h 471"/>
              </a:gdLst>
              <a:ahLst/>
              <a:cxnLst>
                <a:cxn ang="0">
                  <a:pos x="T0" y="T1"/>
                </a:cxn>
                <a:cxn ang="0">
                  <a:pos x="T2" y="T3"/>
                </a:cxn>
                <a:cxn ang="0">
                  <a:pos x="T4" y="T5"/>
                </a:cxn>
                <a:cxn ang="0">
                  <a:pos x="T6" y="T7"/>
                </a:cxn>
                <a:cxn ang="0">
                  <a:pos x="T8" y="T9"/>
                </a:cxn>
                <a:cxn ang="0">
                  <a:pos x="T10" y="T11"/>
                </a:cxn>
              </a:cxnLst>
              <a:rect l="0" t="0" r="r" b="b"/>
              <a:pathLst>
                <a:path w="802" h="471">
                  <a:moveTo>
                    <a:pt x="802" y="389"/>
                  </a:moveTo>
                  <a:lnTo>
                    <a:pt x="124" y="0"/>
                  </a:lnTo>
                  <a:lnTo>
                    <a:pt x="0" y="75"/>
                  </a:lnTo>
                  <a:lnTo>
                    <a:pt x="678" y="471"/>
                  </a:lnTo>
                  <a:lnTo>
                    <a:pt x="802" y="390"/>
                  </a:lnTo>
                  <a:lnTo>
                    <a:pt x="802" y="389"/>
                  </a:lnTo>
                  <a:close/>
                </a:path>
              </a:pathLst>
            </a:custGeom>
            <a:solidFill>
              <a:srgbClr val="F1F1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2">
              <a:extLst>
                <a:ext uri="{FF2B5EF4-FFF2-40B4-BE49-F238E27FC236}">
                  <a16:creationId xmlns:a16="http://schemas.microsoft.com/office/drawing/2014/main" id="{6D161065-3D92-2583-B367-AD76FA851EB9}"/>
                </a:ext>
              </a:extLst>
            </p:cNvPr>
            <p:cNvSpPr>
              <a:spLocks/>
            </p:cNvSpPr>
            <p:nvPr/>
          </p:nvSpPr>
          <p:spPr bwMode="auto">
            <a:xfrm>
              <a:off x="9051405" y="3053550"/>
              <a:ext cx="144079" cy="1330403"/>
            </a:xfrm>
            <a:custGeom>
              <a:avLst/>
              <a:gdLst>
                <a:gd name="T0" fmla="*/ 0 w 124"/>
                <a:gd name="T1" fmla="*/ 81 h 1145"/>
                <a:gd name="T2" fmla="*/ 0 w 124"/>
                <a:gd name="T3" fmla="*/ 81 h 1145"/>
                <a:gd name="T4" fmla="*/ 0 w 124"/>
                <a:gd name="T5" fmla="*/ 1145 h 1145"/>
                <a:gd name="T6" fmla="*/ 124 w 124"/>
                <a:gd name="T7" fmla="*/ 1046 h 1145"/>
                <a:gd name="T8" fmla="*/ 124 w 124"/>
                <a:gd name="T9" fmla="*/ 0 h 1145"/>
                <a:gd name="T10" fmla="*/ 0 w 124"/>
                <a:gd name="T11" fmla="*/ 81 h 1145"/>
              </a:gdLst>
              <a:ahLst/>
              <a:cxnLst>
                <a:cxn ang="0">
                  <a:pos x="T0" y="T1"/>
                </a:cxn>
                <a:cxn ang="0">
                  <a:pos x="T2" y="T3"/>
                </a:cxn>
                <a:cxn ang="0">
                  <a:pos x="T4" y="T5"/>
                </a:cxn>
                <a:cxn ang="0">
                  <a:pos x="T6" y="T7"/>
                </a:cxn>
                <a:cxn ang="0">
                  <a:pos x="T8" y="T9"/>
                </a:cxn>
                <a:cxn ang="0">
                  <a:pos x="T10" y="T11"/>
                </a:cxn>
              </a:cxnLst>
              <a:rect l="0" t="0" r="r" b="b"/>
              <a:pathLst>
                <a:path w="124" h="1145">
                  <a:moveTo>
                    <a:pt x="0" y="81"/>
                  </a:moveTo>
                  <a:lnTo>
                    <a:pt x="0" y="81"/>
                  </a:lnTo>
                  <a:lnTo>
                    <a:pt x="0" y="1145"/>
                  </a:lnTo>
                  <a:lnTo>
                    <a:pt x="124" y="1046"/>
                  </a:lnTo>
                  <a:lnTo>
                    <a:pt x="124" y="0"/>
                  </a:lnTo>
                  <a:lnTo>
                    <a:pt x="0" y="81"/>
                  </a:lnTo>
                  <a:close/>
                </a:path>
              </a:pathLst>
            </a:custGeom>
            <a:solidFill>
              <a:srgbClr val="CBCB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TextBox 12">
              <a:extLst>
                <a:ext uri="{FF2B5EF4-FFF2-40B4-BE49-F238E27FC236}">
                  <a16:creationId xmlns:a16="http://schemas.microsoft.com/office/drawing/2014/main" id="{81A6F83B-9AD9-F9F5-DE07-849D703408C5}"/>
                </a:ext>
              </a:extLst>
            </p:cNvPr>
            <p:cNvSpPr txBox="1"/>
            <p:nvPr/>
          </p:nvSpPr>
          <p:spPr>
            <a:xfrm>
              <a:off x="9482081" y="2843275"/>
              <a:ext cx="2299897" cy="923330"/>
            </a:xfrm>
            <a:prstGeom prst="rect">
              <a:avLst/>
            </a:prstGeom>
            <a:noFill/>
          </p:spPr>
          <p:txBody>
            <a:bodyPr wrap="square" rtlCol="0" anchor="ctr">
              <a:spAutoFit/>
            </a:bodyPr>
            <a:lstStyle/>
            <a:p>
              <a:r>
                <a:rPr lang="en-GB" b="1" dirty="0">
                  <a:solidFill>
                    <a:schemeClr val="bg1"/>
                  </a:solidFill>
                  <a:latin typeface="Arial" panose="020B0604020202020204" pitchFamily="34" charset="0"/>
                  <a:cs typeface="Arial" panose="020B0604020202020204" pitchFamily="34" charset="0"/>
                </a:rPr>
                <a:t>PERSONAL DATA PROTECTION ACT 2010 (ACT 709)</a:t>
              </a:r>
              <a:endParaRPr lang="en-US" b="1" dirty="0">
                <a:solidFill>
                  <a:schemeClr val="bg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0315B36C-6538-216D-6106-FE316AE491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92455">
              <a:off x="8088902" y="2753115"/>
              <a:ext cx="1033817" cy="1533015"/>
            </a:xfrm>
            <a:prstGeom prst="rect">
              <a:avLst/>
            </a:prstGeom>
            <a:ln>
              <a:noFill/>
            </a:ln>
            <a:effectLst/>
            <a:scene3d>
              <a:camera prst="isometricOffAxis2Left">
                <a:rot lat="2100000" lon="2748000" rev="342000"/>
              </a:camera>
              <a:lightRig rig="threePt" dir="t"/>
            </a:scene3d>
          </p:spPr>
        </p:pic>
      </p:grpSp>
      <p:pic>
        <p:nvPicPr>
          <p:cNvPr id="15" name="Picture 14">
            <a:extLst>
              <a:ext uri="{FF2B5EF4-FFF2-40B4-BE49-F238E27FC236}">
                <a16:creationId xmlns:a16="http://schemas.microsoft.com/office/drawing/2014/main" id="{2BDA30EC-8694-6EAC-4F9C-E4430DF86113}"/>
              </a:ext>
            </a:extLst>
          </p:cNvPr>
          <p:cNvPicPr>
            <a:picLocks noChangeAspect="1"/>
          </p:cNvPicPr>
          <p:nvPr/>
        </p:nvPicPr>
        <p:blipFill>
          <a:blip r:embed="rId5"/>
          <a:stretch>
            <a:fillRect/>
          </a:stretch>
        </p:blipFill>
        <p:spPr>
          <a:xfrm rot="315321">
            <a:off x="519370" y="2641309"/>
            <a:ext cx="631513" cy="858211"/>
          </a:xfrm>
          <a:prstGeom prst="rect">
            <a:avLst/>
          </a:prstGeom>
        </p:spPr>
      </p:pic>
      <p:sp>
        <p:nvSpPr>
          <p:cNvPr id="16" name="Rectangle 15">
            <a:extLst>
              <a:ext uri="{FF2B5EF4-FFF2-40B4-BE49-F238E27FC236}">
                <a16:creationId xmlns:a16="http://schemas.microsoft.com/office/drawing/2014/main" id="{FA10D640-B9F8-F6A2-3F77-6E9D7C033274}"/>
              </a:ext>
            </a:extLst>
          </p:cNvPr>
          <p:cNvSpPr/>
          <p:nvPr/>
        </p:nvSpPr>
        <p:spPr>
          <a:xfrm>
            <a:off x="258330" y="3862024"/>
            <a:ext cx="3664988" cy="1569660"/>
          </a:xfrm>
          <a:prstGeom prst="rect">
            <a:avLst/>
          </a:prstGeom>
          <a:solidFill>
            <a:schemeClr val="accent2">
              <a:lumMod val="60000"/>
              <a:lumOff val="40000"/>
            </a:schemeClr>
          </a:solidFill>
          <a:ln>
            <a:noFill/>
          </a:ln>
          <a:scene3d>
            <a:camera prst="orthographicFront"/>
            <a:lightRig rig="threePt" dir="t"/>
          </a:scene3d>
          <a:sp3d>
            <a:bevelT w="152400" h="50800" prst="softRound"/>
          </a:sp3d>
        </p:spPr>
        <p:txBody>
          <a:bodyPr wrap="square" anchor="ctr">
            <a:spAutoFit/>
          </a:bodyPr>
          <a:lstStyle/>
          <a:p>
            <a:pPr algn="just"/>
            <a:r>
              <a:rPr lang="en-MY" sz="1600" dirty="0" err="1"/>
              <a:t>Pengumpulan</a:t>
            </a:r>
            <a:r>
              <a:rPr lang="en-MY" sz="1600" dirty="0"/>
              <a:t>/</a:t>
            </a:r>
            <a:r>
              <a:rPr lang="en-MY" sz="1600" dirty="0" err="1"/>
              <a:t>penyimpanan</a:t>
            </a:r>
            <a:r>
              <a:rPr lang="en-MY" sz="1600" dirty="0"/>
              <a:t> data </a:t>
            </a:r>
            <a:r>
              <a:rPr lang="en-MY" sz="1600" dirty="0" err="1"/>
              <a:t>pelanggan</a:t>
            </a:r>
            <a:r>
              <a:rPr lang="en-MY" sz="1600" dirty="0"/>
              <a:t>/</a:t>
            </a:r>
            <a:r>
              <a:rPr lang="en-MY" sz="1600" dirty="0" err="1"/>
              <a:t>pegawai</a:t>
            </a:r>
            <a:r>
              <a:rPr lang="en-MY" sz="1600" dirty="0"/>
              <a:t> </a:t>
            </a:r>
            <a:r>
              <a:rPr lang="en-MY" sz="1600" dirty="0" err="1"/>
              <a:t>untuk</a:t>
            </a:r>
            <a:r>
              <a:rPr lang="en-MY" sz="1600" dirty="0"/>
              <a:t> </a:t>
            </a:r>
            <a:r>
              <a:rPr lang="en-MY" sz="1600" dirty="0" err="1"/>
              <a:t>tujuan</a:t>
            </a:r>
            <a:r>
              <a:rPr lang="en-MY" sz="1600" dirty="0"/>
              <a:t> </a:t>
            </a:r>
            <a:r>
              <a:rPr lang="en-MY" sz="1600" dirty="0" err="1"/>
              <a:t>analitik</a:t>
            </a:r>
            <a:r>
              <a:rPr lang="en-MY" sz="1600" dirty="0"/>
              <a:t>/</a:t>
            </a:r>
            <a:r>
              <a:rPr lang="en-MY" sz="1600" dirty="0" err="1"/>
              <a:t>forensik</a:t>
            </a:r>
            <a:r>
              <a:rPr lang="en-MY" sz="1600" dirty="0"/>
              <a:t> </a:t>
            </a:r>
            <a:r>
              <a:rPr lang="en-MY" sz="1600" dirty="0" err="1"/>
              <a:t>mesti</a:t>
            </a:r>
            <a:r>
              <a:rPr lang="en-MY" sz="1600" dirty="0"/>
              <a:t> </a:t>
            </a:r>
            <a:r>
              <a:rPr lang="en-MY" sz="1600" dirty="0" err="1"/>
              <a:t>mematuhi</a:t>
            </a:r>
            <a:r>
              <a:rPr lang="en-MY" sz="1600" dirty="0"/>
              <a:t> PDPA; </a:t>
            </a:r>
            <a:r>
              <a:rPr lang="en-MY" sz="1600" dirty="0" err="1"/>
              <a:t>perkongsian</a:t>
            </a:r>
            <a:r>
              <a:rPr lang="en-MY" sz="1600" dirty="0"/>
              <a:t> data </a:t>
            </a:r>
            <a:r>
              <a:rPr lang="en-MY" sz="1600" dirty="0" err="1"/>
              <a:t>merentas</a:t>
            </a:r>
            <a:r>
              <a:rPr lang="en-MY" sz="1600" dirty="0"/>
              <a:t> </a:t>
            </a:r>
            <a:r>
              <a:rPr lang="en-MY" sz="1600" dirty="0" err="1"/>
              <a:t>agensi</a:t>
            </a:r>
            <a:r>
              <a:rPr lang="en-MY" sz="1600" dirty="0"/>
              <a:t>/</a:t>
            </a:r>
            <a:r>
              <a:rPr lang="en-MY" sz="1600" dirty="0" err="1"/>
              <a:t>pihak</a:t>
            </a:r>
            <a:r>
              <a:rPr lang="en-MY" sz="1600" dirty="0"/>
              <a:t> </a:t>
            </a:r>
            <a:r>
              <a:rPr lang="en-MY" sz="1600" dirty="0" err="1"/>
              <a:t>swasta</a:t>
            </a:r>
            <a:r>
              <a:rPr lang="en-MY" sz="1600" dirty="0"/>
              <a:t> </a:t>
            </a:r>
            <a:r>
              <a:rPr lang="en-MY" sz="1600" dirty="0" err="1"/>
              <a:t>perlu</a:t>
            </a:r>
            <a:r>
              <a:rPr lang="en-MY" sz="1600" dirty="0"/>
              <a:t> </a:t>
            </a:r>
            <a:r>
              <a:rPr lang="en-MY" sz="1600" dirty="0" err="1"/>
              <a:t>peraturan</a:t>
            </a:r>
            <a:r>
              <a:rPr lang="en-MY" sz="1600" dirty="0"/>
              <a:t>, </a:t>
            </a:r>
            <a:r>
              <a:rPr lang="en-MY" sz="1600" dirty="0" err="1"/>
              <a:t>asas</a:t>
            </a:r>
            <a:r>
              <a:rPr lang="en-MY" sz="1600" dirty="0"/>
              <a:t> </a:t>
            </a:r>
            <a:r>
              <a:rPr lang="en-MY" sz="1600" dirty="0" err="1"/>
              <a:t>undang-undang</a:t>
            </a:r>
            <a:r>
              <a:rPr lang="en-MY" sz="1600" dirty="0"/>
              <a:t> dan </a:t>
            </a:r>
            <a:r>
              <a:rPr lang="en-MY" sz="1600" dirty="0" err="1"/>
              <a:t>kawalan</a:t>
            </a:r>
            <a:r>
              <a:rPr lang="en-MY" sz="1600" dirty="0"/>
              <a:t> </a:t>
            </a:r>
            <a:r>
              <a:rPr lang="en-MY" sz="1600" dirty="0" err="1"/>
              <a:t>keselamatan</a:t>
            </a:r>
            <a:r>
              <a:rPr lang="en-MY" sz="1600" dirty="0"/>
              <a:t>.</a:t>
            </a:r>
            <a:endParaRPr lang="en-MY" sz="1600" dirty="0">
              <a:solidFill>
                <a:srgbClr val="001C4A"/>
              </a:solidFill>
            </a:endParaRPr>
          </a:p>
        </p:txBody>
      </p:sp>
      <p:sp>
        <p:nvSpPr>
          <p:cNvPr id="21" name="Rectangle 20">
            <a:extLst>
              <a:ext uri="{FF2B5EF4-FFF2-40B4-BE49-F238E27FC236}">
                <a16:creationId xmlns:a16="http://schemas.microsoft.com/office/drawing/2014/main" id="{97D059C2-644F-5ABF-15EC-949E604EBC7E}"/>
              </a:ext>
            </a:extLst>
          </p:cNvPr>
          <p:cNvSpPr/>
          <p:nvPr/>
        </p:nvSpPr>
        <p:spPr>
          <a:xfrm>
            <a:off x="8268683" y="4058186"/>
            <a:ext cx="3780974" cy="1692771"/>
          </a:xfrm>
          <a:prstGeom prst="rect">
            <a:avLst/>
          </a:prstGeom>
          <a:solidFill>
            <a:schemeClr val="accent2">
              <a:lumMod val="60000"/>
              <a:lumOff val="40000"/>
            </a:schemeClr>
          </a:solidFill>
          <a:ln>
            <a:noFill/>
          </a:ln>
          <a:scene3d>
            <a:camera prst="orthographicFront"/>
            <a:lightRig rig="threePt" dir="t"/>
          </a:scene3d>
          <a:sp3d>
            <a:bevelT w="152400" h="50800" prst="softRound"/>
          </a:sp3d>
        </p:spPr>
        <p:txBody>
          <a:bodyPr wrap="square" anchor="ctr">
            <a:spAutoFit/>
          </a:bodyPr>
          <a:lstStyle/>
          <a:p>
            <a:pPr algn="just"/>
            <a:endParaRPr lang="en-MY" sz="800" dirty="0"/>
          </a:p>
          <a:p>
            <a:pPr algn="just"/>
            <a:endParaRPr lang="en-MY" sz="1600" dirty="0"/>
          </a:p>
          <a:p>
            <a:pPr algn="just"/>
            <a:r>
              <a:rPr lang="en-MY" sz="1600" dirty="0" err="1"/>
              <a:t>Boleh</a:t>
            </a:r>
            <a:r>
              <a:rPr lang="en-MY" sz="1600" dirty="0"/>
              <a:t> </a:t>
            </a:r>
            <a:r>
              <a:rPr lang="en-MY" sz="1600" dirty="0" err="1"/>
              <a:t>menjadi</a:t>
            </a:r>
            <a:r>
              <a:rPr lang="en-MY" sz="1600" dirty="0"/>
              <a:t> </a:t>
            </a:r>
            <a:r>
              <a:rPr lang="en-MY" sz="1600" dirty="0" err="1"/>
              <a:t>asas</a:t>
            </a:r>
            <a:r>
              <a:rPr lang="en-MY" sz="1600" dirty="0"/>
              <a:t> </a:t>
            </a:r>
            <a:r>
              <a:rPr lang="en-MY" sz="1600" dirty="0" err="1"/>
              <a:t>undang-undang</a:t>
            </a:r>
            <a:r>
              <a:rPr lang="en-MY" sz="1600" dirty="0"/>
              <a:t> </a:t>
            </a:r>
            <a:r>
              <a:rPr lang="en-MY" sz="1600" dirty="0" err="1"/>
              <a:t>untuk</a:t>
            </a:r>
            <a:r>
              <a:rPr lang="en-MY" sz="1600" dirty="0"/>
              <a:t> </a:t>
            </a:r>
            <a:r>
              <a:rPr lang="en-MY" sz="1600" dirty="0" err="1"/>
              <a:t>menangani</a:t>
            </a:r>
            <a:r>
              <a:rPr lang="en-MY" sz="1600" dirty="0"/>
              <a:t> </a:t>
            </a:r>
            <a:r>
              <a:rPr lang="en-MY" sz="1600" dirty="0" err="1"/>
              <a:t>penipuan</a:t>
            </a:r>
            <a:r>
              <a:rPr lang="en-MY" sz="1600" dirty="0"/>
              <a:t> </a:t>
            </a:r>
            <a:r>
              <a:rPr lang="en-MY" sz="1600" dirty="0" err="1"/>
              <a:t>siber</a:t>
            </a:r>
            <a:r>
              <a:rPr lang="en-MY" sz="1600" dirty="0"/>
              <a:t>, </a:t>
            </a:r>
            <a:r>
              <a:rPr lang="en-MY" sz="1600" dirty="0" err="1"/>
              <a:t>penyebaran</a:t>
            </a:r>
            <a:r>
              <a:rPr lang="en-MY" sz="1600" dirty="0"/>
              <a:t> </a:t>
            </a:r>
            <a:r>
              <a:rPr lang="en-MY" sz="1600" dirty="0" err="1"/>
              <a:t>maklumat</a:t>
            </a:r>
            <a:r>
              <a:rPr lang="en-MY" sz="1600" dirty="0"/>
              <a:t> </a:t>
            </a:r>
            <a:r>
              <a:rPr lang="en-MY" sz="1600" dirty="0" err="1"/>
              <a:t>palsu</a:t>
            </a:r>
            <a:r>
              <a:rPr lang="en-MY" sz="1600" dirty="0"/>
              <a:t>, </a:t>
            </a:r>
            <a:r>
              <a:rPr lang="en-MY" sz="1600" dirty="0" err="1"/>
              <a:t>atau</a:t>
            </a:r>
            <a:r>
              <a:rPr lang="en-MY" sz="1600" dirty="0"/>
              <a:t> </a:t>
            </a:r>
            <a:r>
              <a:rPr lang="en-MY" sz="1600" dirty="0" err="1"/>
              <a:t>serangan</a:t>
            </a:r>
            <a:r>
              <a:rPr lang="en-MY" sz="1600" dirty="0"/>
              <a:t> digital </a:t>
            </a:r>
            <a:r>
              <a:rPr lang="en-MY" sz="1600" dirty="0" err="1"/>
              <a:t>menggunakan</a:t>
            </a:r>
            <a:r>
              <a:rPr lang="en-MY" sz="1600" dirty="0"/>
              <a:t> </a:t>
            </a:r>
            <a:r>
              <a:rPr lang="en-MY" sz="1600" dirty="0" err="1"/>
              <a:t>bukti</a:t>
            </a:r>
            <a:r>
              <a:rPr lang="en-MY" sz="1600" dirty="0"/>
              <a:t> digital </a:t>
            </a:r>
            <a:r>
              <a:rPr lang="en-MY" sz="1600" dirty="0" err="1"/>
              <a:t>forensik</a:t>
            </a:r>
            <a:r>
              <a:rPr lang="en-MY" sz="1600" dirty="0"/>
              <a:t>.</a:t>
            </a:r>
            <a:endParaRPr lang="en-MY" sz="1600" b="1" dirty="0"/>
          </a:p>
          <a:p>
            <a:pPr algn="just"/>
            <a:endParaRPr lang="en-MY" sz="1600" dirty="0"/>
          </a:p>
        </p:txBody>
      </p:sp>
    </p:spTree>
    <p:extLst>
      <p:ext uri="{BB962C8B-B14F-4D97-AF65-F5344CB8AC3E}">
        <p14:creationId xmlns:p14="http://schemas.microsoft.com/office/powerpoint/2010/main" val="39608580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anim calcmode="lin" valueType="num">
                                      <p:cBhvr>
                                        <p:cTn id="8" dur="1000" fill="hold"/>
                                        <p:tgtEl>
                                          <p:spTgt spid="85"/>
                                        </p:tgtEl>
                                        <p:attrNameLst>
                                          <p:attrName>ppt_x</p:attrName>
                                        </p:attrNameLst>
                                      </p:cBhvr>
                                      <p:tavLst>
                                        <p:tav tm="0">
                                          <p:val>
                                            <p:strVal val="#ppt_x"/>
                                          </p:val>
                                        </p:tav>
                                        <p:tav tm="100000">
                                          <p:val>
                                            <p:strVal val="#ppt_x"/>
                                          </p:val>
                                        </p:tav>
                                      </p:tavLst>
                                    </p:anim>
                                    <p:anim calcmode="lin" valueType="num">
                                      <p:cBhvr>
                                        <p:cTn id="9" dur="1000" fill="hold"/>
                                        <p:tgtEl>
                                          <p:spTgt spid="8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9"/>
                                        </p:tgtEl>
                                        <p:attrNameLst>
                                          <p:attrName>style.visibility</p:attrName>
                                        </p:attrNameLst>
                                      </p:cBhvr>
                                      <p:to>
                                        <p:strVal val="visible"/>
                                      </p:to>
                                    </p:set>
                                    <p:animEffect transition="in" filter="fade">
                                      <p:cBhvr>
                                        <p:cTn id="13" dur="1000"/>
                                        <p:tgtEl>
                                          <p:spTgt spid="119"/>
                                        </p:tgtEl>
                                      </p:cBhvr>
                                    </p:animEffect>
                                    <p:anim calcmode="lin" valueType="num">
                                      <p:cBhvr>
                                        <p:cTn id="14" dur="1000" fill="hold"/>
                                        <p:tgtEl>
                                          <p:spTgt spid="119"/>
                                        </p:tgtEl>
                                        <p:attrNameLst>
                                          <p:attrName>ppt_x</p:attrName>
                                        </p:attrNameLst>
                                      </p:cBhvr>
                                      <p:tavLst>
                                        <p:tav tm="0">
                                          <p:val>
                                            <p:strVal val="#ppt_x"/>
                                          </p:val>
                                        </p:tav>
                                        <p:tav tm="100000">
                                          <p:val>
                                            <p:strVal val="#ppt_x"/>
                                          </p:val>
                                        </p:tav>
                                      </p:tavLst>
                                    </p:anim>
                                    <p:anim calcmode="lin" valueType="num">
                                      <p:cBhvr>
                                        <p:cTn id="15" dur="1000" fill="hold"/>
                                        <p:tgtEl>
                                          <p:spTgt spid="11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18"/>
                                        </p:tgtEl>
                                        <p:attrNameLst>
                                          <p:attrName>style.visibility</p:attrName>
                                        </p:attrNameLst>
                                      </p:cBhvr>
                                      <p:to>
                                        <p:strVal val="visible"/>
                                      </p:to>
                                    </p:set>
                                    <p:animEffect transition="in" filter="fade">
                                      <p:cBhvr>
                                        <p:cTn id="18" dur="1000"/>
                                        <p:tgtEl>
                                          <p:spTgt spid="118"/>
                                        </p:tgtEl>
                                      </p:cBhvr>
                                    </p:animEffect>
                                    <p:anim calcmode="lin" valueType="num">
                                      <p:cBhvr>
                                        <p:cTn id="19" dur="1000" fill="hold"/>
                                        <p:tgtEl>
                                          <p:spTgt spid="118"/>
                                        </p:tgtEl>
                                        <p:attrNameLst>
                                          <p:attrName>ppt_x</p:attrName>
                                        </p:attrNameLst>
                                      </p:cBhvr>
                                      <p:tavLst>
                                        <p:tav tm="0">
                                          <p:val>
                                            <p:strVal val="#ppt_x"/>
                                          </p:val>
                                        </p:tav>
                                        <p:tav tm="100000">
                                          <p:val>
                                            <p:strVal val="#ppt_x"/>
                                          </p:val>
                                        </p:tav>
                                      </p:tavLst>
                                    </p:anim>
                                    <p:anim calcmode="lin" valueType="num">
                                      <p:cBhvr>
                                        <p:cTn id="20" dur="1000" fill="hold"/>
                                        <p:tgtEl>
                                          <p:spTgt spid="118"/>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6"/>
                                        </p:tgtEl>
                                        <p:attrNameLst>
                                          <p:attrName>style.visibility</p:attrName>
                                        </p:attrNameLst>
                                      </p:cBhvr>
                                      <p:to>
                                        <p:strVal val="visible"/>
                                      </p:to>
                                    </p:set>
                                    <p:animEffect transition="in" filter="fade">
                                      <p:cBhvr>
                                        <p:cTn id="23" dur="1000"/>
                                        <p:tgtEl>
                                          <p:spTgt spid="96"/>
                                        </p:tgtEl>
                                      </p:cBhvr>
                                    </p:animEffect>
                                    <p:anim calcmode="lin" valueType="num">
                                      <p:cBhvr>
                                        <p:cTn id="24" dur="1000" fill="hold"/>
                                        <p:tgtEl>
                                          <p:spTgt spid="96"/>
                                        </p:tgtEl>
                                        <p:attrNameLst>
                                          <p:attrName>ppt_x</p:attrName>
                                        </p:attrNameLst>
                                      </p:cBhvr>
                                      <p:tavLst>
                                        <p:tav tm="0">
                                          <p:val>
                                            <p:strVal val="#ppt_x"/>
                                          </p:val>
                                        </p:tav>
                                        <p:tav tm="100000">
                                          <p:val>
                                            <p:strVal val="#ppt_x"/>
                                          </p:val>
                                        </p:tav>
                                      </p:tavLst>
                                    </p:anim>
                                    <p:anim calcmode="lin" valueType="num">
                                      <p:cBhvr>
                                        <p:cTn id="25" dur="1000" fill="hold"/>
                                        <p:tgtEl>
                                          <p:spTgt spid="9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22" presetClass="entr" presetSubtype="4" fill="hold" nodeType="afterEffect">
                                  <p:stCondLst>
                                    <p:cond delay="0"/>
                                  </p:stCondLst>
                                  <p:childTnLst>
                                    <p:set>
                                      <p:cBhvr>
                                        <p:cTn id="28" dur="1" fill="hold">
                                          <p:stCondLst>
                                            <p:cond delay="0"/>
                                          </p:stCondLst>
                                        </p:cTn>
                                        <p:tgtEl>
                                          <p:spTgt spid="105"/>
                                        </p:tgtEl>
                                        <p:attrNameLst>
                                          <p:attrName>style.visibility</p:attrName>
                                        </p:attrNameLst>
                                      </p:cBhvr>
                                      <p:to>
                                        <p:strVal val="visible"/>
                                      </p:to>
                                    </p:set>
                                    <p:animEffect transition="in" filter="wipe(down)">
                                      <p:cBhvr>
                                        <p:cTn id="29" dur="500"/>
                                        <p:tgtEl>
                                          <p:spTgt spid="105"/>
                                        </p:tgtEl>
                                      </p:cBhvr>
                                    </p:animEffect>
                                  </p:childTnLst>
                                </p:cTn>
                              </p:par>
                              <p:par>
                                <p:cTn id="30" presetID="22" presetClass="entr" presetSubtype="4" fill="hold" nodeType="withEffect">
                                  <p:stCondLst>
                                    <p:cond delay="0"/>
                                  </p:stCondLst>
                                  <p:childTnLst>
                                    <p:set>
                                      <p:cBhvr>
                                        <p:cTn id="31" dur="1" fill="hold">
                                          <p:stCondLst>
                                            <p:cond delay="0"/>
                                          </p:stCondLst>
                                        </p:cTn>
                                        <p:tgtEl>
                                          <p:spTgt spid="114"/>
                                        </p:tgtEl>
                                        <p:attrNameLst>
                                          <p:attrName>style.visibility</p:attrName>
                                        </p:attrNameLst>
                                      </p:cBhvr>
                                      <p:to>
                                        <p:strVal val="visible"/>
                                      </p:to>
                                    </p:set>
                                    <p:animEffect transition="in" filter="wipe(down)">
                                      <p:cBhvr>
                                        <p:cTn id="32" dur="500"/>
                                        <p:tgtEl>
                                          <p:spTgt spid="114"/>
                                        </p:tgtEl>
                                      </p:cBhvr>
                                    </p:animEffect>
                                  </p:childTnLst>
                                </p:cTn>
                              </p:par>
                            </p:childTnLst>
                          </p:cTn>
                        </p:par>
                        <p:par>
                          <p:cTn id="33" fill="hold">
                            <p:stCondLst>
                              <p:cond delay="2500"/>
                            </p:stCondLst>
                            <p:childTnLst>
                              <p:par>
                                <p:cTn id="34" presetID="42" presetClass="entr" presetSubtype="0"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childTnLst>
                          </p:cTn>
                        </p:par>
                        <p:par>
                          <p:cTn id="44" fill="hold">
                            <p:stCondLst>
                              <p:cond delay="3500"/>
                            </p:stCondLst>
                            <p:childTnLst>
                              <p:par>
                                <p:cTn id="45" presetID="42" presetClass="entr" presetSubtype="0"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118" grpId="0" animBg="1"/>
      <p:bldP spid="16"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8"/>
          </p:nvPr>
        </p:nvSpPr>
        <p:spPr/>
        <p:txBody>
          <a:bodyPr/>
          <a:lstStyle/>
          <a:p>
            <a:fld id="{004A013D-4A56-44E7-9E11-7B0D73193E91}" type="slidenum">
              <a:rPr lang="en-IN" smtClean="0"/>
              <a:pPr/>
              <a:t>9</a:t>
            </a:fld>
            <a:endParaRPr lang="en-IN" dirty="0"/>
          </a:p>
        </p:txBody>
      </p:sp>
      <p:grpSp>
        <p:nvGrpSpPr>
          <p:cNvPr id="56" name="Group 55">
            <a:extLst>
              <a:ext uri="{FF2B5EF4-FFF2-40B4-BE49-F238E27FC236}">
                <a16:creationId xmlns:a16="http://schemas.microsoft.com/office/drawing/2014/main" id="{2D5F3596-EB71-457B-8F04-AFD0AE5FCACC}"/>
              </a:ext>
            </a:extLst>
          </p:cNvPr>
          <p:cNvGrpSpPr/>
          <p:nvPr/>
        </p:nvGrpSpPr>
        <p:grpSpPr>
          <a:xfrm>
            <a:off x="2065526" y="4530652"/>
            <a:ext cx="1787123" cy="1999022"/>
            <a:chOff x="4713288" y="4221163"/>
            <a:chExt cx="1820863" cy="2036762"/>
          </a:xfrm>
        </p:grpSpPr>
        <p:sp>
          <p:nvSpPr>
            <p:cNvPr id="57" name="Freeform 7">
              <a:extLst>
                <a:ext uri="{FF2B5EF4-FFF2-40B4-BE49-F238E27FC236}">
                  <a16:creationId xmlns:a16="http://schemas.microsoft.com/office/drawing/2014/main" id="{2CC7889B-AE8A-4960-8D0B-6BFCD4BF3C4E}"/>
                </a:ext>
              </a:extLst>
            </p:cNvPr>
            <p:cNvSpPr>
              <a:spLocks/>
            </p:cNvSpPr>
            <p:nvPr/>
          </p:nvSpPr>
          <p:spPr bwMode="auto">
            <a:xfrm>
              <a:off x="4803776" y="4394200"/>
              <a:ext cx="1730375" cy="1863725"/>
            </a:xfrm>
            <a:custGeom>
              <a:avLst/>
              <a:gdLst>
                <a:gd name="T0" fmla="*/ 18 w 458"/>
                <a:gd name="T1" fmla="*/ 0 h 494"/>
                <a:gd name="T2" fmla="*/ 86 w 458"/>
                <a:gd name="T3" fmla="*/ 86 h 494"/>
                <a:gd name="T4" fmla="*/ 229 w 458"/>
                <a:gd name="T5" fmla="*/ 36 h 494"/>
                <a:gd name="T6" fmla="*/ 458 w 458"/>
                <a:gd name="T7" fmla="*/ 265 h 494"/>
                <a:gd name="T8" fmla="*/ 229 w 458"/>
                <a:gd name="T9" fmla="*/ 494 h 494"/>
                <a:gd name="T10" fmla="*/ 0 w 458"/>
                <a:gd name="T11" fmla="*/ 265 h 494"/>
                <a:gd name="T12" fmla="*/ 54 w 458"/>
                <a:gd name="T13" fmla="*/ 117 h 494"/>
              </a:gdLst>
              <a:ahLst/>
              <a:cxnLst>
                <a:cxn ang="0">
                  <a:pos x="T0" y="T1"/>
                </a:cxn>
                <a:cxn ang="0">
                  <a:pos x="T2" y="T3"/>
                </a:cxn>
                <a:cxn ang="0">
                  <a:pos x="T4" y="T5"/>
                </a:cxn>
                <a:cxn ang="0">
                  <a:pos x="T6" y="T7"/>
                </a:cxn>
                <a:cxn ang="0">
                  <a:pos x="T8" y="T9"/>
                </a:cxn>
                <a:cxn ang="0">
                  <a:pos x="T10" y="T11"/>
                </a:cxn>
                <a:cxn ang="0">
                  <a:pos x="T12" y="T13"/>
                </a:cxn>
              </a:cxnLst>
              <a:rect l="0" t="0" r="r" b="b"/>
              <a:pathLst>
                <a:path w="458" h="494">
                  <a:moveTo>
                    <a:pt x="18" y="0"/>
                  </a:moveTo>
                  <a:cubicBezTo>
                    <a:pt x="86" y="86"/>
                    <a:pt x="86" y="86"/>
                    <a:pt x="86" y="86"/>
                  </a:cubicBezTo>
                  <a:cubicBezTo>
                    <a:pt x="125" y="55"/>
                    <a:pt x="175" y="36"/>
                    <a:pt x="229" y="36"/>
                  </a:cubicBezTo>
                  <a:cubicBezTo>
                    <a:pt x="355" y="36"/>
                    <a:pt x="458" y="138"/>
                    <a:pt x="458" y="265"/>
                  </a:cubicBezTo>
                  <a:cubicBezTo>
                    <a:pt x="458" y="392"/>
                    <a:pt x="355" y="494"/>
                    <a:pt x="229" y="494"/>
                  </a:cubicBezTo>
                  <a:cubicBezTo>
                    <a:pt x="102" y="494"/>
                    <a:pt x="0" y="392"/>
                    <a:pt x="0" y="265"/>
                  </a:cubicBezTo>
                  <a:cubicBezTo>
                    <a:pt x="0" y="208"/>
                    <a:pt x="20" y="157"/>
                    <a:pt x="54" y="117"/>
                  </a:cubicBezTo>
                </a:path>
              </a:pathLst>
            </a:custGeom>
            <a:noFill/>
            <a:ln w="44450" cap="rnd">
              <a:solidFill>
                <a:srgbClr val="00CE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sp>
          <p:nvSpPr>
            <p:cNvPr id="58" name="Oval 57">
              <a:extLst>
                <a:ext uri="{FF2B5EF4-FFF2-40B4-BE49-F238E27FC236}">
                  <a16:creationId xmlns:a16="http://schemas.microsoft.com/office/drawing/2014/main" id="{3BEBCCF9-DBB5-470E-B3AF-1D9B45BD9222}"/>
                </a:ext>
              </a:extLst>
            </p:cNvPr>
            <p:cNvSpPr>
              <a:spLocks noChangeArrowheads="1"/>
            </p:cNvSpPr>
            <p:nvPr/>
          </p:nvSpPr>
          <p:spPr bwMode="auto">
            <a:xfrm>
              <a:off x="4713288" y="4221163"/>
              <a:ext cx="193675" cy="195263"/>
            </a:xfrm>
            <a:prstGeom prst="ellipse">
              <a:avLst/>
            </a:prstGeom>
            <a:noFill/>
            <a:ln w="44450" cap="flat">
              <a:solidFill>
                <a:srgbClr val="00CEE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grpSp>
      <p:grpSp>
        <p:nvGrpSpPr>
          <p:cNvPr id="59" name="Group 58">
            <a:extLst>
              <a:ext uri="{FF2B5EF4-FFF2-40B4-BE49-F238E27FC236}">
                <a16:creationId xmlns:a16="http://schemas.microsoft.com/office/drawing/2014/main" id="{F3E14B70-13E7-4DA7-A92C-CE0A6217EE8E}"/>
              </a:ext>
            </a:extLst>
          </p:cNvPr>
          <p:cNvGrpSpPr/>
          <p:nvPr/>
        </p:nvGrpSpPr>
        <p:grpSpPr>
          <a:xfrm>
            <a:off x="2328843" y="2905570"/>
            <a:ext cx="2453983" cy="1695196"/>
            <a:chOff x="4981576" y="2565400"/>
            <a:chExt cx="2500313" cy="1727200"/>
          </a:xfrm>
        </p:grpSpPr>
        <p:sp>
          <p:nvSpPr>
            <p:cNvPr id="60" name="Freeform 5">
              <a:extLst>
                <a:ext uri="{FF2B5EF4-FFF2-40B4-BE49-F238E27FC236}">
                  <a16:creationId xmlns:a16="http://schemas.microsoft.com/office/drawing/2014/main" id="{F7AE2EC6-8C94-4C50-90BF-764865201A81}"/>
                </a:ext>
              </a:extLst>
            </p:cNvPr>
            <p:cNvSpPr>
              <a:spLocks/>
            </p:cNvSpPr>
            <p:nvPr/>
          </p:nvSpPr>
          <p:spPr bwMode="auto">
            <a:xfrm>
              <a:off x="4981576" y="3522663"/>
              <a:ext cx="254000" cy="627063"/>
            </a:xfrm>
            <a:custGeom>
              <a:avLst/>
              <a:gdLst>
                <a:gd name="T0" fmla="*/ 67 w 67"/>
                <a:gd name="T1" fmla="*/ 0 h 166"/>
                <a:gd name="T2" fmla="*/ 0 w 67"/>
                <a:gd name="T3" fmla="*/ 166 h 166"/>
              </a:gdLst>
              <a:ahLst/>
              <a:cxnLst>
                <a:cxn ang="0">
                  <a:pos x="T0" y="T1"/>
                </a:cxn>
                <a:cxn ang="0">
                  <a:pos x="T2" y="T3"/>
                </a:cxn>
              </a:cxnLst>
              <a:rect l="0" t="0" r="r" b="b"/>
              <a:pathLst>
                <a:path w="67" h="166">
                  <a:moveTo>
                    <a:pt x="67" y="0"/>
                  </a:moveTo>
                  <a:cubicBezTo>
                    <a:pt x="62" y="63"/>
                    <a:pt x="37" y="120"/>
                    <a:pt x="0" y="166"/>
                  </a:cubicBezTo>
                </a:path>
              </a:pathLst>
            </a:custGeom>
            <a:noFill/>
            <a:ln w="44450" cap="rnd">
              <a:solidFill>
                <a:srgbClr val="FFD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sp>
          <p:nvSpPr>
            <p:cNvPr id="61" name="Freeform 8">
              <a:extLst>
                <a:ext uri="{FF2B5EF4-FFF2-40B4-BE49-F238E27FC236}">
                  <a16:creationId xmlns:a16="http://schemas.microsoft.com/office/drawing/2014/main" id="{ACC9962C-649F-4B69-B1F7-A4DEB661D808}"/>
                </a:ext>
              </a:extLst>
            </p:cNvPr>
            <p:cNvSpPr>
              <a:spLocks/>
            </p:cNvSpPr>
            <p:nvPr/>
          </p:nvSpPr>
          <p:spPr bwMode="auto">
            <a:xfrm>
              <a:off x="5337176" y="2565400"/>
              <a:ext cx="2144713" cy="1727200"/>
            </a:xfrm>
            <a:custGeom>
              <a:avLst/>
              <a:gdLst>
                <a:gd name="T0" fmla="*/ 0 w 568"/>
                <a:gd name="T1" fmla="*/ 229 h 458"/>
                <a:gd name="T2" fmla="*/ 110 w 568"/>
                <a:gd name="T3" fmla="*/ 229 h 458"/>
                <a:gd name="T4" fmla="*/ 339 w 568"/>
                <a:gd name="T5" fmla="*/ 0 h 458"/>
                <a:gd name="T6" fmla="*/ 568 w 568"/>
                <a:gd name="T7" fmla="*/ 229 h 458"/>
                <a:gd name="T8" fmla="*/ 339 w 568"/>
                <a:gd name="T9" fmla="*/ 458 h 458"/>
                <a:gd name="T10" fmla="*/ 114 w 568"/>
                <a:gd name="T11" fmla="*/ 273 h 458"/>
              </a:gdLst>
              <a:ahLst/>
              <a:cxnLst>
                <a:cxn ang="0">
                  <a:pos x="T0" y="T1"/>
                </a:cxn>
                <a:cxn ang="0">
                  <a:pos x="T2" y="T3"/>
                </a:cxn>
                <a:cxn ang="0">
                  <a:pos x="T4" y="T5"/>
                </a:cxn>
                <a:cxn ang="0">
                  <a:pos x="T6" y="T7"/>
                </a:cxn>
                <a:cxn ang="0">
                  <a:pos x="T8" y="T9"/>
                </a:cxn>
                <a:cxn ang="0">
                  <a:pos x="T10" y="T11"/>
                </a:cxn>
              </a:cxnLst>
              <a:rect l="0" t="0" r="r" b="b"/>
              <a:pathLst>
                <a:path w="568" h="458">
                  <a:moveTo>
                    <a:pt x="0" y="229"/>
                  </a:moveTo>
                  <a:cubicBezTo>
                    <a:pt x="110" y="229"/>
                    <a:pt x="110" y="229"/>
                    <a:pt x="110" y="229"/>
                  </a:cubicBezTo>
                  <a:cubicBezTo>
                    <a:pt x="110" y="102"/>
                    <a:pt x="212" y="0"/>
                    <a:pt x="339" y="0"/>
                  </a:cubicBezTo>
                  <a:cubicBezTo>
                    <a:pt x="465" y="0"/>
                    <a:pt x="568" y="102"/>
                    <a:pt x="568" y="229"/>
                  </a:cubicBezTo>
                  <a:cubicBezTo>
                    <a:pt x="568" y="356"/>
                    <a:pt x="465" y="458"/>
                    <a:pt x="339" y="458"/>
                  </a:cubicBezTo>
                  <a:cubicBezTo>
                    <a:pt x="227" y="458"/>
                    <a:pt x="134" y="378"/>
                    <a:pt x="114" y="273"/>
                  </a:cubicBezTo>
                </a:path>
              </a:pathLst>
            </a:custGeom>
            <a:noFill/>
            <a:ln w="44450" cap="rnd">
              <a:solidFill>
                <a:srgbClr val="FFD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sp>
          <p:nvSpPr>
            <p:cNvPr id="62" name="Oval 61">
              <a:extLst>
                <a:ext uri="{FF2B5EF4-FFF2-40B4-BE49-F238E27FC236}">
                  <a16:creationId xmlns:a16="http://schemas.microsoft.com/office/drawing/2014/main" id="{12951D3A-8062-40AC-9FEA-2B6F180C2227}"/>
                </a:ext>
              </a:extLst>
            </p:cNvPr>
            <p:cNvSpPr>
              <a:spLocks noChangeArrowheads="1"/>
            </p:cNvSpPr>
            <p:nvPr/>
          </p:nvSpPr>
          <p:spPr bwMode="auto">
            <a:xfrm>
              <a:off x="5140326" y="3327400"/>
              <a:ext cx="196850" cy="195263"/>
            </a:xfrm>
            <a:prstGeom prst="ellipse">
              <a:avLst/>
            </a:prstGeom>
            <a:noFill/>
            <a:ln w="44450" cap="flat">
              <a:solidFill>
                <a:srgbClr val="FFD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grpSp>
      <p:grpSp>
        <p:nvGrpSpPr>
          <p:cNvPr id="63" name="Group 62">
            <a:extLst>
              <a:ext uri="{FF2B5EF4-FFF2-40B4-BE49-F238E27FC236}">
                <a16:creationId xmlns:a16="http://schemas.microsoft.com/office/drawing/2014/main" id="{DAB0433C-2417-4284-AF2B-25A15FF78FCF}"/>
              </a:ext>
            </a:extLst>
          </p:cNvPr>
          <p:cNvGrpSpPr/>
          <p:nvPr/>
        </p:nvGrpSpPr>
        <p:grpSpPr>
          <a:xfrm>
            <a:off x="2065526" y="976661"/>
            <a:ext cx="1787123" cy="2550585"/>
            <a:chOff x="4713288" y="600075"/>
            <a:chExt cx="1820863" cy="2598738"/>
          </a:xfrm>
        </p:grpSpPr>
        <p:sp>
          <p:nvSpPr>
            <p:cNvPr id="64" name="Freeform 6">
              <a:extLst>
                <a:ext uri="{FF2B5EF4-FFF2-40B4-BE49-F238E27FC236}">
                  <a16:creationId xmlns:a16="http://schemas.microsoft.com/office/drawing/2014/main" id="{584EE094-F8EA-41AB-95B3-91AC31CAC9E9}"/>
                </a:ext>
              </a:extLst>
            </p:cNvPr>
            <p:cNvSpPr>
              <a:spLocks/>
            </p:cNvSpPr>
            <p:nvPr/>
          </p:nvSpPr>
          <p:spPr bwMode="auto">
            <a:xfrm>
              <a:off x="4883151" y="2603500"/>
              <a:ext cx="333375" cy="595313"/>
            </a:xfrm>
            <a:custGeom>
              <a:avLst/>
              <a:gdLst>
                <a:gd name="T0" fmla="*/ 0 w 88"/>
                <a:gd name="T1" fmla="*/ 0 h 158"/>
                <a:gd name="T2" fmla="*/ 88 w 88"/>
                <a:gd name="T3" fmla="*/ 158 h 158"/>
              </a:gdLst>
              <a:ahLst/>
              <a:cxnLst>
                <a:cxn ang="0">
                  <a:pos x="T0" y="T1"/>
                </a:cxn>
                <a:cxn ang="0">
                  <a:pos x="T2" y="T3"/>
                </a:cxn>
              </a:cxnLst>
              <a:rect l="0" t="0" r="r" b="b"/>
              <a:pathLst>
                <a:path w="88" h="158">
                  <a:moveTo>
                    <a:pt x="0" y="0"/>
                  </a:moveTo>
                  <a:cubicBezTo>
                    <a:pt x="44" y="42"/>
                    <a:pt x="75" y="97"/>
                    <a:pt x="88" y="158"/>
                  </a:cubicBezTo>
                </a:path>
              </a:pathLst>
            </a:custGeom>
            <a:noFill/>
            <a:ln w="44450" cap="rnd">
              <a:solidFill>
                <a:srgbClr val="FE263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sp>
          <p:nvSpPr>
            <p:cNvPr id="65" name="Freeform 9">
              <a:extLst>
                <a:ext uri="{FF2B5EF4-FFF2-40B4-BE49-F238E27FC236}">
                  <a16:creationId xmlns:a16="http://schemas.microsoft.com/office/drawing/2014/main" id="{D5658C26-0AAA-4696-BD67-4350014525E1}"/>
                </a:ext>
              </a:extLst>
            </p:cNvPr>
            <p:cNvSpPr>
              <a:spLocks/>
            </p:cNvSpPr>
            <p:nvPr/>
          </p:nvSpPr>
          <p:spPr bwMode="auto">
            <a:xfrm>
              <a:off x="4803776" y="600075"/>
              <a:ext cx="1730375" cy="1863725"/>
            </a:xfrm>
            <a:custGeom>
              <a:avLst/>
              <a:gdLst>
                <a:gd name="T0" fmla="*/ 18 w 458"/>
                <a:gd name="T1" fmla="*/ 494 h 494"/>
                <a:gd name="T2" fmla="*/ 86 w 458"/>
                <a:gd name="T3" fmla="*/ 408 h 494"/>
                <a:gd name="T4" fmla="*/ 0 w 458"/>
                <a:gd name="T5" fmla="*/ 229 h 494"/>
                <a:gd name="T6" fmla="*/ 229 w 458"/>
                <a:gd name="T7" fmla="*/ 0 h 494"/>
                <a:gd name="T8" fmla="*/ 458 w 458"/>
                <a:gd name="T9" fmla="*/ 229 h 494"/>
                <a:gd name="T10" fmla="*/ 229 w 458"/>
                <a:gd name="T11" fmla="*/ 458 h 494"/>
                <a:gd name="T12" fmla="*/ 117 w 458"/>
                <a:gd name="T13" fmla="*/ 429 h 494"/>
              </a:gdLst>
              <a:ahLst/>
              <a:cxnLst>
                <a:cxn ang="0">
                  <a:pos x="T0" y="T1"/>
                </a:cxn>
                <a:cxn ang="0">
                  <a:pos x="T2" y="T3"/>
                </a:cxn>
                <a:cxn ang="0">
                  <a:pos x="T4" y="T5"/>
                </a:cxn>
                <a:cxn ang="0">
                  <a:pos x="T6" y="T7"/>
                </a:cxn>
                <a:cxn ang="0">
                  <a:pos x="T8" y="T9"/>
                </a:cxn>
                <a:cxn ang="0">
                  <a:pos x="T10" y="T11"/>
                </a:cxn>
                <a:cxn ang="0">
                  <a:pos x="T12" y="T13"/>
                </a:cxn>
              </a:cxnLst>
              <a:rect l="0" t="0" r="r" b="b"/>
              <a:pathLst>
                <a:path w="458" h="494">
                  <a:moveTo>
                    <a:pt x="18" y="494"/>
                  </a:moveTo>
                  <a:cubicBezTo>
                    <a:pt x="86" y="408"/>
                    <a:pt x="86" y="408"/>
                    <a:pt x="86" y="408"/>
                  </a:cubicBezTo>
                  <a:cubicBezTo>
                    <a:pt x="33" y="366"/>
                    <a:pt x="0" y="302"/>
                    <a:pt x="0" y="229"/>
                  </a:cubicBezTo>
                  <a:cubicBezTo>
                    <a:pt x="0" y="103"/>
                    <a:pt x="102" y="0"/>
                    <a:pt x="229" y="0"/>
                  </a:cubicBezTo>
                  <a:cubicBezTo>
                    <a:pt x="355" y="0"/>
                    <a:pt x="458" y="103"/>
                    <a:pt x="458" y="229"/>
                  </a:cubicBezTo>
                  <a:cubicBezTo>
                    <a:pt x="458" y="356"/>
                    <a:pt x="355" y="458"/>
                    <a:pt x="229" y="458"/>
                  </a:cubicBezTo>
                  <a:cubicBezTo>
                    <a:pt x="188" y="458"/>
                    <a:pt x="150" y="448"/>
                    <a:pt x="117" y="429"/>
                  </a:cubicBezTo>
                </a:path>
              </a:pathLst>
            </a:custGeom>
            <a:noFill/>
            <a:ln w="44450" cap="rnd">
              <a:solidFill>
                <a:srgbClr val="FE26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sp>
          <p:nvSpPr>
            <p:cNvPr id="66" name="Oval 65">
              <a:extLst>
                <a:ext uri="{FF2B5EF4-FFF2-40B4-BE49-F238E27FC236}">
                  <a16:creationId xmlns:a16="http://schemas.microsoft.com/office/drawing/2014/main" id="{7C1EEE39-CBED-481D-83BB-3A7A4A627F5B}"/>
                </a:ext>
              </a:extLst>
            </p:cNvPr>
            <p:cNvSpPr>
              <a:spLocks noChangeArrowheads="1"/>
            </p:cNvSpPr>
            <p:nvPr/>
          </p:nvSpPr>
          <p:spPr bwMode="auto">
            <a:xfrm>
              <a:off x="4713288" y="2441575"/>
              <a:ext cx="193675" cy="195263"/>
            </a:xfrm>
            <a:prstGeom prst="ellipse">
              <a:avLst/>
            </a:prstGeom>
            <a:noFill/>
            <a:ln w="44450" cap="flat">
              <a:solidFill>
                <a:srgbClr val="FE26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grpSp>
      <p:grpSp>
        <p:nvGrpSpPr>
          <p:cNvPr id="67" name="Group 66">
            <a:extLst>
              <a:ext uri="{FF2B5EF4-FFF2-40B4-BE49-F238E27FC236}">
                <a16:creationId xmlns:a16="http://schemas.microsoft.com/office/drawing/2014/main" id="{AEE4551B-26A1-4AA4-A819-CCC257AAEB09}"/>
              </a:ext>
            </a:extLst>
          </p:cNvPr>
          <p:cNvGrpSpPr/>
          <p:nvPr/>
        </p:nvGrpSpPr>
        <p:grpSpPr>
          <a:xfrm>
            <a:off x="2310945" y="4985189"/>
            <a:ext cx="1407245" cy="1409419"/>
            <a:chOff x="2992588" y="4644368"/>
            <a:chExt cx="1407245" cy="1409419"/>
          </a:xfrm>
        </p:grpSpPr>
        <p:grpSp>
          <p:nvGrpSpPr>
            <p:cNvPr id="68" name="Group 67">
              <a:extLst>
                <a:ext uri="{FF2B5EF4-FFF2-40B4-BE49-F238E27FC236}">
                  <a16:creationId xmlns:a16="http://schemas.microsoft.com/office/drawing/2014/main" id="{DBC445D3-F8DB-4CA1-BC80-46604CA14BCD}"/>
                </a:ext>
              </a:extLst>
            </p:cNvPr>
            <p:cNvGrpSpPr/>
            <p:nvPr/>
          </p:nvGrpSpPr>
          <p:grpSpPr>
            <a:xfrm>
              <a:off x="2992588" y="4644368"/>
              <a:ext cx="1407245" cy="1409419"/>
              <a:chOff x="6345238" y="4948238"/>
              <a:chExt cx="1027113" cy="1028700"/>
            </a:xfrm>
            <a:effectLst>
              <a:outerShdw blurRad="254000" dist="152400" dir="2700000" sx="102000" sy="102000" algn="tl" rotWithShape="0">
                <a:prstClr val="black">
                  <a:alpha val="40000"/>
                </a:prstClr>
              </a:outerShdw>
            </a:effectLst>
          </p:grpSpPr>
          <p:sp>
            <p:nvSpPr>
              <p:cNvPr id="70" name="Oval 56">
                <a:extLst>
                  <a:ext uri="{FF2B5EF4-FFF2-40B4-BE49-F238E27FC236}">
                    <a16:creationId xmlns:a16="http://schemas.microsoft.com/office/drawing/2014/main" id="{92ADD39B-7D63-4E51-A008-649FE29A91FA}"/>
                  </a:ext>
                </a:extLst>
              </p:cNvPr>
              <p:cNvSpPr>
                <a:spLocks noChangeArrowheads="1"/>
              </p:cNvSpPr>
              <p:nvPr/>
            </p:nvSpPr>
            <p:spPr bwMode="auto">
              <a:xfrm>
                <a:off x="6345238" y="4948238"/>
                <a:ext cx="1027113" cy="1028700"/>
              </a:xfrm>
              <a:prstGeom prst="ellipse">
                <a:avLst/>
              </a:prstGeom>
              <a:gradFill flip="none" rotWithShape="1">
                <a:gsLst>
                  <a:gs pos="0">
                    <a:srgbClr val="FFFFFF">
                      <a:shade val="30000"/>
                      <a:satMod val="115000"/>
                    </a:srgbClr>
                  </a:gs>
                  <a:gs pos="100000">
                    <a:srgbClr val="FFFFFF">
                      <a:shade val="100000"/>
                      <a:satMod val="115000"/>
                    </a:srgbClr>
                  </a:gs>
                </a:gsLst>
                <a:lin ang="13500000" scaled="1"/>
                <a:tileRect/>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sp>
            <p:nvSpPr>
              <p:cNvPr id="71" name="Oval 57">
                <a:extLst>
                  <a:ext uri="{FF2B5EF4-FFF2-40B4-BE49-F238E27FC236}">
                    <a16:creationId xmlns:a16="http://schemas.microsoft.com/office/drawing/2014/main" id="{ECB42991-E3EF-435D-946A-5C52D1CA1523}"/>
                  </a:ext>
                </a:extLst>
              </p:cNvPr>
              <p:cNvSpPr>
                <a:spLocks noChangeArrowheads="1"/>
              </p:cNvSpPr>
              <p:nvPr/>
            </p:nvSpPr>
            <p:spPr bwMode="auto">
              <a:xfrm>
                <a:off x="6359525" y="4962526"/>
                <a:ext cx="998538" cy="1000125"/>
              </a:xfrm>
              <a:prstGeom prst="ellipse">
                <a:avLst/>
              </a:prstGeom>
              <a:solidFill>
                <a:srgbClr val="FFFFFF">
                  <a:lumMod val="9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grpSp>
        <p:sp>
          <p:nvSpPr>
            <p:cNvPr id="69" name="Oval 155">
              <a:extLst>
                <a:ext uri="{FF2B5EF4-FFF2-40B4-BE49-F238E27FC236}">
                  <a16:creationId xmlns:a16="http://schemas.microsoft.com/office/drawing/2014/main" id="{F59358FB-82EB-4E13-8230-617FA0531C4D}"/>
                </a:ext>
              </a:extLst>
            </p:cNvPr>
            <p:cNvSpPr>
              <a:spLocks noChangeArrowheads="1"/>
            </p:cNvSpPr>
            <p:nvPr/>
          </p:nvSpPr>
          <p:spPr bwMode="auto">
            <a:xfrm>
              <a:off x="3081338" y="4740275"/>
              <a:ext cx="1228725" cy="1225550"/>
            </a:xfrm>
            <a:prstGeom prst="ellipse">
              <a:avLst/>
            </a:prstGeom>
            <a:solidFill>
              <a:srgbClr val="00CEE8"/>
            </a:solidFill>
            <a:ln>
              <a:noFill/>
            </a:ln>
            <a:effectLst>
              <a:innerShdw blurRad="114300">
                <a:prstClr val="black">
                  <a:alpha val="54000"/>
                </a:prstClr>
              </a:inn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grpSp>
      <p:grpSp>
        <p:nvGrpSpPr>
          <p:cNvPr id="72" name="Group 71">
            <a:extLst>
              <a:ext uri="{FF2B5EF4-FFF2-40B4-BE49-F238E27FC236}">
                <a16:creationId xmlns:a16="http://schemas.microsoft.com/office/drawing/2014/main" id="{AC3F9305-F579-4582-BB8E-932749B01D1B}"/>
              </a:ext>
            </a:extLst>
          </p:cNvPr>
          <p:cNvGrpSpPr/>
          <p:nvPr/>
        </p:nvGrpSpPr>
        <p:grpSpPr>
          <a:xfrm>
            <a:off x="3238568" y="3061235"/>
            <a:ext cx="1407245" cy="1409419"/>
            <a:chOff x="3920211" y="2720414"/>
            <a:chExt cx="1407245" cy="1409419"/>
          </a:xfrm>
        </p:grpSpPr>
        <p:grpSp>
          <p:nvGrpSpPr>
            <p:cNvPr id="73" name="Group 72">
              <a:extLst>
                <a:ext uri="{FF2B5EF4-FFF2-40B4-BE49-F238E27FC236}">
                  <a16:creationId xmlns:a16="http://schemas.microsoft.com/office/drawing/2014/main" id="{D1556C94-FE1A-4123-B6EF-65FCB4E0475E}"/>
                </a:ext>
              </a:extLst>
            </p:cNvPr>
            <p:cNvGrpSpPr/>
            <p:nvPr/>
          </p:nvGrpSpPr>
          <p:grpSpPr>
            <a:xfrm>
              <a:off x="3920211" y="2720414"/>
              <a:ext cx="1407245" cy="1409419"/>
              <a:chOff x="6345238" y="4948238"/>
              <a:chExt cx="1027113" cy="1028700"/>
            </a:xfrm>
            <a:effectLst>
              <a:outerShdw blurRad="254000" dist="152400" dir="2700000" sx="102000" sy="102000" algn="tl" rotWithShape="0">
                <a:prstClr val="black">
                  <a:alpha val="40000"/>
                </a:prstClr>
              </a:outerShdw>
            </a:effectLst>
          </p:grpSpPr>
          <p:sp>
            <p:nvSpPr>
              <p:cNvPr id="75" name="Oval 56">
                <a:extLst>
                  <a:ext uri="{FF2B5EF4-FFF2-40B4-BE49-F238E27FC236}">
                    <a16:creationId xmlns:a16="http://schemas.microsoft.com/office/drawing/2014/main" id="{C3DE027E-8117-4B58-BD32-F1DA5D4A75A2}"/>
                  </a:ext>
                </a:extLst>
              </p:cNvPr>
              <p:cNvSpPr>
                <a:spLocks noChangeArrowheads="1"/>
              </p:cNvSpPr>
              <p:nvPr/>
            </p:nvSpPr>
            <p:spPr bwMode="auto">
              <a:xfrm>
                <a:off x="6345238" y="4948238"/>
                <a:ext cx="1027113" cy="1028700"/>
              </a:xfrm>
              <a:prstGeom prst="ellipse">
                <a:avLst/>
              </a:prstGeom>
              <a:gradFill flip="none" rotWithShape="1">
                <a:gsLst>
                  <a:gs pos="0">
                    <a:srgbClr val="FFFFFF">
                      <a:shade val="30000"/>
                      <a:satMod val="115000"/>
                    </a:srgbClr>
                  </a:gs>
                  <a:gs pos="100000">
                    <a:srgbClr val="FFFFFF">
                      <a:shade val="100000"/>
                      <a:satMod val="115000"/>
                    </a:srgbClr>
                  </a:gs>
                </a:gsLst>
                <a:lin ang="13500000" scaled="1"/>
                <a:tileRect/>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sp>
            <p:nvSpPr>
              <p:cNvPr id="76" name="Oval 57">
                <a:extLst>
                  <a:ext uri="{FF2B5EF4-FFF2-40B4-BE49-F238E27FC236}">
                    <a16:creationId xmlns:a16="http://schemas.microsoft.com/office/drawing/2014/main" id="{605DCFE0-2C60-45B5-AA4F-F9960BDCDA9B}"/>
                  </a:ext>
                </a:extLst>
              </p:cNvPr>
              <p:cNvSpPr>
                <a:spLocks noChangeArrowheads="1"/>
              </p:cNvSpPr>
              <p:nvPr/>
            </p:nvSpPr>
            <p:spPr bwMode="auto">
              <a:xfrm>
                <a:off x="6359525" y="4962526"/>
                <a:ext cx="998538" cy="1000125"/>
              </a:xfrm>
              <a:prstGeom prst="ellipse">
                <a:avLst/>
              </a:prstGeom>
              <a:solidFill>
                <a:srgbClr val="FFFFFF">
                  <a:lumMod val="9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grpSp>
        <p:sp>
          <p:nvSpPr>
            <p:cNvPr id="74" name="Oval 156">
              <a:extLst>
                <a:ext uri="{FF2B5EF4-FFF2-40B4-BE49-F238E27FC236}">
                  <a16:creationId xmlns:a16="http://schemas.microsoft.com/office/drawing/2014/main" id="{1717DDAE-EECF-42A1-B8D6-E491325535A3}"/>
                </a:ext>
              </a:extLst>
            </p:cNvPr>
            <p:cNvSpPr>
              <a:spLocks noChangeArrowheads="1"/>
            </p:cNvSpPr>
            <p:nvPr/>
          </p:nvSpPr>
          <p:spPr bwMode="auto">
            <a:xfrm>
              <a:off x="4008438" y="2816225"/>
              <a:ext cx="1228725" cy="1225550"/>
            </a:xfrm>
            <a:prstGeom prst="ellipse">
              <a:avLst/>
            </a:prstGeom>
            <a:solidFill>
              <a:srgbClr val="FFD000"/>
            </a:solidFill>
            <a:ln>
              <a:noFill/>
            </a:ln>
            <a:effectLst>
              <a:innerShdw blurRad="114300">
                <a:prstClr val="black">
                  <a:alpha val="54000"/>
                </a:prstClr>
              </a:inn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grpSp>
      <p:grpSp>
        <p:nvGrpSpPr>
          <p:cNvPr id="77" name="Group 76">
            <a:extLst>
              <a:ext uri="{FF2B5EF4-FFF2-40B4-BE49-F238E27FC236}">
                <a16:creationId xmlns:a16="http://schemas.microsoft.com/office/drawing/2014/main" id="{9462B1D9-0705-4814-A0F6-DBBA68E95816}"/>
              </a:ext>
            </a:extLst>
          </p:cNvPr>
          <p:cNvGrpSpPr/>
          <p:nvPr/>
        </p:nvGrpSpPr>
        <p:grpSpPr>
          <a:xfrm>
            <a:off x="2312586" y="1145964"/>
            <a:ext cx="1407245" cy="1409419"/>
            <a:chOff x="2994229" y="805143"/>
            <a:chExt cx="1407245" cy="1409419"/>
          </a:xfrm>
        </p:grpSpPr>
        <p:grpSp>
          <p:nvGrpSpPr>
            <p:cNvPr id="78" name="Group 77">
              <a:extLst>
                <a:ext uri="{FF2B5EF4-FFF2-40B4-BE49-F238E27FC236}">
                  <a16:creationId xmlns:a16="http://schemas.microsoft.com/office/drawing/2014/main" id="{E7364891-6900-4F12-893D-9644EC2994BD}"/>
                </a:ext>
              </a:extLst>
            </p:cNvPr>
            <p:cNvGrpSpPr/>
            <p:nvPr/>
          </p:nvGrpSpPr>
          <p:grpSpPr>
            <a:xfrm>
              <a:off x="2994229" y="805143"/>
              <a:ext cx="1407245" cy="1409419"/>
              <a:chOff x="6345238" y="4948238"/>
              <a:chExt cx="1027113" cy="1028700"/>
            </a:xfrm>
            <a:effectLst>
              <a:outerShdw blurRad="254000" dist="152400" dir="2700000" sx="102000" sy="102000" algn="tl" rotWithShape="0">
                <a:prstClr val="black">
                  <a:alpha val="40000"/>
                </a:prstClr>
              </a:outerShdw>
            </a:effectLst>
          </p:grpSpPr>
          <p:sp>
            <p:nvSpPr>
              <p:cNvPr id="80" name="Oval 56">
                <a:extLst>
                  <a:ext uri="{FF2B5EF4-FFF2-40B4-BE49-F238E27FC236}">
                    <a16:creationId xmlns:a16="http://schemas.microsoft.com/office/drawing/2014/main" id="{825ADAF2-EBE7-4B1A-8073-7159FDB4CA65}"/>
                  </a:ext>
                </a:extLst>
              </p:cNvPr>
              <p:cNvSpPr>
                <a:spLocks noChangeArrowheads="1"/>
              </p:cNvSpPr>
              <p:nvPr/>
            </p:nvSpPr>
            <p:spPr bwMode="auto">
              <a:xfrm>
                <a:off x="6345238" y="4948238"/>
                <a:ext cx="1027113" cy="1028700"/>
              </a:xfrm>
              <a:prstGeom prst="ellipse">
                <a:avLst/>
              </a:prstGeom>
              <a:gradFill flip="none" rotWithShape="1">
                <a:gsLst>
                  <a:gs pos="0">
                    <a:srgbClr val="FFFFFF">
                      <a:shade val="30000"/>
                      <a:satMod val="115000"/>
                    </a:srgbClr>
                  </a:gs>
                  <a:gs pos="100000">
                    <a:srgbClr val="FFFFFF">
                      <a:shade val="100000"/>
                      <a:satMod val="115000"/>
                    </a:srgbClr>
                  </a:gs>
                </a:gsLst>
                <a:lin ang="13500000" scaled="1"/>
                <a:tileRect/>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sp>
            <p:nvSpPr>
              <p:cNvPr id="81" name="Oval 57">
                <a:extLst>
                  <a:ext uri="{FF2B5EF4-FFF2-40B4-BE49-F238E27FC236}">
                    <a16:creationId xmlns:a16="http://schemas.microsoft.com/office/drawing/2014/main" id="{6940E9D4-A689-470B-836F-EA7DA43F8EF2}"/>
                  </a:ext>
                </a:extLst>
              </p:cNvPr>
              <p:cNvSpPr>
                <a:spLocks noChangeArrowheads="1"/>
              </p:cNvSpPr>
              <p:nvPr/>
            </p:nvSpPr>
            <p:spPr bwMode="auto">
              <a:xfrm>
                <a:off x="6359525" y="4962526"/>
                <a:ext cx="998538" cy="1000125"/>
              </a:xfrm>
              <a:prstGeom prst="ellipse">
                <a:avLst/>
              </a:prstGeom>
              <a:solidFill>
                <a:srgbClr val="FFFFFF">
                  <a:lumMod val="9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grpSp>
        <p:sp>
          <p:nvSpPr>
            <p:cNvPr id="79" name="Oval 157">
              <a:extLst>
                <a:ext uri="{FF2B5EF4-FFF2-40B4-BE49-F238E27FC236}">
                  <a16:creationId xmlns:a16="http://schemas.microsoft.com/office/drawing/2014/main" id="{30815A6A-4F93-4F52-B2AD-7BE5FFA33CE4}"/>
                </a:ext>
              </a:extLst>
            </p:cNvPr>
            <p:cNvSpPr>
              <a:spLocks noChangeArrowheads="1"/>
            </p:cNvSpPr>
            <p:nvPr/>
          </p:nvSpPr>
          <p:spPr bwMode="auto">
            <a:xfrm>
              <a:off x="3081338" y="893763"/>
              <a:ext cx="1228725" cy="1225550"/>
            </a:xfrm>
            <a:prstGeom prst="ellipse">
              <a:avLst/>
            </a:prstGeom>
            <a:solidFill>
              <a:srgbClr val="FE2635"/>
            </a:solidFill>
            <a:ln>
              <a:noFill/>
            </a:ln>
            <a:effectLst>
              <a:innerShdw blurRad="114300">
                <a:prstClr val="black">
                  <a:alpha val="54000"/>
                </a:prstClr>
              </a:inn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grpSp>
      <p:grpSp>
        <p:nvGrpSpPr>
          <p:cNvPr id="82" name="Group 81">
            <a:extLst>
              <a:ext uri="{FF2B5EF4-FFF2-40B4-BE49-F238E27FC236}">
                <a16:creationId xmlns:a16="http://schemas.microsoft.com/office/drawing/2014/main" id="{852B5C70-7CBF-4A47-AFE2-3B855D5CC3DE}"/>
              </a:ext>
            </a:extLst>
          </p:cNvPr>
          <p:cNvGrpSpPr/>
          <p:nvPr/>
        </p:nvGrpSpPr>
        <p:grpSpPr>
          <a:xfrm>
            <a:off x="543907" y="2814015"/>
            <a:ext cx="1891096" cy="1894019"/>
            <a:chOff x="1225550" y="2473194"/>
            <a:chExt cx="1891096" cy="1894019"/>
          </a:xfrm>
        </p:grpSpPr>
        <p:grpSp>
          <p:nvGrpSpPr>
            <p:cNvPr id="83" name="Group 82">
              <a:extLst>
                <a:ext uri="{FF2B5EF4-FFF2-40B4-BE49-F238E27FC236}">
                  <a16:creationId xmlns:a16="http://schemas.microsoft.com/office/drawing/2014/main" id="{9304D74B-3DCF-4CD8-BD61-9639805F9ABA}"/>
                </a:ext>
              </a:extLst>
            </p:cNvPr>
            <p:cNvGrpSpPr/>
            <p:nvPr/>
          </p:nvGrpSpPr>
          <p:grpSpPr>
            <a:xfrm>
              <a:off x="1225550" y="2473194"/>
              <a:ext cx="1891096" cy="1894019"/>
              <a:chOff x="6345238" y="4948238"/>
              <a:chExt cx="1027113" cy="1028700"/>
            </a:xfrm>
            <a:effectLst>
              <a:outerShdw blurRad="241300" dist="152400" dir="2700000" sx="102000" sy="102000" algn="tl" rotWithShape="0">
                <a:prstClr val="black">
                  <a:alpha val="22000"/>
                </a:prstClr>
              </a:outerShdw>
            </a:effectLst>
          </p:grpSpPr>
          <p:sp>
            <p:nvSpPr>
              <p:cNvPr id="85" name="Oval 56">
                <a:extLst>
                  <a:ext uri="{FF2B5EF4-FFF2-40B4-BE49-F238E27FC236}">
                    <a16:creationId xmlns:a16="http://schemas.microsoft.com/office/drawing/2014/main" id="{9318D238-1B76-47C2-970A-FF147E0CB9EA}"/>
                  </a:ext>
                </a:extLst>
              </p:cNvPr>
              <p:cNvSpPr>
                <a:spLocks noChangeArrowheads="1"/>
              </p:cNvSpPr>
              <p:nvPr/>
            </p:nvSpPr>
            <p:spPr bwMode="auto">
              <a:xfrm>
                <a:off x="6345238" y="4948238"/>
                <a:ext cx="1027113" cy="1028700"/>
              </a:xfrm>
              <a:prstGeom prst="ellipse">
                <a:avLst/>
              </a:prstGeom>
              <a:gradFill flip="none" rotWithShape="1">
                <a:gsLst>
                  <a:gs pos="0">
                    <a:srgbClr val="FFFFFF">
                      <a:shade val="30000"/>
                      <a:satMod val="115000"/>
                    </a:srgbClr>
                  </a:gs>
                  <a:gs pos="100000">
                    <a:srgbClr val="FFFFFF">
                      <a:shade val="100000"/>
                      <a:satMod val="115000"/>
                    </a:srgbClr>
                  </a:gs>
                </a:gsLst>
                <a:lin ang="13500000" scaled="1"/>
                <a:tileRect/>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sp>
            <p:nvSpPr>
              <p:cNvPr id="86" name="Oval 57">
                <a:extLst>
                  <a:ext uri="{FF2B5EF4-FFF2-40B4-BE49-F238E27FC236}">
                    <a16:creationId xmlns:a16="http://schemas.microsoft.com/office/drawing/2014/main" id="{79E6BBBF-4395-44CC-8FBE-72F7EACF2D7B}"/>
                  </a:ext>
                </a:extLst>
              </p:cNvPr>
              <p:cNvSpPr>
                <a:spLocks noChangeArrowheads="1"/>
              </p:cNvSpPr>
              <p:nvPr/>
            </p:nvSpPr>
            <p:spPr bwMode="auto">
              <a:xfrm>
                <a:off x="6359525" y="4962526"/>
                <a:ext cx="998538" cy="1000125"/>
              </a:xfrm>
              <a:prstGeom prst="ellipse">
                <a:avLst/>
              </a:prstGeom>
              <a:solidFill>
                <a:srgbClr val="FFFFFF">
                  <a:lumMod val="9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grpSp>
        <p:sp>
          <p:nvSpPr>
            <p:cNvPr id="84" name="Oval 158">
              <a:extLst>
                <a:ext uri="{FF2B5EF4-FFF2-40B4-BE49-F238E27FC236}">
                  <a16:creationId xmlns:a16="http://schemas.microsoft.com/office/drawing/2014/main" id="{0B26BDEA-93D7-4A50-A66F-74163D3F3617}"/>
                </a:ext>
              </a:extLst>
            </p:cNvPr>
            <p:cNvSpPr>
              <a:spLocks noChangeArrowheads="1"/>
            </p:cNvSpPr>
            <p:nvPr/>
          </p:nvSpPr>
          <p:spPr bwMode="auto">
            <a:xfrm>
              <a:off x="1347788" y="2609850"/>
              <a:ext cx="1633538" cy="1638300"/>
            </a:xfrm>
            <a:prstGeom prst="ellipse">
              <a:avLst/>
            </a:prstGeom>
            <a:solidFill>
              <a:srgbClr val="FFFFFF"/>
            </a:solidFill>
            <a:ln>
              <a:noFill/>
            </a:ln>
            <a:effectLst>
              <a:innerShdw blurRad="114300">
                <a:prstClr val="black">
                  <a:alpha val="42000"/>
                </a:prstClr>
              </a:inn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grpSp>
      <p:grpSp>
        <p:nvGrpSpPr>
          <p:cNvPr id="87" name="Group 86">
            <a:extLst>
              <a:ext uri="{FF2B5EF4-FFF2-40B4-BE49-F238E27FC236}">
                <a16:creationId xmlns:a16="http://schemas.microsoft.com/office/drawing/2014/main" id="{78E97235-774B-4305-AD1D-34E22DD801C6}"/>
              </a:ext>
            </a:extLst>
          </p:cNvPr>
          <p:cNvGrpSpPr/>
          <p:nvPr/>
        </p:nvGrpSpPr>
        <p:grpSpPr>
          <a:xfrm>
            <a:off x="822505" y="3391272"/>
            <a:ext cx="1421863" cy="634450"/>
            <a:chOff x="1505364" y="3019976"/>
            <a:chExt cx="1421863" cy="634450"/>
          </a:xfrm>
        </p:grpSpPr>
        <p:sp>
          <p:nvSpPr>
            <p:cNvPr id="92" name="Rectangle 159">
              <a:extLst>
                <a:ext uri="{FF2B5EF4-FFF2-40B4-BE49-F238E27FC236}">
                  <a16:creationId xmlns:a16="http://schemas.microsoft.com/office/drawing/2014/main" id="{3550A9FD-9ECC-42E3-B1EE-919DD52953DA}"/>
                </a:ext>
              </a:extLst>
            </p:cNvPr>
            <p:cNvSpPr>
              <a:spLocks noChangeArrowheads="1"/>
            </p:cNvSpPr>
            <p:nvPr/>
          </p:nvSpPr>
          <p:spPr bwMode="auto">
            <a:xfrm>
              <a:off x="1505364" y="3019976"/>
              <a:ext cx="1421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lang="en-US" altLang="aa-ET" sz="1500" b="1" kern="0" dirty="0">
                  <a:solidFill>
                    <a:srgbClr val="414042"/>
                  </a:solidFill>
                  <a:latin typeface="Open Sans" panose="020B0606030504020204" pitchFamily="34" charset="0"/>
                </a:rPr>
                <a:t>KAEDAH </a:t>
              </a:r>
            </a:p>
            <a:p>
              <a:pPr marL="0" marR="0" lvl="0" indent="0" algn="ctr" defTabSz="914400" eaLnBrk="0" fontAlgn="base" latinLnBrk="0" hangingPunct="0">
                <a:lnSpc>
                  <a:spcPct val="100000"/>
                </a:lnSpc>
                <a:spcBef>
                  <a:spcPct val="0"/>
                </a:spcBef>
                <a:spcAft>
                  <a:spcPct val="0"/>
                </a:spcAft>
                <a:buClrTx/>
                <a:buSzTx/>
                <a:buFontTx/>
                <a:buNone/>
                <a:tabLst/>
                <a:defRPr/>
              </a:pPr>
              <a:r>
                <a:rPr lang="en-US" altLang="aa-ET" sz="1500" b="1" kern="0" dirty="0">
                  <a:solidFill>
                    <a:srgbClr val="414042"/>
                  </a:solidFill>
                  <a:latin typeface="Open Sans" panose="020B0606030504020204" pitchFamily="34" charset="0"/>
                </a:rPr>
                <a:t>PENYELESAIAN</a:t>
              </a:r>
              <a:endParaRPr kumimoji="0" lang="aa-ET" altLang="aa-ET" sz="1800" b="0" i="0" u="none" strike="noStrike" kern="0" cap="none" spc="0" normalizeH="0" baseline="0" noProof="0" dirty="0">
                <a:ln>
                  <a:noFill/>
                </a:ln>
                <a:solidFill>
                  <a:srgbClr val="414042"/>
                </a:solidFill>
                <a:effectLst/>
                <a:uLnTx/>
                <a:uFillTx/>
                <a:latin typeface="Arial" panose="020B0604020202020204" pitchFamily="34" charset="0"/>
              </a:endParaRPr>
            </a:p>
          </p:txBody>
        </p:sp>
        <p:sp>
          <p:nvSpPr>
            <p:cNvPr id="89" name="Oval 161">
              <a:extLst>
                <a:ext uri="{FF2B5EF4-FFF2-40B4-BE49-F238E27FC236}">
                  <a16:creationId xmlns:a16="http://schemas.microsoft.com/office/drawing/2014/main" id="{3B8C2970-AB86-48D1-AB14-41C9C5C151F5}"/>
                </a:ext>
              </a:extLst>
            </p:cNvPr>
            <p:cNvSpPr>
              <a:spLocks noChangeArrowheads="1"/>
            </p:cNvSpPr>
            <p:nvPr/>
          </p:nvSpPr>
          <p:spPr bwMode="auto">
            <a:xfrm>
              <a:off x="1660525" y="3579813"/>
              <a:ext cx="74613" cy="74613"/>
            </a:xfrm>
            <a:prstGeom prst="ellipse">
              <a:avLst/>
            </a:prstGeom>
            <a:solidFill>
              <a:srgbClr val="FE2635"/>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sp>
          <p:nvSpPr>
            <p:cNvPr id="90" name="Oval 162">
              <a:extLst>
                <a:ext uri="{FF2B5EF4-FFF2-40B4-BE49-F238E27FC236}">
                  <a16:creationId xmlns:a16="http://schemas.microsoft.com/office/drawing/2014/main" id="{363FAFE8-7EBD-40C4-A36A-B4B9FC863DAF}"/>
                </a:ext>
              </a:extLst>
            </p:cNvPr>
            <p:cNvSpPr>
              <a:spLocks noChangeArrowheads="1"/>
            </p:cNvSpPr>
            <p:nvPr/>
          </p:nvSpPr>
          <p:spPr bwMode="auto">
            <a:xfrm>
              <a:off x="2147888" y="3579813"/>
              <a:ext cx="74613" cy="74613"/>
            </a:xfrm>
            <a:prstGeom prst="ellipse">
              <a:avLst/>
            </a:prstGeom>
            <a:solidFill>
              <a:srgbClr val="FFD0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sp>
          <p:nvSpPr>
            <p:cNvPr id="91" name="Oval 163">
              <a:extLst>
                <a:ext uri="{FF2B5EF4-FFF2-40B4-BE49-F238E27FC236}">
                  <a16:creationId xmlns:a16="http://schemas.microsoft.com/office/drawing/2014/main" id="{22F4978C-5A59-4E31-BE22-6A197ADDBD08}"/>
                </a:ext>
              </a:extLst>
            </p:cNvPr>
            <p:cNvSpPr>
              <a:spLocks noChangeArrowheads="1"/>
            </p:cNvSpPr>
            <p:nvPr/>
          </p:nvSpPr>
          <p:spPr bwMode="auto">
            <a:xfrm>
              <a:off x="2635250" y="3579813"/>
              <a:ext cx="73025" cy="74613"/>
            </a:xfrm>
            <a:prstGeom prst="ellipse">
              <a:avLst/>
            </a:prstGeom>
            <a:solidFill>
              <a:srgbClr val="00CEE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grpSp>
      <p:sp>
        <p:nvSpPr>
          <p:cNvPr id="94" name="Rectangle 164">
            <a:extLst>
              <a:ext uri="{FF2B5EF4-FFF2-40B4-BE49-F238E27FC236}">
                <a16:creationId xmlns:a16="http://schemas.microsoft.com/office/drawing/2014/main" id="{FA2845EB-D847-4ABA-9AA2-A0E2C8E5A083}"/>
              </a:ext>
            </a:extLst>
          </p:cNvPr>
          <p:cNvSpPr>
            <a:spLocks noChangeArrowheads="1"/>
          </p:cNvSpPr>
          <p:nvPr/>
        </p:nvSpPr>
        <p:spPr bwMode="auto">
          <a:xfrm>
            <a:off x="2667618" y="1487227"/>
            <a:ext cx="74699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aa-ET" altLang="aa-ET" sz="5100" b="1" i="0" u="none" strike="noStrike" kern="0" cap="none" spc="0" normalizeH="0" baseline="0" noProof="0">
                <a:ln>
                  <a:noFill/>
                </a:ln>
                <a:solidFill>
                  <a:srgbClr val="FFFFFF"/>
                </a:solidFill>
                <a:effectLst/>
                <a:uLnTx/>
                <a:uFillTx/>
                <a:latin typeface="Open Sans Semibold" panose="020B0706030804020204" pitchFamily="34" charset="0"/>
              </a:rPr>
              <a:t>01</a:t>
            </a:r>
            <a:endParaRPr kumimoji="0" lang="aa-ET" altLang="aa-ET" sz="1800" b="0" i="0" u="none" strike="noStrike" kern="0" cap="none" spc="0" normalizeH="0" baseline="0" noProof="0">
              <a:ln>
                <a:noFill/>
              </a:ln>
              <a:solidFill>
                <a:srgbClr val="FFFFFF"/>
              </a:solidFill>
              <a:effectLst/>
              <a:uLnTx/>
              <a:uFillTx/>
              <a:latin typeface="Arial" panose="020B0604020202020204" pitchFamily="34" charset="0"/>
            </a:endParaRPr>
          </a:p>
        </p:txBody>
      </p:sp>
      <p:sp>
        <p:nvSpPr>
          <p:cNvPr id="95" name="Rectangle 165">
            <a:extLst>
              <a:ext uri="{FF2B5EF4-FFF2-40B4-BE49-F238E27FC236}">
                <a16:creationId xmlns:a16="http://schemas.microsoft.com/office/drawing/2014/main" id="{126499A1-EBF5-436F-9FB9-5531D4014121}"/>
              </a:ext>
            </a:extLst>
          </p:cNvPr>
          <p:cNvSpPr>
            <a:spLocks noChangeArrowheads="1"/>
          </p:cNvSpPr>
          <p:nvPr/>
        </p:nvSpPr>
        <p:spPr bwMode="auto">
          <a:xfrm>
            <a:off x="2662856" y="5311515"/>
            <a:ext cx="74699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aa-ET" altLang="aa-ET" sz="5100" b="1" i="0" u="none" strike="noStrike" kern="0" cap="none" spc="0" normalizeH="0" baseline="0" noProof="0">
                <a:ln>
                  <a:noFill/>
                </a:ln>
                <a:solidFill>
                  <a:srgbClr val="FFFFFF"/>
                </a:solidFill>
                <a:effectLst/>
                <a:uLnTx/>
                <a:uFillTx/>
                <a:latin typeface="Open Sans Semibold" panose="020B0706030804020204" pitchFamily="34" charset="0"/>
              </a:rPr>
              <a:t>03</a:t>
            </a:r>
            <a:endParaRPr kumimoji="0" lang="aa-ET" altLang="aa-ET" sz="1800" b="0" i="0" u="none" strike="noStrike" kern="0" cap="none" spc="0" normalizeH="0" baseline="0" noProof="0">
              <a:ln>
                <a:noFill/>
              </a:ln>
              <a:solidFill>
                <a:srgbClr val="FFFFFF"/>
              </a:solidFill>
              <a:effectLst/>
              <a:uLnTx/>
              <a:uFillTx/>
              <a:latin typeface="Arial" panose="020B0604020202020204" pitchFamily="34" charset="0"/>
            </a:endParaRPr>
          </a:p>
        </p:txBody>
      </p:sp>
      <p:sp>
        <p:nvSpPr>
          <p:cNvPr id="96" name="Rectangle 166">
            <a:extLst>
              <a:ext uri="{FF2B5EF4-FFF2-40B4-BE49-F238E27FC236}">
                <a16:creationId xmlns:a16="http://schemas.microsoft.com/office/drawing/2014/main" id="{649F59F1-E2C9-47A5-91A0-62ADDF7E8256}"/>
              </a:ext>
            </a:extLst>
          </p:cNvPr>
          <p:cNvSpPr>
            <a:spLocks noChangeArrowheads="1"/>
          </p:cNvSpPr>
          <p:nvPr/>
        </p:nvSpPr>
        <p:spPr bwMode="auto">
          <a:xfrm>
            <a:off x="3582018" y="3404928"/>
            <a:ext cx="74699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aa-ET" altLang="aa-ET" sz="5100" b="1" i="0" u="none" strike="noStrike" kern="0" cap="none" spc="0" normalizeH="0" baseline="0" noProof="0">
                <a:ln>
                  <a:noFill/>
                </a:ln>
                <a:solidFill>
                  <a:srgbClr val="FFFFFF"/>
                </a:solidFill>
                <a:effectLst/>
                <a:uLnTx/>
                <a:uFillTx/>
                <a:latin typeface="Open Sans Semibold" panose="020B0706030804020204" pitchFamily="34" charset="0"/>
              </a:rPr>
              <a:t>02</a:t>
            </a:r>
            <a:endParaRPr kumimoji="0" lang="aa-ET" altLang="aa-ET" sz="1800" b="0" i="0" u="none" strike="noStrike" kern="0" cap="none" spc="0" normalizeH="0" baseline="0" noProof="0">
              <a:ln>
                <a:noFill/>
              </a:ln>
              <a:solidFill>
                <a:srgbClr val="FFFFFF"/>
              </a:solidFill>
              <a:effectLst/>
              <a:uLnTx/>
              <a:uFillTx/>
              <a:latin typeface="Arial" panose="020B0604020202020204" pitchFamily="34" charset="0"/>
            </a:endParaRPr>
          </a:p>
        </p:txBody>
      </p:sp>
      <p:sp>
        <p:nvSpPr>
          <p:cNvPr id="97" name="Oval 167">
            <a:extLst>
              <a:ext uri="{FF2B5EF4-FFF2-40B4-BE49-F238E27FC236}">
                <a16:creationId xmlns:a16="http://schemas.microsoft.com/office/drawing/2014/main" id="{B285E5B5-F816-4EF6-8E82-9CFE7FAC7B30}"/>
              </a:ext>
            </a:extLst>
          </p:cNvPr>
          <p:cNvSpPr>
            <a:spLocks noChangeArrowheads="1"/>
          </p:cNvSpPr>
          <p:nvPr/>
        </p:nvSpPr>
        <p:spPr bwMode="auto">
          <a:xfrm>
            <a:off x="5238350" y="1378377"/>
            <a:ext cx="657225" cy="657225"/>
          </a:xfrm>
          <a:prstGeom prst="ellipse">
            <a:avLst/>
          </a:prstGeom>
          <a:solidFill>
            <a:srgbClr val="FE2635"/>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sp>
        <p:nvSpPr>
          <p:cNvPr id="98" name="Oval 168">
            <a:extLst>
              <a:ext uri="{FF2B5EF4-FFF2-40B4-BE49-F238E27FC236}">
                <a16:creationId xmlns:a16="http://schemas.microsoft.com/office/drawing/2014/main" id="{A40E7A2C-9661-4E77-B7AE-579D692F57E5}"/>
              </a:ext>
            </a:extLst>
          </p:cNvPr>
          <p:cNvSpPr>
            <a:spLocks noChangeArrowheads="1"/>
          </p:cNvSpPr>
          <p:nvPr/>
        </p:nvSpPr>
        <p:spPr bwMode="auto">
          <a:xfrm>
            <a:off x="5316851" y="3335742"/>
            <a:ext cx="657225" cy="657225"/>
          </a:xfrm>
          <a:prstGeom prst="ellipse">
            <a:avLst/>
          </a:prstGeom>
          <a:solidFill>
            <a:srgbClr val="FFD0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sp>
        <p:nvSpPr>
          <p:cNvPr id="99" name="Oval 169">
            <a:extLst>
              <a:ext uri="{FF2B5EF4-FFF2-40B4-BE49-F238E27FC236}">
                <a16:creationId xmlns:a16="http://schemas.microsoft.com/office/drawing/2014/main" id="{BA8DA4EB-6BE0-4DCD-B993-E8C0AECC6C25}"/>
              </a:ext>
            </a:extLst>
          </p:cNvPr>
          <p:cNvSpPr>
            <a:spLocks noChangeArrowheads="1"/>
          </p:cNvSpPr>
          <p:nvPr/>
        </p:nvSpPr>
        <p:spPr bwMode="auto">
          <a:xfrm>
            <a:off x="5329550" y="5352115"/>
            <a:ext cx="657225" cy="657225"/>
          </a:xfrm>
          <a:prstGeom prst="ellipse">
            <a:avLst/>
          </a:prstGeom>
          <a:solidFill>
            <a:srgbClr val="00CEE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sp>
        <p:nvSpPr>
          <p:cNvPr id="100" name="Text Placeholder 36">
            <a:extLst>
              <a:ext uri="{FF2B5EF4-FFF2-40B4-BE49-F238E27FC236}">
                <a16:creationId xmlns:a16="http://schemas.microsoft.com/office/drawing/2014/main" id="{5072137D-ED5B-45E3-8306-3E25A6FB4BFA}"/>
              </a:ext>
            </a:extLst>
          </p:cNvPr>
          <p:cNvSpPr txBox="1">
            <a:spLocks/>
          </p:cNvSpPr>
          <p:nvPr/>
        </p:nvSpPr>
        <p:spPr>
          <a:xfrm>
            <a:off x="6947086" y="5040087"/>
            <a:ext cx="5244914" cy="5413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GB" dirty="0"/>
              <a:t>Staff training to identify AI-generated fraud attempts</a:t>
            </a:r>
            <a:endParaRPr kumimoji="0" lang="en-US" sz="2000" b="1" i="0" u="none" strike="noStrike" kern="1200" cap="none" spc="0" normalizeH="0" baseline="0" noProof="0" dirty="0">
              <a:ln>
                <a:noFill/>
              </a:ln>
              <a:solidFill>
                <a:srgbClr val="414042"/>
              </a:solidFill>
              <a:effectLst/>
              <a:uLnTx/>
              <a:uFillTx/>
              <a:latin typeface="Open Sans" panose="020B0606030504020204" pitchFamily="34" charset="0"/>
              <a:ea typeface="+mn-ea"/>
              <a:cs typeface="+mn-cs"/>
            </a:endParaRPr>
          </a:p>
        </p:txBody>
      </p:sp>
      <p:sp>
        <p:nvSpPr>
          <p:cNvPr id="102" name="Text Placeholder 36">
            <a:extLst>
              <a:ext uri="{FF2B5EF4-FFF2-40B4-BE49-F238E27FC236}">
                <a16:creationId xmlns:a16="http://schemas.microsoft.com/office/drawing/2014/main" id="{0634709C-3B23-4EE6-A8F4-C327B41021AC}"/>
              </a:ext>
            </a:extLst>
          </p:cNvPr>
          <p:cNvSpPr txBox="1">
            <a:spLocks/>
          </p:cNvSpPr>
          <p:nvPr/>
        </p:nvSpPr>
        <p:spPr>
          <a:xfrm>
            <a:off x="6947086" y="2311307"/>
            <a:ext cx="5385531" cy="5413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GB" dirty="0"/>
              <a:t>Blockchain-Based Media Authentication (Content Authenticity Initiative)</a:t>
            </a:r>
            <a:endParaRPr kumimoji="0" lang="en-US" sz="2000" b="1" i="0" u="none" strike="noStrike" kern="1200" cap="none" spc="0" normalizeH="0" baseline="0" noProof="0" dirty="0">
              <a:ln>
                <a:noFill/>
              </a:ln>
              <a:solidFill>
                <a:srgbClr val="414042"/>
              </a:solidFill>
              <a:effectLst/>
              <a:uLnTx/>
              <a:uFillTx/>
              <a:latin typeface="Open Sans" panose="020B0606030504020204" pitchFamily="34" charset="0"/>
              <a:ea typeface="+mn-ea"/>
              <a:cs typeface="+mn-cs"/>
            </a:endParaRPr>
          </a:p>
        </p:txBody>
      </p:sp>
      <p:sp>
        <p:nvSpPr>
          <p:cNvPr id="104" name="Text Placeholder 36">
            <a:extLst>
              <a:ext uri="{FF2B5EF4-FFF2-40B4-BE49-F238E27FC236}">
                <a16:creationId xmlns:a16="http://schemas.microsoft.com/office/drawing/2014/main" id="{732CDAAD-E260-43B5-89D8-31559F42CDA1}"/>
              </a:ext>
            </a:extLst>
          </p:cNvPr>
          <p:cNvSpPr txBox="1">
            <a:spLocks/>
          </p:cNvSpPr>
          <p:nvPr/>
        </p:nvSpPr>
        <p:spPr>
          <a:xfrm>
            <a:off x="6947086" y="1342533"/>
            <a:ext cx="5162751" cy="5413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GB" dirty="0">
                <a:ea typeface="Open Sans" panose="020B0606030504020204" pitchFamily="34" charset="0"/>
                <a:cs typeface="Open Sans" panose="020B0606030504020204" pitchFamily="34" charset="0"/>
              </a:rPr>
              <a:t>AI-Based Detection Tools (Microsoft Video Authenticator, </a:t>
            </a:r>
            <a:r>
              <a:rPr lang="en-GB" dirty="0" err="1">
                <a:ea typeface="Open Sans" panose="020B0606030504020204" pitchFamily="34" charset="0"/>
                <a:cs typeface="Open Sans" panose="020B0606030504020204" pitchFamily="34" charset="0"/>
              </a:rPr>
              <a:t>Deepware</a:t>
            </a:r>
            <a:r>
              <a:rPr lang="en-GB" dirty="0">
                <a:ea typeface="Open Sans" panose="020B0606030504020204" pitchFamily="34" charset="0"/>
                <a:cs typeface="Open Sans" panose="020B0606030504020204" pitchFamily="34" charset="0"/>
              </a:rPr>
              <a:t> Scanner)</a:t>
            </a:r>
            <a:endParaRPr kumimoji="0" lang="en-US" sz="2000" b="1" i="0" u="none" strike="noStrike" kern="1200" cap="none" spc="0" normalizeH="0" baseline="0" noProof="0" dirty="0">
              <a:ln>
                <a:noFill/>
              </a:ln>
              <a:solidFill>
                <a:srgbClr val="414042"/>
              </a:solidFill>
              <a:effectLst/>
              <a:uLnTx/>
              <a:uFillTx/>
              <a:ea typeface="Open Sans" panose="020B0606030504020204" pitchFamily="34" charset="0"/>
              <a:cs typeface="Open Sans" panose="020B0606030504020204" pitchFamily="34" charset="0"/>
            </a:endParaRPr>
          </a:p>
        </p:txBody>
      </p:sp>
      <p:sp>
        <p:nvSpPr>
          <p:cNvPr id="105" name="Text Placeholder 33">
            <a:extLst>
              <a:ext uri="{FF2B5EF4-FFF2-40B4-BE49-F238E27FC236}">
                <a16:creationId xmlns:a16="http://schemas.microsoft.com/office/drawing/2014/main" id="{EBF040EE-A961-4C5F-95C3-1565B8941C1F}"/>
              </a:ext>
            </a:extLst>
          </p:cNvPr>
          <p:cNvSpPr txBox="1">
            <a:spLocks/>
          </p:cNvSpPr>
          <p:nvPr/>
        </p:nvSpPr>
        <p:spPr>
          <a:xfrm>
            <a:off x="5025677" y="2070909"/>
            <a:ext cx="1269245" cy="3892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MY" sz="1600" b="1" dirty="0" err="1"/>
              <a:t>Teknologi</a:t>
            </a:r>
            <a:r>
              <a:rPr lang="en-MY" sz="1600" dirty="0"/>
              <a:t>:</a:t>
            </a:r>
            <a:endParaRPr lang="en-US" sz="1600" dirty="0">
              <a:solidFill>
                <a:srgbClr val="414042"/>
              </a:solidFill>
            </a:endParaRPr>
          </a:p>
        </p:txBody>
      </p:sp>
      <p:sp>
        <p:nvSpPr>
          <p:cNvPr id="106" name="Freeform 194">
            <a:extLst>
              <a:ext uri="{FF2B5EF4-FFF2-40B4-BE49-F238E27FC236}">
                <a16:creationId xmlns:a16="http://schemas.microsoft.com/office/drawing/2014/main" id="{06EE9197-D5CF-4866-9060-50933174C32D}"/>
              </a:ext>
            </a:extLst>
          </p:cNvPr>
          <p:cNvSpPr>
            <a:spLocks noEditPoints="1"/>
          </p:cNvSpPr>
          <p:nvPr/>
        </p:nvSpPr>
        <p:spPr bwMode="auto">
          <a:xfrm>
            <a:off x="5510256" y="3515837"/>
            <a:ext cx="287239" cy="323797"/>
          </a:xfrm>
          <a:custGeom>
            <a:avLst/>
            <a:gdLst>
              <a:gd name="T0" fmla="*/ 30 w 92"/>
              <a:gd name="T1" fmla="*/ 81 h 103"/>
              <a:gd name="T2" fmla="*/ 22 w 92"/>
              <a:gd name="T3" fmla="*/ 62 h 103"/>
              <a:gd name="T4" fmla="*/ 18 w 92"/>
              <a:gd name="T5" fmla="*/ 46 h 103"/>
              <a:gd name="T6" fmla="*/ 46 w 92"/>
              <a:gd name="T7" fmla="*/ 18 h 103"/>
              <a:gd name="T8" fmla="*/ 74 w 92"/>
              <a:gd name="T9" fmla="*/ 46 h 103"/>
              <a:gd name="T10" fmla="*/ 70 w 92"/>
              <a:gd name="T11" fmla="*/ 62 h 103"/>
              <a:gd name="T12" fmla="*/ 62 w 92"/>
              <a:gd name="T13" fmla="*/ 77 h 103"/>
              <a:gd name="T14" fmla="*/ 46 w 92"/>
              <a:gd name="T15" fmla="*/ 29 h 103"/>
              <a:gd name="T16" fmla="*/ 29 w 92"/>
              <a:gd name="T17" fmla="*/ 46 h 103"/>
              <a:gd name="T18" fmla="*/ 46 w 92"/>
              <a:gd name="T19" fmla="*/ 63 h 103"/>
              <a:gd name="T20" fmla="*/ 63 w 92"/>
              <a:gd name="T21" fmla="*/ 46 h 103"/>
              <a:gd name="T22" fmla="*/ 46 w 92"/>
              <a:gd name="T23" fmla="*/ 29 h 103"/>
              <a:gd name="T24" fmla="*/ 39 w 92"/>
              <a:gd name="T25" fmla="*/ 49 h 103"/>
              <a:gd name="T26" fmla="*/ 44 w 92"/>
              <a:gd name="T27" fmla="*/ 55 h 103"/>
              <a:gd name="T28" fmla="*/ 53 w 92"/>
              <a:gd name="T29" fmla="*/ 41 h 103"/>
              <a:gd name="T30" fmla="*/ 46 w 92"/>
              <a:gd name="T31" fmla="*/ 9 h 103"/>
              <a:gd name="T32" fmla="*/ 46 w 92"/>
              <a:gd name="T33" fmla="*/ 0 h 103"/>
              <a:gd name="T34" fmla="*/ 28 w 92"/>
              <a:gd name="T35" fmla="*/ 14 h 103"/>
              <a:gd name="T36" fmla="*/ 23 w 92"/>
              <a:gd name="T37" fmla="*/ 6 h 103"/>
              <a:gd name="T38" fmla="*/ 6 w 92"/>
              <a:gd name="T39" fmla="*/ 23 h 103"/>
              <a:gd name="T40" fmla="*/ 14 w 92"/>
              <a:gd name="T41" fmla="*/ 27 h 103"/>
              <a:gd name="T42" fmla="*/ 0 w 92"/>
              <a:gd name="T43" fmla="*/ 46 h 103"/>
              <a:gd name="T44" fmla="*/ 9 w 92"/>
              <a:gd name="T45" fmla="*/ 46 h 103"/>
              <a:gd name="T46" fmla="*/ 69 w 92"/>
              <a:gd name="T47" fmla="*/ 6 h 103"/>
              <a:gd name="T48" fmla="*/ 64 w 92"/>
              <a:gd name="T49" fmla="*/ 14 h 103"/>
              <a:gd name="T50" fmla="*/ 85 w 92"/>
              <a:gd name="T51" fmla="*/ 23 h 103"/>
              <a:gd name="T52" fmla="*/ 78 w 92"/>
              <a:gd name="T53" fmla="*/ 27 h 103"/>
              <a:gd name="T54" fmla="*/ 83 w 92"/>
              <a:gd name="T55" fmla="*/ 46 h 103"/>
              <a:gd name="T56" fmla="*/ 92 w 92"/>
              <a:gd name="T57" fmla="*/ 46 h 103"/>
              <a:gd name="T58" fmla="*/ 56 w 92"/>
              <a:gd name="T59" fmla="*/ 83 h 103"/>
              <a:gd name="T60" fmla="*/ 34 w 92"/>
              <a:gd name="T61" fmla="*/ 89 h 103"/>
              <a:gd name="T62" fmla="*/ 31 w 92"/>
              <a:gd name="T63" fmla="*/ 93 h 103"/>
              <a:gd name="T64" fmla="*/ 35 w 92"/>
              <a:gd name="T65" fmla="*/ 97 h 103"/>
              <a:gd name="T66" fmla="*/ 37 w 92"/>
              <a:gd name="T67" fmla="*/ 96 h 103"/>
              <a:gd name="T68" fmla="*/ 56 w 92"/>
              <a:gd name="T69" fmla="*/ 91 h 103"/>
              <a:gd name="T70" fmla="*/ 56 w 92"/>
              <a:gd name="T71" fmla="*/ 91 h 103"/>
              <a:gd name="T72" fmla="*/ 57 w 92"/>
              <a:gd name="T73" fmla="*/ 91 h 103"/>
              <a:gd name="T74" fmla="*/ 61 w 92"/>
              <a:gd name="T75" fmla="*/ 94 h 103"/>
              <a:gd name="T76" fmla="*/ 58 w 92"/>
              <a:gd name="T77" fmla="*/ 98 h 103"/>
              <a:gd name="T78" fmla="*/ 39 w 92"/>
              <a:gd name="T79"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2" h="103">
                <a:moveTo>
                  <a:pt x="30" y="81"/>
                </a:moveTo>
                <a:cubicBezTo>
                  <a:pt x="30" y="76"/>
                  <a:pt x="28" y="71"/>
                  <a:pt x="22" y="62"/>
                </a:cubicBezTo>
                <a:cubicBezTo>
                  <a:pt x="19" y="57"/>
                  <a:pt x="18" y="52"/>
                  <a:pt x="18" y="46"/>
                </a:cubicBezTo>
                <a:cubicBezTo>
                  <a:pt x="18" y="31"/>
                  <a:pt x="30" y="18"/>
                  <a:pt x="46" y="18"/>
                </a:cubicBezTo>
                <a:cubicBezTo>
                  <a:pt x="62" y="18"/>
                  <a:pt x="74" y="31"/>
                  <a:pt x="74" y="46"/>
                </a:cubicBezTo>
                <a:cubicBezTo>
                  <a:pt x="74" y="52"/>
                  <a:pt x="73" y="57"/>
                  <a:pt x="70" y="62"/>
                </a:cubicBezTo>
                <a:cubicBezTo>
                  <a:pt x="65" y="69"/>
                  <a:pt x="63" y="74"/>
                  <a:pt x="62" y="77"/>
                </a:cubicBezTo>
                <a:moveTo>
                  <a:pt x="46" y="29"/>
                </a:moveTo>
                <a:cubicBezTo>
                  <a:pt x="37" y="29"/>
                  <a:pt x="29" y="36"/>
                  <a:pt x="29" y="46"/>
                </a:cubicBezTo>
                <a:cubicBezTo>
                  <a:pt x="29" y="55"/>
                  <a:pt x="37" y="63"/>
                  <a:pt x="46" y="63"/>
                </a:cubicBezTo>
                <a:cubicBezTo>
                  <a:pt x="55" y="63"/>
                  <a:pt x="63" y="55"/>
                  <a:pt x="63" y="46"/>
                </a:cubicBezTo>
                <a:cubicBezTo>
                  <a:pt x="63" y="36"/>
                  <a:pt x="55" y="29"/>
                  <a:pt x="46" y="29"/>
                </a:cubicBezTo>
                <a:close/>
                <a:moveTo>
                  <a:pt x="39" y="49"/>
                </a:moveTo>
                <a:cubicBezTo>
                  <a:pt x="44" y="55"/>
                  <a:pt x="44" y="55"/>
                  <a:pt x="44" y="55"/>
                </a:cubicBezTo>
                <a:cubicBezTo>
                  <a:pt x="53" y="41"/>
                  <a:pt x="53" y="41"/>
                  <a:pt x="53" y="41"/>
                </a:cubicBezTo>
                <a:moveTo>
                  <a:pt x="46" y="9"/>
                </a:moveTo>
                <a:cubicBezTo>
                  <a:pt x="46" y="0"/>
                  <a:pt x="46" y="0"/>
                  <a:pt x="46" y="0"/>
                </a:cubicBezTo>
                <a:moveTo>
                  <a:pt x="28" y="14"/>
                </a:moveTo>
                <a:cubicBezTo>
                  <a:pt x="23" y="6"/>
                  <a:pt x="23" y="6"/>
                  <a:pt x="23" y="6"/>
                </a:cubicBezTo>
                <a:moveTo>
                  <a:pt x="6" y="23"/>
                </a:moveTo>
                <a:cubicBezTo>
                  <a:pt x="14" y="27"/>
                  <a:pt x="14" y="27"/>
                  <a:pt x="14" y="27"/>
                </a:cubicBezTo>
                <a:moveTo>
                  <a:pt x="0" y="46"/>
                </a:moveTo>
                <a:cubicBezTo>
                  <a:pt x="9" y="46"/>
                  <a:pt x="9" y="46"/>
                  <a:pt x="9" y="46"/>
                </a:cubicBezTo>
                <a:moveTo>
                  <a:pt x="69" y="6"/>
                </a:moveTo>
                <a:cubicBezTo>
                  <a:pt x="64" y="14"/>
                  <a:pt x="64" y="14"/>
                  <a:pt x="64" y="14"/>
                </a:cubicBezTo>
                <a:moveTo>
                  <a:pt x="85" y="23"/>
                </a:moveTo>
                <a:cubicBezTo>
                  <a:pt x="78" y="27"/>
                  <a:pt x="78" y="27"/>
                  <a:pt x="78" y="27"/>
                </a:cubicBezTo>
                <a:moveTo>
                  <a:pt x="83" y="46"/>
                </a:moveTo>
                <a:cubicBezTo>
                  <a:pt x="92" y="46"/>
                  <a:pt x="92" y="46"/>
                  <a:pt x="92" y="46"/>
                </a:cubicBezTo>
                <a:moveTo>
                  <a:pt x="56" y="83"/>
                </a:moveTo>
                <a:cubicBezTo>
                  <a:pt x="56" y="83"/>
                  <a:pt x="34" y="89"/>
                  <a:pt x="34" y="89"/>
                </a:cubicBezTo>
                <a:cubicBezTo>
                  <a:pt x="32" y="90"/>
                  <a:pt x="31" y="91"/>
                  <a:pt x="31" y="93"/>
                </a:cubicBezTo>
                <a:cubicBezTo>
                  <a:pt x="31" y="95"/>
                  <a:pt x="33" y="97"/>
                  <a:pt x="35" y="97"/>
                </a:cubicBezTo>
                <a:cubicBezTo>
                  <a:pt x="35" y="97"/>
                  <a:pt x="37" y="96"/>
                  <a:pt x="37" y="96"/>
                </a:cubicBezTo>
                <a:cubicBezTo>
                  <a:pt x="56" y="91"/>
                  <a:pt x="56" y="91"/>
                  <a:pt x="56" y="91"/>
                </a:cubicBezTo>
                <a:cubicBezTo>
                  <a:pt x="56" y="91"/>
                  <a:pt x="56" y="91"/>
                  <a:pt x="56" y="91"/>
                </a:cubicBezTo>
                <a:cubicBezTo>
                  <a:pt x="57" y="91"/>
                  <a:pt x="57" y="91"/>
                  <a:pt x="57" y="91"/>
                </a:cubicBezTo>
                <a:cubicBezTo>
                  <a:pt x="59" y="91"/>
                  <a:pt x="61" y="92"/>
                  <a:pt x="61" y="94"/>
                </a:cubicBezTo>
                <a:cubicBezTo>
                  <a:pt x="61" y="96"/>
                  <a:pt x="60" y="97"/>
                  <a:pt x="58" y="98"/>
                </a:cubicBezTo>
                <a:cubicBezTo>
                  <a:pt x="39" y="103"/>
                  <a:pt x="39" y="103"/>
                  <a:pt x="39" y="103"/>
                </a:cubicBezTo>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sp>
        <p:nvSpPr>
          <p:cNvPr id="107" name="Freeform 196">
            <a:extLst>
              <a:ext uri="{FF2B5EF4-FFF2-40B4-BE49-F238E27FC236}">
                <a16:creationId xmlns:a16="http://schemas.microsoft.com/office/drawing/2014/main" id="{BBF5C931-B5E9-414F-8E7C-1FC427501FE0}"/>
              </a:ext>
            </a:extLst>
          </p:cNvPr>
          <p:cNvSpPr>
            <a:spLocks noEditPoints="1"/>
          </p:cNvSpPr>
          <p:nvPr/>
        </p:nvSpPr>
        <p:spPr bwMode="auto">
          <a:xfrm>
            <a:off x="5476467" y="5610948"/>
            <a:ext cx="419108" cy="235014"/>
          </a:xfrm>
          <a:custGeom>
            <a:avLst/>
            <a:gdLst>
              <a:gd name="T0" fmla="*/ 32 w 134"/>
              <a:gd name="T1" fmla="*/ 61 h 75"/>
              <a:gd name="T2" fmla="*/ 31 w 134"/>
              <a:gd name="T3" fmla="*/ 55 h 75"/>
              <a:gd name="T4" fmla="*/ 39 w 134"/>
              <a:gd name="T5" fmla="*/ 48 h 75"/>
              <a:gd name="T6" fmla="*/ 44 w 134"/>
              <a:gd name="T7" fmla="*/ 52 h 75"/>
              <a:gd name="T8" fmla="*/ 37 w 134"/>
              <a:gd name="T9" fmla="*/ 61 h 75"/>
              <a:gd name="T10" fmla="*/ 81 w 134"/>
              <a:gd name="T11" fmla="*/ 54 h 75"/>
              <a:gd name="T12" fmla="*/ 97 w 134"/>
              <a:gd name="T13" fmla="*/ 61 h 75"/>
              <a:gd name="T14" fmla="*/ 98 w 134"/>
              <a:gd name="T15" fmla="*/ 54 h 75"/>
              <a:gd name="T16" fmla="*/ 82 w 134"/>
              <a:gd name="T17" fmla="*/ 66 h 75"/>
              <a:gd name="T18" fmla="*/ 89 w 134"/>
              <a:gd name="T19" fmla="*/ 67 h 75"/>
              <a:gd name="T20" fmla="*/ 91 w 134"/>
              <a:gd name="T21" fmla="*/ 61 h 75"/>
              <a:gd name="T22" fmla="*/ 73 w 134"/>
              <a:gd name="T23" fmla="*/ 72 h 75"/>
              <a:gd name="T24" fmla="*/ 80 w 134"/>
              <a:gd name="T25" fmla="*/ 72 h 75"/>
              <a:gd name="T26" fmla="*/ 82 w 134"/>
              <a:gd name="T27" fmla="*/ 66 h 75"/>
              <a:gd name="T28" fmla="*/ 63 w 134"/>
              <a:gd name="T29" fmla="*/ 73 h 75"/>
              <a:gd name="T30" fmla="*/ 71 w 134"/>
              <a:gd name="T31" fmla="*/ 72 h 75"/>
              <a:gd name="T32" fmla="*/ 43 w 134"/>
              <a:gd name="T33" fmla="*/ 67 h 75"/>
              <a:gd name="T34" fmla="*/ 52 w 134"/>
              <a:gd name="T35" fmla="*/ 51 h 75"/>
              <a:gd name="T36" fmla="*/ 46 w 134"/>
              <a:gd name="T37" fmla="*/ 51 h 75"/>
              <a:gd name="T38" fmla="*/ 37 w 134"/>
              <a:gd name="T39" fmla="*/ 67 h 75"/>
              <a:gd name="T40" fmla="*/ 43 w 134"/>
              <a:gd name="T41" fmla="*/ 67 h 75"/>
              <a:gd name="T42" fmla="*/ 59 w 134"/>
              <a:gd name="T43" fmla="*/ 61 h 75"/>
              <a:gd name="T44" fmla="*/ 55 w 134"/>
              <a:gd name="T45" fmla="*/ 54 h 75"/>
              <a:gd name="T46" fmla="*/ 44 w 134"/>
              <a:gd name="T47" fmla="*/ 65 h 75"/>
              <a:gd name="T48" fmla="*/ 48 w 134"/>
              <a:gd name="T49" fmla="*/ 71 h 75"/>
              <a:gd name="T50" fmla="*/ 62 w 134"/>
              <a:gd name="T51" fmla="*/ 69 h 75"/>
              <a:gd name="T52" fmla="*/ 63 w 134"/>
              <a:gd name="T53" fmla="*/ 62 h 75"/>
              <a:gd name="T54" fmla="*/ 57 w 134"/>
              <a:gd name="T55" fmla="*/ 63 h 75"/>
              <a:gd name="T56" fmla="*/ 52 w 134"/>
              <a:gd name="T57" fmla="*/ 74 h 75"/>
              <a:gd name="T58" fmla="*/ 58 w 134"/>
              <a:gd name="T59" fmla="*/ 73 h 75"/>
              <a:gd name="T60" fmla="*/ 115 w 134"/>
              <a:gd name="T61" fmla="*/ 0 h 75"/>
              <a:gd name="T62" fmla="*/ 111 w 134"/>
              <a:gd name="T63" fmla="*/ 45 h 75"/>
              <a:gd name="T64" fmla="*/ 134 w 134"/>
              <a:gd name="T65" fmla="*/ 35 h 75"/>
              <a:gd name="T66" fmla="*/ 72 w 134"/>
              <a:gd name="T67" fmla="*/ 19 h 75"/>
              <a:gd name="T68" fmla="*/ 66 w 134"/>
              <a:gd name="T69" fmla="*/ 19 h 75"/>
              <a:gd name="T70" fmla="*/ 46 w 134"/>
              <a:gd name="T71" fmla="*/ 29 h 75"/>
              <a:gd name="T72" fmla="*/ 64 w 134"/>
              <a:gd name="T73" fmla="*/ 33 h 75"/>
              <a:gd name="T74" fmla="*/ 98 w 134"/>
              <a:gd name="T75" fmla="*/ 54 h 75"/>
              <a:gd name="T76" fmla="*/ 104 w 134"/>
              <a:gd name="T77" fmla="*/ 47 h 75"/>
              <a:gd name="T78" fmla="*/ 98 w 134"/>
              <a:gd name="T79" fmla="*/ 54 h 75"/>
              <a:gd name="T80" fmla="*/ 34 w 134"/>
              <a:gd name="T81" fmla="*/ 53 h 75"/>
              <a:gd name="T82" fmla="*/ 20 w 134"/>
              <a:gd name="T83" fmla="*/ 49 h 75"/>
              <a:gd name="T84" fmla="*/ 28 w 134"/>
              <a:gd name="T85" fmla="*/ 0 h 75"/>
              <a:gd name="T86" fmla="*/ 32 w 134"/>
              <a:gd name="T87" fmla="*/ 54 h 75"/>
              <a:gd name="T88" fmla="*/ 44 w 134"/>
              <a:gd name="T89" fmla="*/ 1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4" h="75">
                <a:moveTo>
                  <a:pt x="35" y="62"/>
                </a:moveTo>
                <a:cubicBezTo>
                  <a:pt x="34" y="62"/>
                  <a:pt x="33" y="62"/>
                  <a:pt x="32" y="61"/>
                </a:cubicBezTo>
                <a:cubicBezTo>
                  <a:pt x="31" y="60"/>
                  <a:pt x="30" y="59"/>
                  <a:pt x="30" y="58"/>
                </a:cubicBezTo>
                <a:cubicBezTo>
                  <a:pt x="30" y="57"/>
                  <a:pt x="31" y="56"/>
                  <a:pt x="31" y="55"/>
                </a:cubicBezTo>
                <a:cubicBezTo>
                  <a:pt x="37" y="49"/>
                  <a:pt x="37" y="49"/>
                  <a:pt x="37" y="49"/>
                </a:cubicBezTo>
                <a:cubicBezTo>
                  <a:pt x="37" y="49"/>
                  <a:pt x="38" y="48"/>
                  <a:pt x="39" y="48"/>
                </a:cubicBezTo>
                <a:cubicBezTo>
                  <a:pt x="40" y="48"/>
                  <a:pt x="41" y="48"/>
                  <a:pt x="42" y="49"/>
                </a:cubicBezTo>
                <a:cubicBezTo>
                  <a:pt x="43" y="50"/>
                  <a:pt x="43" y="51"/>
                  <a:pt x="44" y="52"/>
                </a:cubicBezTo>
                <a:cubicBezTo>
                  <a:pt x="44" y="53"/>
                  <a:pt x="43" y="54"/>
                  <a:pt x="43" y="55"/>
                </a:cubicBezTo>
                <a:cubicBezTo>
                  <a:pt x="37" y="61"/>
                  <a:pt x="37" y="61"/>
                  <a:pt x="37" y="61"/>
                </a:cubicBezTo>
                <a:cubicBezTo>
                  <a:pt x="37" y="61"/>
                  <a:pt x="36" y="62"/>
                  <a:pt x="35" y="62"/>
                </a:cubicBezTo>
                <a:close/>
                <a:moveTo>
                  <a:pt x="81" y="54"/>
                </a:moveTo>
                <a:cubicBezTo>
                  <a:pt x="81" y="54"/>
                  <a:pt x="91" y="62"/>
                  <a:pt x="94" y="62"/>
                </a:cubicBezTo>
                <a:cubicBezTo>
                  <a:pt x="96" y="63"/>
                  <a:pt x="96" y="62"/>
                  <a:pt x="97" y="61"/>
                </a:cubicBezTo>
                <a:cubicBezTo>
                  <a:pt x="99" y="60"/>
                  <a:pt x="99" y="58"/>
                  <a:pt x="99" y="57"/>
                </a:cubicBezTo>
                <a:cubicBezTo>
                  <a:pt x="99" y="56"/>
                  <a:pt x="99" y="55"/>
                  <a:pt x="98" y="54"/>
                </a:cubicBezTo>
                <a:moveTo>
                  <a:pt x="73" y="59"/>
                </a:moveTo>
                <a:cubicBezTo>
                  <a:pt x="82" y="66"/>
                  <a:pt x="82" y="66"/>
                  <a:pt x="82" y="66"/>
                </a:cubicBezTo>
                <a:cubicBezTo>
                  <a:pt x="83" y="67"/>
                  <a:pt x="84" y="68"/>
                  <a:pt x="85" y="68"/>
                </a:cubicBezTo>
                <a:cubicBezTo>
                  <a:pt x="87" y="68"/>
                  <a:pt x="88" y="68"/>
                  <a:pt x="89" y="67"/>
                </a:cubicBezTo>
                <a:cubicBezTo>
                  <a:pt x="90" y="66"/>
                  <a:pt x="91" y="64"/>
                  <a:pt x="91" y="63"/>
                </a:cubicBezTo>
                <a:cubicBezTo>
                  <a:pt x="91" y="62"/>
                  <a:pt x="91" y="61"/>
                  <a:pt x="91" y="61"/>
                </a:cubicBezTo>
                <a:moveTo>
                  <a:pt x="69" y="68"/>
                </a:moveTo>
                <a:cubicBezTo>
                  <a:pt x="73" y="72"/>
                  <a:pt x="73" y="72"/>
                  <a:pt x="73" y="72"/>
                </a:cubicBezTo>
                <a:cubicBezTo>
                  <a:pt x="74" y="73"/>
                  <a:pt x="75" y="73"/>
                  <a:pt x="77" y="73"/>
                </a:cubicBezTo>
                <a:cubicBezTo>
                  <a:pt x="78" y="73"/>
                  <a:pt x="79" y="73"/>
                  <a:pt x="80" y="72"/>
                </a:cubicBezTo>
                <a:cubicBezTo>
                  <a:pt x="81" y="71"/>
                  <a:pt x="82" y="69"/>
                  <a:pt x="82" y="68"/>
                </a:cubicBezTo>
                <a:cubicBezTo>
                  <a:pt x="82" y="67"/>
                  <a:pt x="82" y="67"/>
                  <a:pt x="82" y="66"/>
                </a:cubicBezTo>
                <a:moveTo>
                  <a:pt x="60" y="71"/>
                </a:moveTo>
                <a:cubicBezTo>
                  <a:pt x="63" y="73"/>
                  <a:pt x="63" y="73"/>
                  <a:pt x="63" y="73"/>
                </a:cubicBezTo>
                <a:cubicBezTo>
                  <a:pt x="63" y="73"/>
                  <a:pt x="65" y="74"/>
                  <a:pt x="67" y="74"/>
                </a:cubicBezTo>
                <a:cubicBezTo>
                  <a:pt x="69" y="74"/>
                  <a:pt x="70" y="73"/>
                  <a:pt x="71" y="72"/>
                </a:cubicBezTo>
                <a:cubicBezTo>
                  <a:pt x="72" y="72"/>
                  <a:pt x="72" y="72"/>
                  <a:pt x="72" y="71"/>
                </a:cubicBezTo>
                <a:moveTo>
                  <a:pt x="43" y="67"/>
                </a:moveTo>
                <a:cubicBezTo>
                  <a:pt x="52" y="56"/>
                  <a:pt x="52" y="56"/>
                  <a:pt x="52" y="56"/>
                </a:cubicBezTo>
                <a:cubicBezTo>
                  <a:pt x="53" y="55"/>
                  <a:pt x="53" y="52"/>
                  <a:pt x="52" y="51"/>
                </a:cubicBezTo>
                <a:cubicBezTo>
                  <a:pt x="51" y="50"/>
                  <a:pt x="49" y="50"/>
                  <a:pt x="48" y="50"/>
                </a:cubicBezTo>
                <a:cubicBezTo>
                  <a:pt x="47" y="50"/>
                  <a:pt x="47" y="50"/>
                  <a:pt x="46" y="51"/>
                </a:cubicBezTo>
                <a:cubicBezTo>
                  <a:pt x="37" y="61"/>
                  <a:pt x="37" y="61"/>
                  <a:pt x="37" y="61"/>
                </a:cubicBezTo>
                <a:cubicBezTo>
                  <a:pt x="35" y="63"/>
                  <a:pt x="35" y="65"/>
                  <a:pt x="37" y="67"/>
                </a:cubicBezTo>
                <a:cubicBezTo>
                  <a:pt x="38" y="68"/>
                  <a:pt x="39" y="68"/>
                  <a:pt x="40" y="68"/>
                </a:cubicBezTo>
                <a:cubicBezTo>
                  <a:pt x="41" y="68"/>
                  <a:pt x="42" y="67"/>
                  <a:pt x="43" y="67"/>
                </a:cubicBezTo>
                <a:close/>
                <a:moveTo>
                  <a:pt x="50" y="70"/>
                </a:moveTo>
                <a:cubicBezTo>
                  <a:pt x="59" y="61"/>
                  <a:pt x="59" y="61"/>
                  <a:pt x="59" y="61"/>
                </a:cubicBezTo>
                <a:cubicBezTo>
                  <a:pt x="60" y="59"/>
                  <a:pt x="60" y="57"/>
                  <a:pt x="58" y="55"/>
                </a:cubicBezTo>
                <a:cubicBezTo>
                  <a:pt x="57" y="54"/>
                  <a:pt x="56" y="54"/>
                  <a:pt x="55" y="54"/>
                </a:cubicBezTo>
                <a:cubicBezTo>
                  <a:pt x="54" y="54"/>
                  <a:pt x="53" y="55"/>
                  <a:pt x="53" y="55"/>
                </a:cubicBezTo>
                <a:cubicBezTo>
                  <a:pt x="44" y="65"/>
                  <a:pt x="44" y="65"/>
                  <a:pt x="44" y="65"/>
                </a:cubicBezTo>
                <a:cubicBezTo>
                  <a:pt x="43" y="66"/>
                  <a:pt x="43" y="69"/>
                  <a:pt x="45" y="70"/>
                </a:cubicBezTo>
                <a:cubicBezTo>
                  <a:pt x="45" y="71"/>
                  <a:pt x="47" y="72"/>
                  <a:pt x="48" y="71"/>
                </a:cubicBezTo>
                <a:cubicBezTo>
                  <a:pt x="49" y="71"/>
                  <a:pt x="50" y="71"/>
                  <a:pt x="50" y="70"/>
                </a:cubicBezTo>
                <a:close/>
                <a:moveTo>
                  <a:pt x="62" y="69"/>
                </a:moveTo>
                <a:cubicBezTo>
                  <a:pt x="63" y="68"/>
                  <a:pt x="63" y="68"/>
                  <a:pt x="63" y="68"/>
                </a:cubicBezTo>
                <a:cubicBezTo>
                  <a:pt x="64" y="66"/>
                  <a:pt x="64" y="64"/>
                  <a:pt x="63" y="62"/>
                </a:cubicBezTo>
                <a:cubicBezTo>
                  <a:pt x="62" y="61"/>
                  <a:pt x="61" y="61"/>
                  <a:pt x="59" y="61"/>
                </a:cubicBezTo>
                <a:cubicBezTo>
                  <a:pt x="59" y="61"/>
                  <a:pt x="58" y="62"/>
                  <a:pt x="57" y="63"/>
                </a:cubicBezTo>
                <a:cubicBezTo>
                  <a:pt x="52" y="68"/>
                  <a:pt x="52" y="68"/>
                  <a:pt x="52" y="68"/>
                </a:cubicBezTo>
                <a:cubicBezTo>
                  <a:pt x="51" y="70"/>
                  <a:pt x="51" y="72"/>
                  <a:pt x="52" y="74"/>
                </a:cubicBezTo>
                <a:cubicBezTo>
                  <a:pt x="53" y="74"/>
                  <a:pt x="55" y="75"/>
                  <a:pt x="56" y="75"/>
                </a:cubicBezTo>
                <a:cubicBezTo>
                  <a:pt x="57" y="74"/>
                  <a:pt x="57" y="74"/>
                  <a:pt x="58" y="73"/>
                </a:cubicBezTo>
                <a:lnTo>
                  <a:pt x="62" y="69"/>
                </a:lnTo>
                <a:close/>
                <a:moveTo>
                  <a:pt x="115" y="0"/>
                </a:moveTo>
                <a:cubicBezTo>
                  <a:pt x="106" y="4"/>
                  <a:pt x="94" y="11"/>
                  <a:pt x="92" y="12"/>
                </a:cubicBezTo>
                <a:cubicBezTo>
                  <a:pt x="94" y="15"/>
                  <a:pt x="102" y="28"/>
                  <a:pt x="111" y="45"/>
                </a:cubicBezTo>
                <a:cubicBezTo>
                  <a:pt x="112" y="47"/>
                  <a:pt x="112" y="47"/>
                  <a:pt x="112" y="47"/>
                </a:cubicBezTo>
                <a:cubicBezTo>
                  <a:pt x="134" y="35"/>
                  <a:pt x="134" y="35"/>
                  <a:pt x="134" y="35"/>
                </a:cubicBezTo>
                <a:moveTo>
                  <a:pt x="95" y="17"/>
                </a:moveTo>
                <a:cubicBezTo>
                  <a:pt x="84" y="13"/>
                  <a:pt x="79" y="19"/>
                  <a:pt x="72" y="19"/>
                </a:cubicBezTo>
                <a:cubicBezTo>
                  <a:pt x="70" y="19"/>
                  <a:pt x="68" y="19"/>
                  <a:pt x="66" y="19"/>
                </a:cubicBezTo>
                <a:cubicBezTo>
                  <a:pt x="66" y="19"/>
                  <a:pt x="66" y="19"/>
                  <a:pt x="66" y="19"/>
                </a:cubicBezTo>
                <a:cubicBezTo>
                  <a:pt x="65" y="19"/>
                  <a:pt x="65" y="19"/>
                  <a:pt x="64" y="20"/>
                </a:cubicBezTo>
                <a:cubicBezTo>
                  <a:pt x="46" y="29"/>
                  <a:pt x="46" y="29"/>
                  <a:pt x="46" y="29"/>
                </a:cubicBezTo>
                <a:cubicBezTo>
                  <a:pt x="38" y="33"/>
                  <a:pt x="46" y="39"/>
                  <a:pt x="49" y="39"/>
                </a:cubicBezTo>
                <a:cubicBezTo>
                  <a:pt x="52" y="38"/>
                  <a:pt x="59" y="35"/>
                  <a:pt x="64" y="33"/>
                </a:cubicBezTo>
                <a:cubicBezTo>
                  <a:pt x="66" y="32"/>
                  <a:pt x="70" y="33"/>
                  <a:pt x="72" y="34"/>
                </a:cubicBezTo>
                <a:cubicBezTo>
                  <a:pt x="80" y="40"/>
                  <a:pt x="97" y="53"/>
                  <a:pt x="98" y="54"/>
                </a:cubicBezTo>
                <a:moveTo>
                  <a:pt x="110" y="43"/>
                </a:moveTo>
                <a:cubicBezTo>
                  <a:pt x="109" y="44"/>
                  <a:pt x="105" y="46"/>
                  <a:pt x="104" y="47"/>
                </a:cubicBezTo>
                <a:cubicBezTo>
                  <a:pt x="104" y="47"/>
                  <a:pt x="103" y="48"/>
                  <a:pt x="102" y="49"/>
                </a:cubicBezTo>
                <a:cubicBezTo>
                  <a:pt x="101" y="51"/>
                  <a:pt x="100" y="53"/>
                  <a:pt x="98" y="54"/>
                </a:cubicBezTo>
                <a:moveTo>
                  <a:pt x="34" y="53"/>
                </a:moveTo>
                <a:cubicBezTo>
                  <a:pt x="34" y="53"/>
                  <a:pt x="34" y="53"/>
                  <a:pt x="34" y="53"/>
                </a:cubicBezTo>
                <a:moveTo>
                  <a:pt x="0" y="33"/>
                </a:moveTo>
                <a:cubicBezTo>
                  <a:pt x="20" y="49"/>
                  <a:pt x="20" y="49"/>
                  <a:pt x="20" y="49"/>
                </a:cubicBezTo>
                <a:cubicBezTo>
                  <a:pt x="47" y="15"/>
                  <a:pt x="47" y="15"/>
                  <a:pt x="47" y="15"/>
                </a:cubicBezTo>
                <a:cubicBezTo>
                  <a:pt x="28" y="0"/>
                  <a:pt x="28" y="0"/>
                  <a:pt x="28" y="0"/>
                </a:cubicBezTo>
                <a:moveTo>
                  <a:pt x="22" y="47"/>
                </a:moveTo>
                <a:cubicBezTo>
                  <a:pt x="27" y="51"/>
                  <a:pt x="32" y="54"/>
                  <a:pt x="32" y="54"/>
                </a:cubicBezTo>
                <a:moveTo>
                  <a:pt x="58" y="23"/>
                </a:moveTo>
                <a:cubicBezTo>
                  <a:pt x="55" y="22"/>
                  <a:pt x="49" y="19"/>
                  <a:pt x="44" y="18"/>
                </a:cubicBezTo>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sp>
        <p:nvSpPr>
          <p:cNvPr id="108" name="Freeform 197">
            <a:extLst>
              <a:ext uri="{FF2B5EF4-FFF2-40B4-BE49-F238E27FC236}">
                <a16:creationId xmlns:a16="http://schemas.microsoft.com/office/drawing/2014/main" id="{FBE7E924-40D0-4830-8561-C07FA60B9A21}"/>
              </a:ext>
            </a:extLst>
          </p:cNvPr>
          <p:cNvSpPr>
            <a:spLocks noEditPoints="1"/>
          </p:cNvSpPr>
          <p:nvPr/>
        </p:nvSpPr>
        <p:spPr bwMode="auto">
          <a:xfrm>
            <a:off x="5407022" y="1554821"/>
            <a:ext cx="319880" cy="257210"/>
          </a:xfrm>
          <a:custGeom>
            <a:avLst/>
            <a:gdLst>
              <a:gd name="T0" fmla="*/ 102 w 102"/>
              <a:gd name="T1" fmla="*/ 82 h 82"/>
              <a:gd name="T2" fmla="*/ 0 w 102"/>
              <a:gd name="T3" fmla="*/ 82 h 82"/>
              <a:gd name="T4" fmla="*/ 25 w 102"/>
              <a:gd name="T5" fmla="*/ 60 h 82"/>
              <a:gd name="T6" fmla="*/ 11 w 102"/>
              <a:gd name="T7" fmla="*/ 60 h 82"/>
              <a:gd name="T8" fmla="*/ 11 w 102"/>
              <a:gd name="T9" fmla="*/ 82 h 82"/>
              <a:gd name="T10" fmla="*/ 25 w 102"/>
              <a:gd name="T11" fmla="*/ 82 h 82"/>
              <a:gd name="T12" fmla="*/ 25 w 102"/>
              <a:gd name="T13" fmla="*/ 60 h 82"/>
              <a:gd name="T14" fmla="*/ 47 w 102"/>
              <a:gd name="T15" fmla="*/ 38 h 82"/>
              <a:gd name="T16" fmla="*/ 33 w 102"/>
              <a:gd name="T17" fmla="*/ 38 h 82"/>
              <a:gd name="T18" fmla="*/ 33 w 102"/>
              <a:gd name="T19" fmla="*/ 82 h 82"/>
              <a:gd name="T20" fmla="*/ 47 w 102"/>
              <a:gd name="T21" fmla="*/ 82 h 82"/>
              <a:gd name="T22" fmla="*/ 47 w 102"/>
              <a:gd name="T23" fmla="*/ 38 h 82"/>
              <a:gd name="T24" fmla="*/ 69 w 102"/>
              <a:gd name="T25" fmla="*/ 47 h 82"/>
              <a:gd name="T26" fmla="*/ 55 w 102"/>
              <a:gd name="T27" fmla="*/ 47 h 82"/>
              <a:gd name="T28" fmla="*/ 55 w 102"/>
              <a:gd name="T29" fmla="*/ 82 h 82"/>
              <a:gd name="T30" fmla="*/ 69 w 102"/>
              <a:gd name="T31" fmla="*/ 82 h 82"/>
              <a:gd name="T32" fmla="*/ 69 w 102"/>
              <a:gd name="T33" fmla="*/ 47 h 82"/>
              <a:gd name="T34" fmla="*/ 91 w 102"/>
              <a:gd name="T35" fmla="*/ 25 h 82"/>
              <a:gd name="T36" fmla="*/ 77 w 102"/>
              <a:gd name="T37" fmla="*/ 25 h 82"/>
              <a:gd name="T38" fmla="*/ 77 w 102"/>
              <a:gd name="T39" fmla="*/ 82 h 82"/>
              <a:gd name="T40" fmla="*/ 91 w 102"/>
              <a:gd name="T41" fmla="*/ 82 h 82"/>
              <a:gd name="T42" fmla="*/ 91 w 102"/>
              <a:gd name="T43" fmla="*/ 25 h 82"/>
              <a:gd name="T44" fmla="*/ 18 w 102"/>
              <a:gd name="T45" fmla="*/ 36 h 82"/>
              <a:gd name="T46" fmla="*/ 14 w 102"/>
              <a:gd name="T47" fmla="*/ 40 h 82"/>
              <a:gd name="T48" fmla="*/ 18 w 102"/>
              <a:gd name="T49" fmla="*/ 44 h 82"/>
              <a:gd name="T50" fmla="*/ 22 w 102"/>
              <a:gd name="T51" fmla="*/ 40 h 82"/>
              <a:gd name="T52" fmla="*/ 18 w 102"/>
              <a:gd name="T53" fmla="*/ 36 h 82"/>
              <a:gd name="T54" fmla="*/ 40 w 102"/>
              <a:gd name="T55" fmla="*/ 15 h 82"/>
              <a:gd name="T56" fmla="*/ 36 w 102"/>
              <a:gd name="T57" fmla="*/ 19 h 82"/>
              <a:gd name="T58" fmla="*/ 40 w 102"/>
              <a:gd name="T59" fmla="*/ 23 h 82"/>
              <a:gd name="T60" fmla="*/ 44 w 102"/>
              <a:gd name="T61" fmla="*/ 19 h 82"/>
              <a:gd name="T62" fmla="*/ 40 w 102"/>
              <a:gd name="T63" fmla="*/ 15 h 82"/>
              <a:gd name="T64" fmla="*/ 62 w 102"/>
              <a:gd name="T65" fmla="*/ 25 h 82"/>
              <a:gd name="T66" fmla="*/ 58 w 102"/>
              <a:gd name="T67" fmla="*/ 29 h 82"/>
              <a:gd name="T68" fmla="*/ 62 w 102"/>
              <a:gd name="T69" fmla="*/ 33 h 82"/>
              <a:gd name="T70" fmla="*/ 66 w 102"/>
              <a:gd name="T71" fmla="*/ 29 h 82"/>
              <a:gd name="T72" fmla="*/ 62 w 102"/>
              <a:gd name="T73" fmla="*/ 25 h 82"/>
              <a:gd name="T74" fmla="*/ 84 w 102"/>
              <a:gd name="T75" fmla="*/ 0 h 82"/>
              <a:gd name="T76" fmla="*/ 80 w 102"/>
              <a:gd name="T77" fmla="*/ 4 h 82"/>
              <a:gd name="T78" fmla="*/ 84 w 102"/>
              <a:gd name="T79" fmla="*/ 8 h 82"/>
              <a:gd name="T80" fmla="*/ 88 w 102"/>
              <a:gd name="T81" fmla="*/ 4 h 82"/>
              <a:gd name="T82" fmla="*/ 84 w 102"/>
              <a:gd name="T83" fmla="*/ 0 h 82"/>
              <a:gd name="T84" fmla="*/ 64 w 102"/>
              <a:gd name="T85" fmla="*/ 26 h 82"/>
              <a:gd name="T86" fmla="*/ 81 w 102"/>
              <a:gd name="T87" fmla="*/ 7 h 82"/>
              <a:gd name="T88" fmla="*/ 43 w 102"/>
              <a:gd name="T89" fmla="*/ 20 h 82"/>
              <a:gd name="T90" fmla="*/ 58 w 102"/>
              <a:gd name="T91" fmla="*/ 27 h 82"/>
              <a:gd name="T92" fmla="*/ 37 w 102"/>
              <a:gd name="T93" fmla="*/ 21 h 82"/>
              <a:gd name="T94" fmla="*/ 21 w 102"/>
              <a:gd name="T95" fmla="*/ 3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2" h="82">
                <a:moveTo>
                  <a:pt x="102" y="82"/>
                </a:moveTo>
                <a:cubicBezTo>
                  <a:pt x="0" y="82"/>
                  <a:pt x="0" y="82"/>
                  <a:pt x="0" y="82"/>
                </a:cubicBezTo>
                <a:moveTo>
                  <a:pt x="25" y="60"/>
                </a:moveTo>
                <a:cubicBezTo>
                  <a:pt x="11" y="60"/>
                  <a:pt x="11" y="60"/>
                  <a:pt x="11" y="60"/>
                </a:cubicBezTo>
                <a:cubicBezTo>
                  <a:pt x="11" y="82"/>
                  <a:pt x="11" y="82"/>
                  <a:pt x="11" y="82"/>
                </a:cubicBezTo>
                <a:cubicBezTo>
                  <a:pt x="25" y="82"/>
                  <a:pt x="25" y="82"/>
                  <a:pt x="25" y="82"/>
                </a:cubicBezTo>
                <a:lnTo>
                  <a:pt x="25" y="60"/>
                </a:lnTo>
                <a:close/>
                <a:moveTo>
                  <a:pt x="47" y="38"/>
                </a:moveTo>
                <a:cubicBezTo>
                  <a:pt x="33" y="38"/>
                  <a:pt x="33" y="38"/>
                  <a:pt x="33" y="38"/>
                </a:cubicBezTo>
                <a:cubicBezTo>
                  <a:pt x="33" y="82"/>
                  <a:pt x="33" y="82"/>
                  <a:pt x="33" y="82"/>
                </a:cubicBezTo>
                <a:cubicBezTo>
                  <a:pt x="47" y="82"/>
                  <a:pt x="47" y="82"/>
                  <a:pt x="47" y="82"/>
                </a:cubicBezTo>
                <a:lnTo>
                  <a:pt x="47" y="38"/>
                </a:lnTo>
                <a:close/>
                <a:moveTo>
                  <a:pt x="69" y="47"/>
                </a:moveTo>
                <a:cubicBezTo>
                  <a:pt x="55" y="47"/>
                  <a:pt x="55" y="47"/>
                  <a:pt x="55" y="47"/>
                </a:cubicBezTo>
                <a:cubicBezTo>
                  <a:pt x="55" y="82"/>
                  <a:pt x="55" y="82"/>
                  <a:pt x="55" y="82"/>
                </a:cubicBezTo>
                <a:cubicBezTo>
                  <a:pt x="69" y="82"/>
                  <a:pt x="69" y="82"/>
                  <a:pt x="69" y="82"/>
                </a:cubicBezTo>
                <a:lnTo>
                  <a:pt x="69" y="47"/>
                </a:lnTo>
                <a:close/>
                <a:moveTo>
                  <a:pt x="91" y="25"/>
                </a:moveTo>
                <a:cubicBezTo>
                  <a:pt x="77" y="25"/>
                  <a:pt x="77" y="25"/>
                  <a:pt x="77" y="25"/>
                </a:cubicBezTo>
                <a:cubicBezTo>
                  <a:pt x="77" y="82"/>
                  <a:pt x="77" y="82"/>
                  <a:pt x="77" y="82"/>
                </a:cubicBezTo>
                <a:cubicBezTo>
                  <a:pt x="91" y="82"/>
                  <a:pt x="91" y="82"/>
                  <a:pt x="91" y="82"/>
                </a:cubicBezTo>
                <a:lnTo>
                  <a:pt x="91" y="25"/>
                </a:lnTo>
                <a:close/>
                <a:moveTo>
                  <a:pt x="18" y="36"/>
                </a:moveTo>
                <a:cubicBezTo>
                  <a:pt x="16" y="36"/>
                  <a:pt x="14" y="37"/>
                  <a:pt x="14" y="40"/>
                </a:cubicBezTo>
                <a:cubicBezTo>
                  <a:pt x="14" y="42"/>
                  <a:pt x="16" y="44"/>
                  <a:pt x="18" y="44"/>
                </a:cubicBezTo>
                <a:cubicBezTo>
                  <a:pt x="20" y="44"/>
                  <a:pt x="22" y="42"/>
                  <a:pt x="22" y="40"/>
                </a:cubicBezTo>
                <a:cubicBezTo>
                  <a:pt x="22" y="37"/>
                  <a:pt x="20" y="36"/>
                  <a:pt x="18" y="36"/>
                </a:cubicBezTo>
                <a:close/>
                <a:moveTo>
                  <a:pt x="40" y="15"/>
                </a:moveTo>
                <a:cubicBezTo>
                  <a:pt x="38" y="15"/>
                  <a:pt x="36" y="16"/>
                  <a:pt x="36" y="19"/>
                </a:cubicBezTo>
                <a:cubicBezTo>
                  <a:pt x="36" y="21"/>
                  <a:pt x="38" y="23"/>
                  <a:pt x="40" y="23"/>
                </a:cubicBezTo>
                <a:cubicBezTo>
                  <a:pt x="42" y="23"/>
                  <a:pt x="44" y="21"/>
                  <a:pt x="44" y="19"/>
                </a:cubicBezTo>
                <a:cubicBezTo>
                  <a:pt x="44" y="16"/>
                  <a:pt x="42" y="15"/>
                  <a:pt x="40" y="15"/>
                </a:cubicBezTo>
                <a:close/>
                <a:moveTo>
                  <a:pt x="62" y="25"/>
                </a:moveTo>
                <a:cubicBezTo>
                  <a:pt x="60" y="25"/>
                  <a:pt x="58" y="27"/>
                  <a:pt x="58" y="29"/>
                </a:cubicBezTo>
                <a:cubicBezTo>
                  <a:pt x="58" y="31"/>
                  <a:pt x="60" y="33"/>
                  <a:pt x="62" y="33"/>
                </a:cubicBezTo>
                <a:cubicBezTo>
                  <a:pt x="64" y="33"/>
                  <a:pt x="66" y="31"/>
                  <a:pt x="66" y="29"/>
                </a:cubicBezTo>
                <a:cubicBezTo>
                  <a:pt x="66" y="27"/>
                  <a:pt x="64" y="25"/>
                  <a:pt x="62" y="25"/>
                </a:cubicBezTo>
                <a:close/>
                <a:moveTo>
                  <a:pt x="84" y="0"/>
                </a:moveTo>
                <a:cubicBezTo>
                  <a:pt x="82" y="0"/>
                  <a:pt x="80" y="2"/>
                  <a:pt x="80" y="4"/>
                </a:cubicBezTo>
                <a:cubicBezTo>
                  <a:pt x="80" y="6"/>
                  <a:pt x="82" y="8"/>
                  <a:pt x="84" y="8"/>
                </a:cubicBezTo>
                <a:cubicBezTo>
                  <a:pt x="86" y="8"/>
                  <a:pt x="88" y="6"/>
                  <a:pt x="88" y="4"/>
                </a:cubicBezTo>
                <a:cubicBezTo>
                  <a:pt x="88" y="2"/>
                  <a:pt x="86" y="0"/>
                  <a:pt x="84" y="0"/>
                </a:cubicBezTo>
                <a:close/>
                <a:moveTo>
                  <a:pt x="64" y="26"/>
                </a:moveTo>
                <a:cubicBezTo>
                  <a:pt x="81" y="7"/>
                  <a:pt x="81" y="7"/>
                  <a:pt x="81" y="7"/>
                </a:cubicBezTo>
                <a:moveTo>
                  <a:pt x="43" y="20"/>
                </a:moveTo>
                <a:cubicBezTo>
                  <a:pt x="58" y="27"/>
                  <a:pt x="58" y="27"/>
                  <a:pt x="58" y="27"/>
                </a:cubicBezTo>
                <a:moveTo>
                  <a:pt x="37" y="21"/>
                </a:moveTo>
                <a:cubicBezTo>
                  <a:pt x="21" y="37"/>
                  <a:pt x="21" y="37"/>
                  <a:pt x="21" y="37"/>
                </a:cubicBezTo>
              </a:path>
            </a:pathLst>
          </a:custGeom>
          <a:noFill/>
          <a:ln w="1111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aa-ET" sz="1800" b="0" i="0" u="none" strike="noStrike" kern="0" cap="none" spc="0" normalizeH="0" baseline="0" noProof="0">
              <a:ln>
                <a:noFill/>
              </a:ln>
              <a:solidFill>
                <a:srgbClr val="414042"/>
              </a:solidFill>
              <a:effectLst/>
              <a:uLnTx/>
              <a:uFillTx/>
              <a:latin typeface="Open Sans"/>
            </a:endParaRPr>
          </a:p>
        </p:txBody>
      </p:sp>
      <p:sp>
        <p:nvSpPr>
          <p:cNvPr id="3" name="Title 3">
            <a:extLst>
              <a:ext uri="{FF2B5EF4-FFF2-40B4-BE49-F238E27FC236}">
                <a16:creationId xmlns:a16="http://schemas.microsoft.com/office/drawing/2014/main" id="{BADE4E1A-B2BD-47E7-94AD-4F2B7C42B464}"/>
              </a:ext>
            </a:extLst>
          </p:cNvPr>
          <p:cNvSpPr txBox="1">
            <a:spLocks/>
          </p:cNvSpPr>
          <p:nvPr/>
        </p:nvSpPr>
        <p:spPr>
          <a:xfrm>
            <a:off x="7249114" y="-111623"/>
            <a:ext cx="2847788" cy="782075"/>
          </a:xfrm>
          <a:prstGeom prst="rect">
            <a:avLst/>
          </a:prstGeom>
        </p:spPr>
        <p:txBody>
          <a:bodyPr vert="horz" lIns="91440" tIns="45720" rIns="91440" bIns="0" rtlCol="0" anchor="b">
            <a:noAutofit/>
          </a:bodyPr>
          <a:lstStyle>
            <a:lvl1pPr algn="l" defTabSz="914400" rtl="0" eaLnBrk="1" latinLnBrk="0" hangingPunct="1">
              <a:lnSpc>
                <a:spcPct val="90000"/>
              </a:lnSpc>
              <a:spcBef>
                <a:spcPct val="0"/>
              </a:spcBef>
              <a:buNone/>
              <a:defRPr lang="en-IN" sz="3600" b="1" kern="1200">
                <a:solidFill>
                  <a:schemeClr val="bg1"/>
                </a:solidFill>
                <a:latin typeface="Arial" panose="020B0604020202020204" pitchFamily="34" charset="0"/>
                <a:ea typeface="+mj-ea"/>
                <a:cs typeface="Arial" panose="020B0604020202020204" pitchFamily="34" charset="0"/>
              </a:defRPr>
            </a:lvl1pPr>
          </a:lstStyle>
          <a:p>
            <a:r>
              <a:rPr lang="en-US" sz="3200" dirty="0"/>
              <a:t>HALATUJU</a:t>
            </a:r>
            <a:endParaRPr lang="en-MY" sz="3200" dirty="0"/>
          </a:p>
        </p:txBody>
      </p:sp>
      <p:sp>
        <p:nvSpPr>
          <p:cNvPr id="4" name="Text Placeholder 33">
            <a:extLst>
              <a:ext uri="{FF2B5EF4-FFF2-40B4-BE49-F238E27FC236}">
                <a16:creationId xmlns:a16="http://schemas.microsoft.com/office/drawing/2014/main" id="{AA15AA20-9ECF-EC3C-D921-EE59FE2C0481}"/>
              </a:ext>
            </a:extLst>
          </p:cNvPr>
          <p:cNvSpPr txBox="1">
            <a:spLocks/>
          </p:cNvSpPr>
          <p:nvPr/>
        </p:nvSpPr>
        <p:spPr>
          <a:xfrm>
            <a:off x="5041158" y="4083805"/>
            <a:ext cx="1600274" cy="62422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MY" sz="1600" b="1" dirty="0"/>
              <a:t>Polisi &amp; </a:t>
            </a:r>
          </a:p>
          <a:p>
            <a:pPr lvl="0"/>
            <a:r>
              <a:rPr lang="en-MY" sz="1600" b="1" dirty="0" err="1"/>
              <a:t>Peraturan</a:t>
            </a:r>
            <a:r>
              <a:rPr lang="en-MY" sz="1600" dirty="0"/>
              <a:t>:</a:t>
            </a:r>
            <a:endParaRPr lang="en-US" sz="1600" dirty="0">
              <a:solidFill>
                <a:srgbClr val="414042"/>
              </a:solidFill>
            </a:endParaRPr>
          </a:p>
        </p:txBody>
      </p:sp>
      <p:sp>
        <p:nvSpPr>
          <p:cNvPr id="5" name="Text Placeholder 33">
            <a:extLst>
              <a:ext uri="{FF2B5EF4-FFF2-40B4-BE49-F238E27FC236}">
                <a16:creationId xmlns:a16="http://schemas.microsoft.com/office/drawing/2014/main" id="{FABC329C-6A47-595A-54A6-71346B8D93A6}"/>
              </a:ext>
            </a:extLst>
          </p:cNvPr>
          <p:cNvSpPr txBox="1">
            <a:spLocks/>
          </p:cNvSpPr>
          <p:nvPr/>
        </p:nvSpPr>
        <p:spPr>
          <a:xfrm>
            <a:off x="4902708" y="6049039"/>
            <a:ext cx="1909919" cy="3892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MY" sz="1600" b="1" dirty="0" err="1"/>
              <a:t>Organisasi</a:t>
            </a:r>
            <a:r>
              <a:rPr lang="en-MY" sz="1600" dirty="0"/>
              <a:t>:</a:t>
            </a:r>
            <a:endParaRPr lang="en-US" sz="1600" dirty="0">
              <a:solidFill>
                <a:srgbClr val="414042"/>
              </a:solidFill>
            </a:endParaRPr>
          </a:p>
        </p:txBody>
      </p:sp>
      <p:sp>
        <p:nvSpPr>
          <p:cNvPr id="6" name="Text Placeholder 36">
            <a:extLst>
              <a:ext uri="{FF2B5EF4-FFF2-40B4-BE49-F238E27FC236}">
                <a16:creationId xmlns:a16="http://schemas.microsoft.com/office/drawing/2014/main" id="{D4BB46F3-A5C8-A5DB-C44C-48F4944B831C}"/>
              </a:ext>
            </a:extLst>
          </p:cNvPr>
          <p:cNvSpPr txBox="1">
            <a:spLocks/>
          </p:cNvSpPr>
          <p:nvPr/>
        </p:nvSpPr>
        <p:spPr>
          <a:xfrm>
            <a:off x="6935172" y="3607605"/>
            <a:ext cx="5385531" cy="5413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GB" dirty="0"/>
              <a:t>Rang </a:t>
            </a:r>
            <a:r>
              <a:rPr lang="en-GB" dirty="0" err="1"/>
              <a:t>Undang-Undang</a:t>
            </a:r>
            <a:r>
              <a:rPr lang="en-GB" dirty="0"/>
              <a:t> </a:t>
            </a:r>
            <a:r>
              <a:rPr lang="en-GB" dirty="0" err="1"/>
              <a:t>Keselamatan</a:t>
            </a:r>
            <a:r>
              <a:rPr lang="en-GB" dirty="0"/>
              <a:t> Digital</a:t>
            </a:r>
            <a:endParaRPr kumimoji="0" lang="en-US" sz="2000" b="1" i="0" u="none" strike="noStrike" kern="1200" cap="none" spc="0" normalizeH="0" baseline="0" noProof="0" dirty="0">
              <a:ln>
                <a:noFill/>
              </a:ln>
              <a:solidFill>
                <a:srgbClr val="414042"/>
              </a:solidFill>
              <a:effectLst/>
              <a:uLnTx/>
              <a:uFillTx/>
              <a:latin typeface="Open Sans" panose="020B0606030504020204" pitchFamily="34" charset="0"/>
              <a:ea typeface="+mn-ea"/>
              <a:cs typeface="+mn-cs"/>
            </a:endParaRPr>
          </a:p>
        </p:txBody>
      </p:sp>
      <p:sp>
        <p:nvSpPr>
          <p:cNvPr id="7" name="Text Placeholder 36">
            <a:extLst>
              <a:ext uri="{FF2B5EF4-FFF2-40B4-BE49-F238E27FC236}">
                <a16:creationId xmlns:a16="http://schemas.microsoft.com/office/drawing/2014/main" id="{8C26B81D-704A-7A26-3547-DB7902A1BF61}"/>
              </a:ext>
            </a:extLst>
          </p:cNvPr>
          <p:cNvSpPr txBox="1">
            <a:spLocks/>
          </p:cNvSpPr>
          <p:nvPr/>
        </p:nvSpPr>
        <p:spPr>
          <a:xfrm>
            <a:off x="6947085" y="5823489"/>
            <a:ext cx="5244913" cy="54133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MY" dirty="0"/>
              <a:t>Multi-factor verification for sensitive transactions</a:t>
            </a:r>
            <a:endParaRPr kumimoji="0" lang="en-US" sz="2000" b="1" i="0" u="none" strike="noStrike" kern="1200" cap="none" spc="0" normalizeH="0" baseline="0" noProof="0" dirty="0">
              <a:ln>
                <a:noFill/>
              </a:ln>
              <a:solidFill>
                <a:srgbClr val="414042"/>
              </a:solidFill>
              <a:effectLst/>
              <a:uLnTx/>
              <a:uFillTx/>
              <a:latin typeface="Open Sans" panose="020B0606030504020204" pitchFamily="34" charset="0"/>
              <a:ea typeface="+mn-ea"/>
              <a:cs typeface="+mn-cs"/>
            </a:endParaRPr>
          </a:p>
        </p:txBody>
      </p:sp>
      <p:sp>
        <p:nvSpPr>
          <p:cNvPr id="8" name="Rectangle: Rounded Corners 7">
            <a:extLst>
              <a:ext uri="{FF2B5EF4-FFF2-40B4-BE49-F238E27FC236}">
                <a16:creationId xmlns:a16="http://schemas.microsoft.com/office/drawing/2014/main" id="{40EDDE2B-6538-A7B9-949D-86E7A6EE89E8}"/>
              </a:ext>
            </a:extLst>
          </p:cNvPr>
          <p:cNvSpPr/>
          <p:nvPr/>
        </p:nvSpPr>
        <p:spPr>
          <a:xfrm>
            <a:off x="6778413" y="1464523"/>
            <a:ext cx="122150" cy="12057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9" name="Rectangle: Rounded Corners 8">
            <a:extLst>
              <a:ext uri="{FF2B5EF4-FFF2-40B4-BE49-F238E27FC236}">
                <a16:creationId xmlns:a16="http://schemas.microsoft.com/office/drawing/2014/main" id="{6E66A9DE-11E4-9FA2-CA51-7F234BC06742}"/>
              </a:ext>
            </a:extLst>
          </p:cNvPr>
          <p:cNvSpPr/>
          <p:nvPr/>
        </p:nvSpPr>
        <p:spPr>
          <a:xfrm>
            <a:off x="6751552" y="2415233"/>
            <a:ext cx="122150" cy="12057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0" name="Rectangle: Rounded Corners 9">
            <a:extLst>
              <a:ext uri="{FF2B5EF4-FFF2-40B4-BE49-F238E27FC236}">
                <a16:creationId xmlns:a16="http://schemas.microsoft.com/office/drawing/2014/main" id="{480223F1-5ACA-5504-4FA7-FD046273921E}"/>
              </a:ext>
            </a:extLst>
          </p:cNvPr>
          <p:cNvSpPr/>
          <p:nvPr/>
        </p:nvSpPr>
        <p:spPr>
          <a:xfrm>
            <a:off x="6737084" y="3737055"/>
            <a:ext cx="122150" cy="12057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1" name="Rectangle: Rounded Corners 10">
            <a:extLst>
              <a:ext uri="{FF2B5EF4-FFF2-40B4-BE49-F238E27FC236}">
                <a16:creationId xmlns:a16="http://schemas.microsoft.com/office/drawing/2014/main" id="{BE1EFFA0-0523-F2CE-7984-CF6B00F1240C}"/>
              </a:ext>
            </a:extLst>
          </p:cNvPr>
          <p:cNvSpPr/>
          <p:nvPr/>
        </p:nvSpPr>
        <p:spPr>
          <a:xfrm>
            <a:off x="6751552" y="5113715"/>
            <a:ext cx="122150" cy="12057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2" name="Rectangle: Rounded Corners 11">
            <a:extLst>
              <a:ext uri="{FF2B5EF4-FFF2-40B4-BE49-F238E27FC236}">
                <a16:creationId xmlns:a16="http://schemas.microsoft.com/office/drawing/2014/main" id="{78B1E6B9-802E-8FA1-947C-AC12BB0A0550}"/>
              </a:ext>
            </a:extLst>
          </p:cNvPr>
          <p:cNvSpPr/>
          <p:nvPr/>
        </p:nvSpPr>
        <p:spPr>
          <a:xfrm>
            <a:off x="6778413" y="5973583"/>
            <a:ext cx="122150" cy="12057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1178930250"/>
      </p:ext>
    </p:extLst>
  </p:cSld>
  <p:clrMapOvr>
    <a:masterClrMapping/>
  </p:clrMapOvr>
  <p:transition spd="med">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7000">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14:bounceEnd="67000">
                                          <p:cBhvr additive="base">
                                            <p:cTn id="7" dur="1000" fill="hold"/>
                                            <p:tgtEl>
                                              <p:spTgt spid="82"/>
                                            </p:tgtEl>
                                            <p:attrNameLst>
                                              <p:attrName>ppt_x</p:attrName>
                                            </p:attrNameLst>
                                          </p:cBhvr>
                                          <p:tavLst>
                                            <p:tav tm="0">
                                              <p:val>
                                                <p:strVal val="0-#ppt_w/2"/>
                                              </p:val>
                                            </p:tav>
                                            <p:tav tm="100000">
                                              <p:val>
                                                <p:strVal val="#ppt_x"/>
                                              </p:val>
                                            </p:tav>
                                          </p:tavLst>
                                        </p:anim>
                                        <p:anim calcmode="lin" valueType="num" p14:bounceEnd="67000">
                                          <p:cBhvr additive="base">
                                            <p:cTn id="8" dur="1000" fill="hold"/>
                                            <p:tgtEl>
                                              <p:spTgt spid="8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250"/>
                                      </p:stCondLst>
                                      <p:childTnLst>
                                        <p:set>
                                          <p:cBhvr>
                                            <p:cTn id="10" dur="1" fill="hold">
                                              <p:stCondLst>
                                                <p:cond delay="0"/>
                                              </p:stCondLst>
                                            </p:cTn>
                                            <p:tgtEl>
                                              <p:spTgt spid="63"/>
                                            </p:tgtEl>
                                            <p:attrNameLst>
                                              <p:attrName>style.visibility</p:attrName>
                                            </p:attrNameLst>
                                          </p:cBhvr>
                                          <p:to>
                                            <p:strVal val="visible"/>
                                          </p:to>
                                        </p:set>
                                        <p:animEffect transition="in" filter="wipe(down)">
                                          <p:cBhvr>
                                            <p:cTn id="11" dur="1000"/>
                                            <p:tgtEl>
                                              <p:spTgt spid="63"/>
                                            </p:tgtEl>
                                          </p:cBhvr>
                                        </p:animEffect>
                                      </p:childTnLst>
                                    </p:cTn>
                                  </p:par>
                                  <p:par>
                                    <p:cTn id="12" presetID="22" presetClass="entr" presetSubtype="8" fill="hold" nodeType="withEffect">
                                      <p:stCondLst>
                                        <p:cond delay="750"/>
                                      </p:stCondLst>
                                      <p:childTnLst>
                                        <p:set>
                                          <p:cBhvr>
                                            <p:cTn id="13" dur="1" fill="hold">
                                              <p:stCondLst>
                                                <p:cond delay="0"/>
                                              </p:stCondLst>
                                            </p:cTn>
                                            <p:tgtEl>
                                              <p:spTgt spid="59"/>
                                            </p:tgtEl>
                                            <p:attrNameLst>
                                              <p:attrName>style.visibility</p:attrName>
                                            </p:attrNameLst>
                                          </p:cBhvr>
                                          <p:to>
                                            <p:strVal val="visible"/>
                                          </p:to>
                                        </p:set>
                                        <p:animEffect transition="in" filter="wipe(left)">
                                          <p:cBhvr>
                                            <p:cTn id="14" dur="1000"/>
                                            <p:tgtEl>
                                              <p:spTgt spid="59"/>
                                            </p:tgtEl>
                                          </p:cBhvr>
                                        </p:animEffect>
                                      </p:childTnLst>
                                    </p:cTn>
                                  </p:par>
                                  <p:par>
                                    <p:cTn id="15" presetID="22" presetClass="entr" presetSubtype="1" fill="hold" nodeType="withEffect">
                                      <p:stCondLst>
                                        <p:cond delay="1250"/>
                                      </p:stCondLst>
                                      <p:childTnLst>
                                        <p:set>
                                          <p:cBhvr>
                                            <p:cTn id="16" dur="1" fill="hold">
                                              <p:stCondLst>
                                                <p:cond delay="0"/>
                                              </p:stCondLst>
                                            </p:cTn>
                                            <p:tgtEl>
                                              <p:spTgt spid="56"/>
                                            </p:tgtEl>
                                            <p:attrNameLst>
                                              <p:attrName>style.visibility</p:attrName>
                                            </p:attrNameLst>
                                          </p:cBhvr>
                                          <p:to>
                                            <p:strVal val="visible"/>
                                          </p:to>
                                        </p:set>
                                        <p:animEffect transition="in" filter="wipe(up)">
                                          <p:cBhvr>
                                            <p:cTn id="17" dur="1000"/>
                                            <p:tgtEl>
                                              <p:spTgt spid="56"/>
                                            </p:tgtEl>
                                          </p:cBhvr>
                                        </p:animEffect>
                                      </p:childTnLst>
                                    </p:cTn>
                                  </p:par>
                                  <p:par>
                                    <p:cTn id="18" presetID="53" presetClass="entr" presetSubtype="16" fill="hold" nodeType="withEffect">
                                      <p:stCondLst>
                                        <p:cond delay="750"/>
                                      </p:stCondLst>
                                      <p:childTnLst>
                                        <p:set>
                                          <p:cBhvr>
                                            <p:cTn id="19" dur="1" fill="hold">
                                              <p:stCondLst>
                                                <p:cond delay="0"/>
                                              </p:stCondLst>
                                            </p:cTn>
                                            <p:tgtEl>
                                              <p:spTgt spid="77"/>
                                            </p:tgtEl>
                                            <p:attrNameLst>
                                              <p:attrName>style.visibility</p:attrName>
                                            </p:attrNameLst>
                                          </p:cBhvr>
                                          <p:to>
                                            <p:strVal val="visible"/>
                                          </p:to>
                                        </p:set>
                                        <p:anim calcmode="lin" valueType="num">
                                          <p:cBhvr>
                                            <p:cTn id="20" dur="750" fill="hold"/>
                                            <p:tgtEl>
                                              <p:spTgt spid="77"/>
                                            </p:tgtEl>
                                            <p:attrNameLst>
                                              <p:attrName>ppt_w</p:attrName>
                                            </p:attrNameLst>
                                          </p:cBhvr>
                                          <p:tavLst>
                                            <p:tav tm="0">
                                              <p:val>
                                                <p:fltVal val="0"/>
                                              </p:val>
                                            </p:tav>
                                            <p:tav tm="100000">
                                              <p:val>
                                                <p:strVal val="#ppt_w"/>
                                              </p:val>
                                            </p:tav>
                                          </p:tavLst>
                                        </p:anim>
                                        <p:anim calcmode="lin" valueType="num">
                                          <p:cBhvr>
                                            <p:cTn id="21" dur="750" fill="hold"/>
                                            <p:tgtEl>
                                              <p:spTgt spid="77"/>
                                            </p:tgtEl>
                                            <p:attrNameLst>
                                              <p:attrName>ppt_h</p:attrName>
                                            </p:attrNameLst>
                                          </p:cBhvr>
                                          <p:tavLst>
                                            <p:tav tm="0">
                                              <p:val>
                                                <p:fltVal val="0"/>
                                              </p:val>
                                            </p:tav>
                                            <p:tav tm="100000">
                                              <p:val>
                                                <p:strVal val="#ppt_h"/>
                                              </p:val>
                                            </p:tav>
                                          </p:tavLst>
                                        </p:anim>
                                        <p:animEffect transition="in" filter="fade">
                                          <p:cBhvr>
                                            <p:cTn id="22" dur="750"/>
                                            <p:tgtEl>
                                              <p:spTgt spid="77"/>
                                            </p:tgtEl>
                                          </p:cBhvr>
                                        </p:animEffect>
                                      </p:childTnLst>
                                    </p:cTn>
                                  </p:par>
                                  <p:par>
                                    <p:cTn id="23" presetID="53" presetClass="entr" presetSubtype="16" fill="hold" nodeType="withEffect">
                                      <p:stCondLst>
                                        <p:cond delay="1250"/>
                                      </p:stCondLst>
                                      <p:childTnLst>
                                        <p:set>
                                          <p:cBhvr>
                                            <p:cTn id="24" dur="1" fill="hold">
                                              <p:stCondLst>
                                                <p:cond delay="0"/>
                                              </p:stCondLst>
                                            </p:cTn>
                                            <p:tgtEl>
                                              <p:spTgt spid="72"/>
                                            </p:tgtEl>
                                            <p:attrNameLst>
                                              <p:attrName>style.visibility</p:attrName>
                                            </p:attrNameLst>
                                          </p:cBhvr>
                                          <p:to>
                                            <p:strVal val="visible"/>
                                          </p:to>
                                        </p:set>
                                        <p:anim calcmode="lin" valueType="num">
                                          <p:cBhvr>
                                            <p:cTn id="25" dur="750" fill="hold"/>
                                            <p:tgtEl>
                                              <p:spTgt spid="72"/>
                                            </p:tgtEl>
                                            <p:attrNameLst>
                                              <p:attrName>ppt_w</p:attrName>
                                            </p:attrNameLst>
                                          </p:cBhvr>
                                          <p:tavLst>
                                            <p:tav tm="0">
                                              <p:val>
                                                <p:fltVal val="0"/>
                                              </p:val>
                                            </p:tav>
                                            <p:tav tm="100000">
                                              <p:val>
                                                <p:strVal val="#ppt_w"/>
                                              </p:val>
                                            </p:tav>
                                          </p:tavLst>
                                        </p:anim>
                                        <p:anim calcmode="lin" valueType="num">
                                          <p:cBhvr>
                                            <p:cTn id="26" dur="750" fill="hold"/>
                                            <p:tgtEl>
                                              <p:spTgt spid="72"/>
                                            </p:tgtEl>
                                            <p:attrNameLst>
                                              <p:attrName>ppt_h</p:attrName>
                                            </p:attrNameLst>
                                          </p:cBhvr>
                                          <p:tavLst>
                                            <p:tav tm="0">
                                              <p:val>
                                                <p:fltVal val="0"/>
                                              </p:val>
                                            </p:tav>
                                            <p:tav tm="100000">
                                              <p:val>
                                                <p:strVal val="#ppt_h"/>
                                              </p:val>
                                            </p:tav>
                                          </p:tavLst>
                                        </p:anim>
                                        <p:animEffect transition="in" filter="fade">
                                          <p:cBhvr>
                                            <p:cTn id="27" dur="750"/>
                                            <p:tgtEl>
                                              <p:spTgt spid="72"/>
                                            </p:tgtEl>
                                          </p:cBhvr>
                                        </p:animEffect>
                                      </p:childTnLst>
                                    </p:cTn>
                                  </p:par>
                                  <p:par>
                                    <p:cTn id="28" presetID="53" presetClass="entr" presetSubtype="16" fill="hold" nodeType="withEffect">
                                      <p:stCondLst>
                                        <p:cond delay="1750"/>
                                      </p:stCondLst>
                                      <p:childTnLst>
                                        <p:set>
                                          <p:cBhvr>
                                            <p:cTn id="29" dur="1" fill="hold">
                                              <p:stCondLst>
                                                <p:cond delay="0"/>
                                              </p:stCondLst>
                                            </p:cTn>
                                            <p:tgtEl>
                                              <p:spTgt spid="67"/>
                                            </p:tgtEl>
                                            <p:attrNameLst>
                                              <p:attrName>style.visibility</p:attrName>
                                            </p:attrNameLst>
                                          </p:cBhvr>
                                          <p:to>
                                            <p:strVal val="visible"/>
                                          </p:to>
                                        </p:set>
                                        <p:anim calcmode="lin" valueType="num">
                                          <p:cBhvr>
                                            <p:cTn id="30" dur="750" fill="hold"/>
                                            <p:tgtEl>
                                              <p:spTgt spid="67"/>
                                            </p:tgtEl>
                                            <p:attrNameLst>
                                              <p:attrName>ppt_w</p:attrName>
                                            </p:attrNameLst>
                                          </p:cBhvr>
                                          <p:tavLst>
                                            <p:tav tm="0">
                                              <p:val>
                                                <p:fltVal val="0"/>
                                              </p:val>
                                            </p:tav>
                                            <p:tav tm="100000">
                                              <p:val>
                                                <p:strVal val="#ppt_w"/>
                                              </p:val>
                                            </p:tav>
                                          </p:tavLst>
                                        </p:anim>
                                        <p:anim calcmode="lin" valueType="num">
                                          <p:cBhvr>
                                            <p:cTn id="31" dur="750" fill="hold"/>
                                            <p:tgtEl>
                                              <p:spTgt spid="67"/>
                                            </p:tgtEl>
                                            <p:attrNameLst>
                                              <p:attrName>ppt_h</p:attrName>
                                            </p:attrNameLst>
                                          </p:cBhvr>
                                          <p:tavLst>
                                            <p:tav tm="0">
                                              <p:val>
                                                <p:fltVal val="0"/>
                                              </p:val>
                                            </p:tav>
                                            <p:tav tm="100000">
                                              <p:val>
                                                <p:strVal val="#ppt_h"/>
                                              </p:val>
                                            </p:tav>
                                          </p:tavLst>
                                        </p:anim>
                                        <p:animEffect transition="in" filter="fade">
                                          <p:cBhvr>
                                            <p:cTn id="32" dur="750"/>
                                            <p:tgtEl>
                                              <p:spTgt spid="67"/>
                                            </p:tgtEl>
                                          </p:cBhvr>
                                        </p:animEffect>
                                      </p:childTnLst>
                                    </p:cTn>
                                  </p:par>
                                  <p:par>
                                    <p:cTn id="33" presetID="10" presetClass="entr" presetSubtype="0" fill="hold" grpId="0" nodeType="withEffect">
                                      <p:stCondLst>
                                        <p:cond delay="1500"/>
                                      </p:stCondLst>
                                      <p:childTnLst>
                                        <p:set>
                                          <p:cBhvr>
                                            <p:cTn id="34" dur="1" fill="hold">
                                              <p:stCondLst>
                                                <p:cond delay="0"/>
                                              </p:stCondLst>
                                            </p:cTn>
                                            <p:tgtEl>
                                              <p:spTgt spid="94"/>
                                            </p:tgtEl>
                                            <p:attrNameLst>
                                              <p:attrName>style.visibility</p:attrName>
                                            </p:attrNameLst>
                                          </p:cBhvr>
                                          <p:to>
                                            <p:strVal val="visible"/>
                                          </p:to>
                                        </p:set>
                                        <p:animEffect transition="in" filter="fade">
                                          <p:cBhvr>
                                            <p:cTn id="35" dur="750"/>
                                            <p:tgtEl>
                                              <p:spTgt spid="94"/>
                                            </p:tgtEl>
                                          </p:cBhvr>
                                        </p:animEffect>
                                      </p:childTnLst>
                                    </p:cTn>
                                  </p:par>
                                  <p:par>
                                    <p:cTn id="36" presetID="10" presetClass="entr" presetSubtype="0" fill="hold" grpId="0" nodeType="withEffect">
                                      <p:stCondLst>
                                        <p:cond delay="1750"/>
                                      </p:stCondLst>
                                      <p:childTnLst>
                                        <p:set>
                                          <p:cBhvr>
                                            <p:cTn id="37" dur="1" fill="hold">
                                              <p:stCondLst>
                                                <p:cond delay="0"/>
                                              </p:stCondLst>
                                            </p:cTn>
                                            <p:tgtEl>
                                              <p:spTgt spid="96"/>
                                            </p:tgtEl>
                                            <p:attrNameLst>
                                              <p:attrName>style.visibility</p:attrName>
                                            </p:attrNameLst>
                                          </p:cBhvr>
                                          <p:to>
                                            <p:strVal val="visible"/>
                                          </p:to>
                                        </p:set>
                                        <p:animEffect transition="in" filter="fade">
                                          <p:cBhvr>
                                            <p:cTn id="38" dur="750"/>
                                            <p:tgtEl>
                                              <p:spTgt spid="96"/>
                                            </p:tgtEl>
                                          </p:cBhvr>
                                        </p:animEffect>
                                      </p:childTnLst>
                                    </p:cTn>
                                  </p:par>
                                  <p:par>
                                    <p:cTn id="39" presetID="10" presetClass="entr" presetSubtype="0" fill="hold" grpId="0" nodeType="withEffect">
                                      <p:stCondLst>
                                        <p:cond delay="2000"/>
                                      </p:stCondLst>
                                      <p:childTnLst>
                                        <p:set>
                                          <p:cBhvr>
                                            <p:cTn id="40" dur="1" fill="hold">
                                              <p:stCondLst>
                                                <p:cond delay="0"/>
                                              </p:stCondLst>
                                            </p:cTn>
                                            <p:tgtEl>
                                              <p:spTgt spid="95"/>
                                            </p:tgtEl>
                                            <p:attrNameLst>
                                              <p:attrName>style.visibility</p:attrName>
                                            </p:attrNameLst>
                                          </p:cBhvr>
                                          <p:to>
                                            <p:strVal val="visible"/>
                                          </p:to>
                                        </p:set>
                                        <p:animEffect transition="in" filter="fade">
                                          <p:cBhvr>
                                            <p:cTn id="41" dur="750"/>
                                            <p:tgtEl>
                                              <p:spTgt spid="95"/>
                                            </p:tgtEl>
                                          </p:cBhvr>
                                        </p:animEffect>
                                      </p:childTnLst>
                                    </p:cTn>
                                  </p:par>
                                  <p:par>
                                    <p:cTn id="42" presetID="2" presetClass="entr" presetSubtype="2" fill="hold" grpId="0" nodeType="withEffect" p14:presetBounceEnd="67000">
                                      <p:stCondLst>
                                        <p:cond delay="750"/>
                                      </p:stCondLst>
                                      <p:childTnLst>
                                        <p:set>
                                          <p:cBhvr>
                                            <p:cTn id="43" dur="1" fill="hold">
                                              <p:stCondLst>
                                                <p:cond delay="0"/>
                                              </p:stCondLst>
                                            </p:cTn>
                                            <p:tgtEl>
                                              <p:spTgt spid="97"/>
                                            </p:tgtEl>
                                            <p:attrNameLst>
                                              <p:attrName>style.visibility</p:attrName>
                                            </p:attrNameLst>
                                          </p:cBhvr>
                                          <p:to>
                                            <p:strVal val="visible"/>
                                          </p:to>
                                        </p:set>
                                        <p:anim calcmode="lin" valueType="num" p14:bounceEnd="67000">
                                          <p:cBhvr additive="base">
                                            <p:cTn id="44" dur="1000" fill="hold"/>
                                            <p:tgtEl>
                                              <p:spTgt spid="97"/>
                                            </p:tgtEl>
                                            <p:attrNameLst>
                                              <p:attrName>ppt_x</p:attrName>
                                            </p:attrNameLst>
                                          </p:cBhvr>
                                          <p:tavLst>
                                            <p:tav tm="0">
                                              <p:val>
                                                <p:strVal val="1+#ppt_w/2"/>
                                              </p:val>
                                            </p:tav>
                                            <p:tav tm="100000">
                                              <p:val>
                                                <p:strVal val="#ppt_x"/>
                                              </p:val>
                                            </p:tav>
                                          </p:tavLst>
                                        </p:anim>
                                        <p:anim calcmode="lin" valueType="num" p14:bounceEnd="67000">
                                          <p:cBhvr additive="base">
                                            <p:cTn id="45" dur="1000" fill="hold"/>
                                            <p:tgtEl>
                                              <p:spTgt spid="97"/>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14:presetBounceEnd="67000">
                                      <p:stCondLst>
                                        <p:cond delay="750"/>
                                      </p:stCondLst>
                                      <p:childTnLst>
                                        <p:set>
                                          <p:cBhvr>
                                            <p:cTn id="47" dur="1" fill="hold">
                                              <p:stCondLst>
                                                <p:cond delay="0"/>
                                              </p:stCondLst>
                                            </p:cTn>
                                            <p:tgtEl>
                                              <p:spTgt spid="104"/>
                                            </p:tgtEl>
                                            <p:attrNameLst>
                                              <p:attrName>style.visibility</p:attrName>
                                            </p:attrNameLst>
                                          </p:cBhvr>
                                          <p:to>
                                            <p:strVal val="visible"/>
                                          </p:to>
                                        </p:set>
                                        <p:anim calcmode="lin" valueType="num" p14:bounceEnd="67000">
                                          <p:cBhvr additive="base">
                                            <p:cTn id="48" dur="1000" fill="hold"/>
                                            <p:tgtEl>
                                              <p:spTgt spid="104"/>
                                            </p:tgtEl>
                                            <p:attrNameLst>
                                              <p:attrName>ppt_x</p:attrName>
                                            </p:attrNameLst>
                                          </p:cBhvr>
                                          <p:tavLst>
                                            <p:tav tm="0">
                                              <p:val>
                                                <p:strVal val="1+#ppt_w/2"/>
                                              </p:val>
                                            </p:tav>
                                            <p:tav tm="100000">
                                              <p:val>
                                                <p:strVal val="#ppt_x"/>
                                              </p:val>
                                            </p:tav>
                                          </p:tavLst>
                                        </p:anim>
                                        <p:anim calcmode="lin" valueType="num" p14:bounceEnd="67000">
                                          <p:cBhvr additive="base">
                                            <p:cTn id="49" dur="1000" fill="hold"/>
                                            <p:tgtEl>
                                              <p:spTgt spid="104"/>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14:presetBounceEnd="67000">
                                      <p:stCondLst>
                                        <p:cond delay="750"/>
                                      </p:stCondLst>
                                      <p:childTnLst>
                                        <p:set>
                                          <p:cBhvr>
                                            <p:cTn id="51" dur="1" fill="hold">
                                              <p:stCondLst>
                                                <p:cond delay="0"/>
                                              </p:stCondLst>
                                            </p:cTn>
                                            <p:tgtEl>
                                              <p:spTgt spid="105"/>
                                            </p:tgtEl>
                                            <p:attrNameLst>
                                              <p:attrName>style.visibility</p:attrName>
                                            </p:attrNameLst>
                                          </p:cBhvr>
                                          <p:to>
                                            <p:strVal val="visible"/>
                                          </p:to>
                                        </p:set>
                                        <p:anim calcmode="lin" valueType="num" p14:bounceEnd="67000">
                                          <p:cBhvr additive="base">
                                            <p:cTn id="52" dur="1000" fill="hold"/>
                                            <p:tgtEl>
                                              <p:spTgt spid="105"/>
                                            </p:tgtEl>
                                            <p:attrNameLst>
                                              <p:attrName>ppt_x</p:attrName>
                                            </p:attrNameLst>
                                          </p:cBhvr>
                                          <p:tavLst>
                                            <p:tav tm="0">
                                              <p:val>
                                                <p:strVal val="1+#ppt_w/2"/>
                                              </p:val>
                                            </p:tav>
                                            <p:tav tm="100000">
                                              <p:val>
                                                <p:strVal val="#ppt_x"/>
                                              </p:val>
                                            </p:tav>
                                          </p:tavLst>
                                        </p:anim>
                                        <p:anim calcmode="lin" valueType="num" p14:bounceEnd="67000">
                                          <p:cBhvr additive="base">
                                            <p:cTn id="53" dur="1000" fill="hold"/>
                                            <p:tgtEl>
                                              <p:spTgt spid="105"/>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14:presetBounceEnd="67000">
                                      <p:stCondLst>
                                        <p:cond delay="750"/>
                                      </p:stCondLst>
                                      <p:childTnLst>
                                        <p:set>
                                          <p:cBhvr>
                                            <p:cTn id="55" dur="1" fill="hold">
                                              <p:stCondLst>
                                                <p:cond delay="0"/>
                                              </p:stCondLst>
                                            </p:cTn>
                                            <p:tgtEl>
                                              <p:spTgt spid="107"/>
                                            </p:tgtEl>
                                            <p:attrNameLst>
                                              <p:attrName>style.visibility</p:attrName>
                                            </p:attrNameLst>
                                          </p:cBhvr>
                                          <p:to>
                                            <p:strVal val="visible"/>
                                          </p:to>
                                        </p:set>
                                        <p:anim calcmode="lin" valueType="num" p14:bounceEnd="67000">
                                          <p:cBhvr additive="base">
                                            <p:cTn id="56" dur="1000" fill="hold"/>
                                            <p:tgtEl>
                                              <p:spTgt spid="107"/>
                                            </p:tgtEl>
                                            <p:attrNameLst>
                                              <p:attrName>ppt_x</p:attrName>
                                            </p:attrNameLst>
                                          </p:cBhvr>
                                          <p:tavLst>
                                            <p:tav tm="0">
                                              <p:val>
                                                <p:strVal val="1+#ppt_w/2"/>
                                              </p:val>
                                            </p:tav>
                                            <p:tav tm="100000">
                                              <p:val>
                                                <p:strVal val="#ppt_x"/>
                                              </p:val>
                                            </p:tav>
                                          </p:tavLst>
                                        </p:anim>
                                        <p:anim calcmode="lin" valueType="num" p14:bounceEnd="67000">
                                          <p:cBhvr additive="base">
                                            <p:cTn id="57" dur="1000" fill="hold"/>
                                            <p:tgtEl>
                                              <p:spTgt spid="107"/>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14:presetBounceEnd="67000">
                                      <p:stCondLst>
                                        <p:cond delay="1000"/>
                                      </p:stCondLst>
                                      <p:childTnLst>
                                        <p:set>
                                          <p:cBhvr>
                                            <p:cTn id="59" dur="1" fill="hold">
                                              <p:stCondLst>
                                                <p:cond delay="0"/>
                                              </p:stCondLst>
                                            </p:cTn>
                                            <p:tgtEl>
                                              <p:spTgt spid="98"/>
                                            </p:tgtEl>
                                            <p:attrNameLst>
                                              <p:attrName>style.visibility</p:attrName>
                                            </p:attrNameLst>
                                          </p:cBhvr>
                                          <p:to>
                                            <p:strVal val="visible"/>
                                          </p:to>
                                        </p:set>
                                        <p:anim calcmode="lin" valueType="num" p14:bounceEnd="67000">
                                          <p:cBhvr additive="base">
                                            <p:cTn id="60" dur="1000" fill="hold"/>
                                            <p:tgtEl>
                                              <p:spTgt spid="98"/>
                                            </p:tgtEl>
                                            <p:attrNameLst>
                                              <p:attrName>ppt_x</p:attrName>
                                            </p:attrNameLst>
                                          </p:cBhvr>
                                          <p:tavLst>
                                            <p:tav tm="0">
                                              <p:val>
                                                <p:strVal val="1+#ppt_w/2"/>
                                              </p:val>
                                            </p:tav>
                                            <p:tav tm="100000">
                                              <p:val>
                                                <p:strVal val="#ppt_x"/>
                                              </p:val>
                                            </p:tav>
                                          </p:tavLst>
                                        </p:anim>
                                        <p:anim calcmode="lin" valueType="num" p14:bounceEnd="67000">
                                          <p:cBhvr additive="base">
                                            <p:cTn id="61" dur="1000" fill="hold"/>
                                            <p:tgtEl>
                                              <p:spTgt spid="98"/>
                                            </p:tgtEl>
                                            <p:attrNameLst>
                                              <p:attrName>ppt_y</p:attrName>
                                            </p:attrNameLst>
                                          </p:cBhvr>
                                          <p:tavLst>
                                            <p:tav tm="0">
                                              <p:val>
                                                <p:strVal val="#ppt_y"/>
                                              </p:val>
                                            </p:tav>
                                            <p:tav tm="100000">
                                              <p:val>
                                                <p:strVal val="#ppt_y"/>
                                              </p:val>
                                            </p:tav>
                                          </p:tavLst>
                                        </p:anim>
                                      </p:childTnLst>
                                    </p:cTn>
                                  </p:par>
                                  <p:par>
                                    <p:cTn id="62" presetID="2" presetClass="entr" presetSubtype="2" fill="hold" grpId="0" nodeType="withEffect" p14:presetBounceEnd="67000">
                                      <p:stCondLst>
                                        <p:cond delay="1000"/>
                                      </p:stCondLst>
                                      <p:childTnLst>
                                        <p:set>
                                          <p:cBhvr>
                                            <p:cTn id="63" dur="1" fill="hold">
                                              <p:stCondLst>
                                                <p:cond delay="0"/>
                                              </p:stCondLst>
                                            </p:cTn>
                                            <p:tgtEl>
                                              <p:spTgt spid="102"/>
                                            </p:tgtEl>
                                            <p:attrNameLst>
                                              <p:attrName>style.visibility</p:attrName>
                                            </p:attrNameLst>
                                          </p:cBhvr>
                                          <p:to>
                                            <p:strVal val="visible"/>
                                          </p:to>
                                        </p:set>
                                        <p:anim calcmode="lin" valueType="num" p14:bounceEnd="67000">
                                          <p:cBhvr additive="base">
                                            <p:cTn id="64" dur="1000" fill="hold"/>
                                            <p:tgtEl>
                                              <p:spTgt spid="102"/>
                                            </p:tgtEl>
                                            <p:attrNameLst>
                                              <p:attrName>ppt_x</p:attrName>
                                            </p:attrNameLst>
                                          </p:cBhvr>
                                          <p:tavLst>
                                            <p:tav tm="0">
                                              <p:val>
                                                <p:strVal val="1+#ppt_w/2"/>
                                              </p:val>
                                            </p:tav>
                                            <p:tav tm="100000">
                                              <p:val>
                                                <p:strVal val="#ppt_x"/>
                                              </p:val>
                                            </p:tav>
                                          </p:tavLst>
                                        </p:anim>
                                        <p:anim calcmode="lin" valueType="num" p14:bounceEnd="67000">
                                          <p:cBhvr additive="base">
                                            <p:cTn id="65" dur="1000" fill="hold"/>
                                            <p:tgtEl>
                                              <p:spTgt spid="102"/>
                                            </p:tgtEl>
                                            <p:attrNameLst>
                                              <p:attrName>ppt_y</p:attrName>
                                            </p:attrNameLst>
                                          </p:cBhvr>
                                          <p:tavLst>
                                            <p:tav tm="0">
                                              <p:val>
                                                <p:strVal val="#ppt_y"/>
                                              </p:val>
                                            </p:tav>
                                            <p:tav tm="100000">
                                              <p:val>
                                                <p:strVal val="#ppt_y"/>
                                              </p:val>
                                            </p:tav>
                                          </p:tavLst>
                                        </p:anim>
                                      </p:childTnLst>
                                    </p:cTn>
                                  </p:par>
                                  <p:par>
                                    <p:cTn id="66" presetID="2" presetClass="entr" presetSubtype="2" fill="hold" grpId="0" nodeType="withEffect" p14:presetBounceEnd="67000">
                                      <p:stCondLst>
                                        <p:cond delay="1000"/>
                                      </p:stCondLst>
                                      <p:childTnLst>
                                        <p:set>
                                          <p:cBhvr>
                                            <p:cTn id="67" dur="1" fill="hold">
                                              <p:stCondLst>
                                                <p:cond delay="0"/>
                                              </p:stCondLst>
                                            </p:cTn>
                                            <p:tgtEl>
                                              <p:spTgt spid="106"/>
                                            </p:tgtEl>
                                            <p:attrNameLst>
                                              <p:attrName>style.visibility</p:attrName>
                                            </p:attrNameLst>
                                          </p:cBhvr>
                                          <p:to>
                                            <p:strVal val="visible"/>
                                          </p:to>
                                        </p:set>
                                        <p:anim calcmode="lin" valueType="num" p14:bounceEnd="67000">
                                          <p:cBhvr additive="base">
                                            <p:cTn id="68" dur="1000" fill="hold"/>
                                            <p:tgtEl>
                                              <p:spTgt spid="106"/>
                                            </p:tgtEl>
                                            <p:attrNameLst>
                                              <p:attrName>ppt_x</p:attrName>
                                            </p:attrNameLst>
                                          </p:cBhvr>
                                          <p:tavLst>
                                            <p:tav tm="0">
                                              <p:val>
                                                <p:strVal val="1+#ppt_w/2"/>
                                              </p:val>
                                            </p:tav>
                                            <p:tav tm="100000">
                                              <p:val>
                                                <p:strVal val="#ppt_x"/>
                                              </p:val>
                                            </p:tav>
                                          </p:tavLst>
                                        </p:anim>
                                        <p:anim calcmode="lin" valueType="num" p14:bounceEnd="67000">
                                          <p:cBhvr additive="base">
                                            <p:cTn id="69" dur="1000" fill="hold"/>
                                            <p:tgtEl>
                                              <p:spTgt spid="106"/>
                                            </p:tgtEl>
                                            <p:attrNameLst>
                                              <p:attrName>ppt_y</p:attrName>
                                            </p:attrNameLst>
                                          </p:cBhvr>
                                          <p:tavLst>
                                            <p:tav tm="0">
                                              <p:val>
                                                <p:strVal val="#ppt_y"/>
                                              </p:val>
                                            </p:tav>
                                            <p:tav tm="100000">
                                              <p:val>
                                                <p:strVal val="#ppt_y"/>
                                              </p:val>
                                            </p:tav>
                                          </p:tavLst>
                                        </p:anim>
                                      </p:childTnLst>
                                    </p:cTn>
                                  </p:par>
                                  <p:par>
                                    <p:cTn id="70" presetID="2" presetClass="entr" presetSubtype="2" fill="hold" grpId="0" nodeType="withEffect" p14:presetBounceEnd="67000">
                                      <p:stCondLst>
                                        <p:cond delay="1250"/>
                                      </p:stCondLst>
                                      <p:childTnLst>
                                        <p:set>
                                          <p:cBhvr>
                                            <p:cTn id="71" dur="1" fill="hold">
                                              <p:stCondLst>
                                                <p:cond delay="0"/>
                                              </p:stCondLst>
                                            </p:cTn>
                                            <p:tgtEl>
                                              <p:spTgt spid="99"/>
                                            </p:tgtEl>
                                            <p:attrNameLst>
                                              <p:attrName>style.visibility</p:attrName>
                                            </p:attrNameLst>
                                          </p:cBhvr>
                                          <p:to>
                                            <p:strVal val="visible"/>
                                          </p:to>
                                        </p:set>
                                        <p:anim calcmode="lin" valueType="num" p14:bounceEnd="67000">
                                          <p:cBhvr additive="base">
                                            <p:cTn id="72" dur="1000" fill="hold"/>
                                            <p:tgtEl>
                                              <p:spTgt spid="99"/>
                                            </p:tgtEl>
                                            <p:attrNameLst>
                                              <p:attrName>ppt_x</p:attrName>
                                            </p:attrNameLst>
                                          </p:cBhvr>
                                          <p:tavLst>
                                            <p:tav tm="0">
                                              <p:val>
                                                <p:strVal val="1+#ppt_w/2"/>
                                              </p:val>
                                            </p:tav>
                                            <p:tav tm="100000">
                                              <p:val>
                                                <p:strVal val="#ppt_x"/>
                                              </p:val>
                                            </p:tav>
                                          </p:tavLst>
                                        </p:anim>
                                        <p:anim calcmode="lin" valueType="num" p14:bounceEnd="67000">
                                          <p:cBhvr additive="base">
                                            <p:cTn id="73" dur="1000" fill="hold"/>
                                            <p:tgtEl>
                                              <p:spTgt spid="99"/>
                                            </p:tgtEl>
                                            <p:attrNameLst>
                                              <p:attrName>ppt_y</p:attrName>
                                            </p:attrNameLst>
                                          </p:cBhvr>
                                          <p:tavLst>
                                            <p:tav tm="0">
                                              <p:val>
                                                <p:strVal val="#ppt_y"/>
                                              </p:val>
                                            </p:tav>
                                            <p:tav tm="100000">
                                              <p:val>
                                                <p:strVal val="#ppt_y"/>
                                              </p:val>
                                            </p:tav>
                                          </p:tavLst>
                                        </p:anim>
                                      </p:childTnLst>
                                    </p:cTn>
                                  </p:par>
                                  <p:par>
                                    <p:cTn id="74" presetID="2" presetClass="entr" presetSubtype="2" fill="hold" grpId="0" nodeType="withEffect" p14:presetBounceEnd="67000">
                                      <p:stCondLst>
                                        <p:cond delay="1250"/>
                                      </p:stCondLst>
                                      <p:childTnLst>
                                        <p:set>
                                          <p:cBhvr>
                                            <p:cTn id="75" dur="1" fill="hold">
                                              <p:stCondLst>
                                                <p:cond delay="0"/>
                                              </p:stCondLst>
                                            </p:cTn>
                                            <p:tgtEl>
                                              <p:spTgt spid="100"/>
                                            </p:tgtEl>
                                            <p:attrNameLst>
                                              <p:attrName>style.visibility</p:attrName>
                                            </p:attrNameLst>
                                          </p:cBhvr>
                                          <p:to>
                                            <p:strVal val="visible"/>
                                          </p:to>
                                        </p:set>
                                        <p:anim calcmode="lin" valueType="num" p14:bounceEnd="67000">
                                          <p:cBhvr additive="base">
                                            <p:cTn id="76" dur="1000" fill="hold"/>
                                            <p:tgtEl>
                                              <p:spTgt spid="100"/>
                                            </p:tgtEl>
                                            <p:attrNameLst>
                                              <p:attrName>ppt_x</p:attrName>
                                            </p:attrNameLst>
                                          </p:cBhvr>
                                          <p:tavLst>
                                            <p:tav tm="0">
                                              <p:val>
                                                <p:strVal val="1+#ppt_w/2"/>
                                              </p:val>
                                            </p:tav>
                                            <p:tav tm="100000">
                                              <p:val>
                                                <p:strVal val="#ppt_x"/>
                                              </p:val>
                                            </p:tav>
                                          </p:tavLst>
                                        </p:anim>
                                        <p:anim calcmode="lin" valueType="num" p14:bounceEnd="67000">
                                          <p:cBhvr additive="base">
                                            <p:cTn id="77" dur="1000" fill="hold"/>
                                            <p:tgtEl>
                                              <p:spTgt spid="100"/>
                                            </p:tgtEl>
                                            <p:attrNameLst>
                                              <p:attrName>ppt_y</p:attrName>
                                            </p:attrNameLst>
                                          </p:cBhvr>
                                          <p:tavLst>
                                            <p:tav tm="0">
                                              <p:val>
                                                <p:strVal val="#ppt_y"/>
                                              </p:val>
                                            </p:tav>
                                            <p:tav tm="100000">
                                              <p:val>
                                                <p:strVal val="#ppt_y"/>
                                              </p:val>
                                            </p:tav>
                                          </p:tavLst>
                                        </p:anim>
                                      </p:childTnLst>
                                    </p:cTn>
                                  </p:par>
                                  <p:par>
                                    <p:cTn id="78" presetID="2" presetClass="entr" presetSubtype="2" fill="hold" grpId="0" nodeType="withEffect" p14:presetBounceEnd="67000">
                                      <p:stCondLst>
                                        <p:cond delay="1250"/>
                                      </p:stCondLst>
                                      <p:childTnLst>
                                        <p:set>
                                          <p:cBhvr>
                                            <p:cTn id="79" dur="1" fill="hold">
                                              <p:stCondLst>
                                                <p:cond delay="0"/>
                                              </p:stCondLst>
                                            </p:cTn>
                                            <p:tgtEl>
                                              <p:spTgt spid="108"/>
                                            </p:tgtEl>
                                            <p:attrNameLst>
                                              <p:attrName>style.visibility</p:attrName>
                                            </p:attrNameLst>
                                          </p:cBhvr>
                                          <p:to>
                                            <p:strVal val="visible"/>
                                          </p:to>
                                        </p:set>
                                        <p:anim calcmode="lin" valueType="num" p14:bounceEnd="67000">
                                          <p:cBhvr additive="base">
                                            <p:cTn id="80" dur="1000" fill="hold"/>
                                            <p:tgtEl>
                                              <p:spTgt spid="108"/>
                                            </p:tgtEl>
                                            <p:attrNameLst>
                                              <p:attrName>ppt_x</p:attrName>
                                            </p:attrNameLst>
                                          </p:cBhvr>
                                          <p:tavLst>
                                            <p:tav tm="0">
                                              <p:val>
                                                <p:strVal val="1+#ppt_w/2"/>
                                              </p:val>
                                            </p:tav>
                                            <p:tav tm="100000">
                                              <p:val>
                                                <p:strVal val="#ppt_x"/>
                                              </p:val>
                                            </p:tav>
                                          </p:tavLst>
                                        </p:anim>
                                        <p:anim calcmode="lin" valueType="num" p14:bounceEnd="67000">
                                          <p:cBhvr additive="base">
                                            <p:cTn id="81" dur="1000" fill="hold"/>
                                            <p:tgtEl>
                                              <p:spTgt spid="108"/>
                                            </p:tgtEl>
                                            <p:attrNameLst>
                                              <p:attrName>ppt_y</p:attrName>
                                            </p:attrNameLst>
                                          </p:cBhvr>
                                          <p:tavLst>
                                            <p:tav tm="0">
                                              <p:val>
                                                <p:strVal val="#ppt_y"/>
                                              </p:val>
                                            </p:tav>
                                            <p:tav tm="100000">
                                              <p:val>
                                                <p:strVal val="#ppt_y"/>
                                              </p:val>
                                            </p:tav>
                                          </p:tavLst>
                                        </p:anim>
                                      </p:childTnLst>
                                    </p:cTn>
                                  </p:par>
                                  <p:par>
                                    <p:cTn id="82" presetID="2" presetClass="entr" presetSubtype="8" fill="hold" nodeType="withEffect" p14:presetBounceEnd="67000">
                                      <p:stCondLst>
                                        <p:cond delay="250"/>
                                      </p:stCondLst>
                                      <p:childTnLst>
                                        <p:set>
                                          <p:cBhvr>
                                            <p:cTn id="83" dur="1" fill="hold">
                                              <p:stCondLst>
                                                <p:cond delay="0"/>
                                              </p:stCondLst>
                                            </p:cTn>
                                            <p:tgtEl>
                                              <p:spTgt spid="87"/>
                                            </p:tgtEl>
                                            <p:attrNameLst>
                                              <p:attrName>style.visibility</p:attrName>
                                            </p:attrNameLst>
                                          </p:cBhvr>
                                          <p:to>
                                            <p:strVal val="visible"/>
                                          </p:to>
                                        </p:set>
                                        <p:anim calcmode="lin" valueType="num" p14:bounceEnd="67000">
                                          <p:cBhvr additive="base">
                                            <p:cTn id="84" dur="1000" fill="hold"/>
                                            <p:tgtEl>
                                              <p:spTgt spid="87"/>
                                            </p:tgtEl>
                                            <p:attrNameLst>
                                              <p:attrName>ppt_x</p:attrName>
                                            </p:attrNameLst>
                                          </p:cBhvr>
                                          <p:tavLst>
                                            <p:tav tm="0">
                                              <p:val>
                                                <p:strVal val="0-#ppt_w/2"/>
                                              </p:val>
                                            </p:tav>
                                            <p:tav tm="100000">
                                              <p:val>
                                                <p:strVal val="#ppt_x"/>
                                              </p:val>
                                            </p:tav>
                                          </p:tavLst>
                                        </p:anim>
                                        <p:anim calcmode="lin" valueType="num" p14:bounceEnd="67000">
                                          <p:cBhvr additive="base">
                                            <p:cTn id="85" dur="1000" fill="hold"/>
                                            <p:tgtEl>
                                              <p:spTgt spid="87"/>
                                            </p:tgtEl>
                                            <p:attrNameLst>
                                              <p:attrName>ppt_y</p:attrName>
                                            </p:attrNameLst>
                                          </p:cBhvr>
                                          <p:tavLst>
                                            <p:tav tm="0">
                                              <p:val>
                                                <p:strVal val="#ppt_y"/>
                                              </p:val>
                                            </p:tav>
                                            <p:tav tm="100000">
                                              <p:val>
                                                <p:strVal val="#ppt_y"/>
                                              </p:val>
                                            </p:tav>
                                          </p:tavLst>
                                        </p:anim>
                                      </p:childTnLst>
                                    </p:cTn>
                                  </p:par>
                                  <p:par>
                                    <p:cTn id="86" presetID="2" presetClass="entr" presetSubtype="2" fill="hold" grpId="0" nodeType="withEffect" p14:presetBounceEnd="67000">
                                      <p:stCondLst>
                                        <p:cond delay="750"/>
                                      </p:stCondLst>
                                      <p:childTnLst>
                                        <p:set>
                                          <p:cBhvr>
                                            <p:cTn id="87" dur="1" fill="hold">
                                              <p:stCondLst>
                                                <p:cond delay="0"/>
                                              </p:stCondLst>
                                            </p:cTn>
                                            <p:tgtEl>
                                              <p:spTgt spid="4"/>
                                            </p:tgtEl>
                                            <p:attrNameLst>
                                              <p:attrName>style.visibility</p:attrName>
                                            </p:attrNameLst>
                                          </p:cBhvr>
                                          <p:to>
                                            <p:strVal val="visible"/>
                                          </p:to>
                                        </p:set>
                                        <p:anim calcmode="lin" valueType="num" p14:bounceEnd="67000">
                                          <p:cBhvr additive="base">
                                            <p:cTn id="88" dur="1000" fill="hold"/>
                                            <p:tgtEl>
                                              <p:spTgt spid="4"/>
                                            </p:tgtEl>
                                            <p:attrNameLst>
                                              <p:attrName>ppt_x</p:attrName>
                                            </p:attrNameLst>
                                          </p:cBhvr>
                                          <p:tavLst>
                                            <p:tav tm="0">
                                              <p:val>
                                                <p:strVal val="1+#ppt_w/2"/>
                                              </p:val>
                                            </p:tav>
                                            <p:tav tm="100000">
                                              <p:val>
                                                <p:strVal val="#ppt_x"/>
                                              </p:val>
                                            </p:tav>
                                          </p:tavLst>
                                        </p:anim>
                                        <p:anim calcmode="lin" valueType="num" p14:bounceEnd="67000">
                                          <p:cBhvr additive="base">
                                            <p:cTn id="89" dur="1000" fill="hold"/>
                                            <p:tgtEl>
                                              <p:spTgt spid="4"/>
                                            </p:tgtEl>
                                            <p:attrNameLst>
                                              <p:attrName>ppt_y</p:attrName>
                                            </p:attrNameLst>
                                          </p:cBhvr>
                                          <p:tavLst>
                                            <p:tav tm="0">
                                              <p:val>
                                                <p:strVal val="#ppt_y"/>
                                              </p:val>
                                            </p:tav>
                                            <p:tav tm="100000">
                                              <p:val>
                                                <p:strVal val="#ppt_y"/>
                                              </p:val>
                                            </p:tav>
                                          </p:tavLst>
                                        </p:anim>
                                      </p:childTnLst>
                                    </p:cTn>
                                  </p:par>
                                  <p:par>
                                    <p:cTn id="90" presetID="2" presetClass="entr" presetSubtype="2" fill="hold" grpId="0" nodeType="withEffect" p14:presetBounceEnd="67000">
                                      <p:stCondLst>
                                        <p:cond delay="750"/>
                                      </p:stCondLst>
                                      <p:childTnLst>
                                        <p:set>
                                          <p:cBhvr>
                                            <p:cTn id="91" dur="1" fill="hold">
                                              <p:stCondLst>
                                                <p:cond delay="0"/>
                                              </p:stCondLst>
                                            </p:cTn>
                                            <p:tgtEl>
                                              <p:spTgt spid="5"/>
                                            </p:tgtEl>
                                            <p:attrNameLst>
                                              <p:attrName>style.visibility</p:attrName>
                                            </p:attrNameLst>
                                          </p:cBhvr>
                                          <p:to>
                                            <p:strVal val="visible"/>
                                          </p:to>
                                        </p:set>
                                        <p:anim calcmode="lin" valueType="num" p14:bounceEnd="67000">
                                          <p:cBhvr additive="base">
                                            <p:cTn id="92" dur="1000" fill="hold"/>
                                            <p:tgtEl>
                                              <p:spTgt spid="5"/>
                                            </p:tgtEl>
                                            <p:attrNameLst>
                                              <p:attrName>ppt_x</p:attrName>
                                            </p:attrNameLst>
                                          </p:cBhvr>
                                          <p:tavLst>
                                            <p:tav tm="0">
                                              <p:val>
                                                <p:strVal val="1+#ppt_w/2"/>
                                              </p:val>
                                            </p:tav>
                                            <p:tav tm="100000">
                                              <p:val>
                                                <p:strVal val="#ppt_x"/>
                                              </p:val>
                                            </p:tav>
                                          </p:tavLst>
                                        </p:anim>
                                        <p:anim calcmode="lin" valueType="num" p14:bounceEnd="67000">
                                          <p:cBhvr additive="base">
                                            <p:cTn id="93" dur="1000" fill="hold"/>
                                            <p:tgtEl>
                                              <p:spTgt spid="5"/>
                                            </p:tgtEl>
                                            <p:attrNameLst>
                                              <p:attrName>ppt_y</p:attrName>
                                            </p:attrNameLst>
                                          </p:cBhvr>
                                          <p:tavLst>
                                            <p:tav tm="0">
                                              <p:val>
                                                <p:strVal val="#ppt_y"/>
                                              </p:val>
                                            </p:tav>
                                            <p:tav tm="100000">
                                              <p:val>
                                                <p:strVal val="#ppt_y"/>
                                              </p:val>
                                            </p:tav>
                                          </p:tavLst>
                                        </p:anim>
                                      </p:childTnLst>
                                    </p:cTn>
                                  </p:par>
                                  <p:par>
                                    <p:cTn id="94" presetID="2" presetClass="entr" presetSubtype="2" fill="hold" grpId="0" nodeType="withEffect" p14:presetBounceEnd="67000">
                                      <p:stCondLst>
                                        <p:cond delay="1000"/>
                                      </p:stCondLst>
                                      <p:childTnLst>
                                        <p:set>
                                          <p:cBhvr>
                                            <p:cTn id="95" dur="1" fill="hold">
                                              <p:stCondLst>
                                                <p:cond delay="0"/>
                                              </p:stCondLst>
                                            </p:cTn>
                                            <p:tgtEl>
                                              <p:spTgt spid="6"/>
                                            </p:tgtEl>
                                            <p:attrNameLst>
                                              <p:attrName>style.visibility</p:attrName>
                                            </p:attrNameLst>
                                          </p:cBhvr>
                                          <p:to>
                                            <p:strVal val="visible"/>
                                          </p:to>
                                        </p:set>
                                        <p:anim calcmode="lin" valueType="num" p14:bounceEnd="67000">
                                          <p:cBhvr additive="base">
                                            <p:cTn id="96" dur="1000" fill="hold"/>
                                            <p:tgtEl>
                                              <p:spTgt spid="6"/>
                                            </p:tgtEl>
                                            <p:attrNameLst>
                                              <p:attrName>ppt_x</p:attrName>
                                            </p:attrNameLst>
                                          </p:cBhvr>
                                          <p:tavLst>
                                            <p:tav tm="0">
                                              <p:val>
                                                <p:strVal val="1+#ppt_w/2"/>
                                              </p:val>
                                            </p:tav>
                                            <p:tav tm="100000">
                                              <p:val>
                                                <p:strVal val="#ppt_x"/>
                                              </p:val>
                                            </p:tav>
                                          </p:tavLst>
                                        </p:anim>
                                        <p:anim calcmode="lin" valueType="num" p14:bounceEnd="67000">
                                          <p:cBhvr additive="base">
                                            <p:cTn id="97" dur="1000" fill="hold"/>
                                            <p:tgtEl>
                                              <p:spTgt spid="6"/>
                                            </p:tgtEl>
                                            <p:attrNameLst>
                                              <p:attrName>ppt_y</p:attrName>
                                            </p:attrNameLst>
                                          </p:cBhvr>
                                          <p:tavLst>
                                            <p:tav tm="0">
                                              <p:val>
                                                <p:strVal val="#ppt_y"/>
                                              </p:val>
                                            </p:tav>
                                            <p:tav tm="100000">
                                              <p:val>
                                                <p:strVal val="#ppt_y"/>
                                              </p:val>
                                            </p:tav>
                                          </p:tavLst>
                                        </p:anim>
                                      </p:childTnLst>
                                    </p:cTn>
                                  </p:par>
                                  <p:par>
                                    <p:cTn id="98" presetID="2" presetClass="entr" presetSubtype="2" fill="hold" grpId="0" nodeType="withEffect" p14:presetBounceEnd="67000">
                                      <p:stCondLst>
                                        <p:cond delay="1250"/>
                                      </p:stCondLst>
                                      <p:childTnLst>
                                        <p:set>
                                          <p:cBhvr>
                                            <p:cTn id="99" dur="1" fill="hold">
                                              <p:stCondLst>
                                                <p:cond delay="0"/>
                                              </p:stCondLst>
                                            </p:cTn>
                                            <p:tgtEl>
                                              <p:spTgt spid="7"/>
                                            </p:tgtEl>
                                            <p:attrNameLst>
                                              <p:attrName>style.visibility</p:attrName>
                                            </p:attrNameLst>
                                          </p:cBhvr>
                                          <p:to>
                                            <p:strVal val="visible"/>
                                          </p:to>
                                        </p:set>
                                        <p:anim calcmode="lin" valueType="num" p14:bounceEnd="67000">
                                          <p:cBhvr additive="base">
                                            <p:cTn id="100" dur="1000" fill="hold"/>
                                            <p:tgtEl>
                                              <p:spTgt spid="7"/>
                                            </p:tgtEl>
                                            <p:attrNameLst>
                                              <p:attrName>ppt_x</p:attrName>
                                            </p:attrNameLst>
                                          </p:cBhvr>
                                          <p:tavLst>
                                            <p:tav tm="0">
                                              <p:val>
                                                <p:strVal val="1+#ppt_w/2"/>
                                              </p:val>
                                            </p:tav>
                                            <p:tav tm="100000">
                                              <p:val>
                                                <p:strVal val="#ppt_x"/>
                                              </p:val>
                                            </p:tav>
                                          </p:tavLst>
                                        </p:anim>
                                        <p:anim calcmode="lin" valueType="num" p14:bounceEnd="67000">
                                          <p:cBhvr additive="base">
                                            <p:cTn id="101"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96" grpId="0"/>
          <p:bldP spid="97" grpId="0" animBg="1"/>
          <p:bldP spid="98" grpId="0" animBg="1"/>
          <p:bldP spid="99" grpId="0" animBg="1"/>
          <p:bldP spid="100" grpId="0"/>
          <p:bldP spid="102" grpId="0"/>
          <p:bldP spid="104" grpId="0"/>
          <p:bldP spid="105" grpId="0"/>
          <p:bldP spid="106" grpId="0" animBg="1"/>
          <p:bldP spid="107" grpId="0" animBg="1"/>
          <p:bldP spid="108" grpId="0" animBg="1"/>
          <p:bldP spid="4" grpId="0"/>
          <p:bldP spid="5" grpId="0"/>
          <p:bldP spid="6" grpId="0"/>
          <p:bldP spid="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1000" fill="hold"/>
                                            <p:tgtEl>
                                              <p:spTgt spid="82"/>
                                            </p:tgtEl>
                                            <p:attrNameLst>
                                              <p:attrName>ppt_x</p:attrName>
                                            </p:attrNameLst>
                                          </p:cBhvr>
                                          <p:tavLst>
                                            <p:tav tm="0">
                                              <p:val>
                                                <p:strVal val="0-#ppt_w/2"/>
                                              </p:val>
                                            </p:tav>
                                            <p:tav tm="100000">
                                              <p:val>
                                                <p:strVal val="#ppt_x"/>
                                              </p:val>
                                            </p:tav>
                                          </p:tavLst>
                                        </p:anim>
                                        <p:anim calcmode="lin" valueType="num">
                                          <p:cBhvr additive="base">
                                            <p:cTn id="8" dur="1000" fill="hold"/>
                                            <p:tgtEl>
                                              <p:spTgt spid="8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250"/>
                                      </p:stCondLst>
                                      <p:childTnLst>
                                        <p:set>
                                          <p:cBhvr>
                                            <p:cTn id="10" dur="1" fill="hold">
                                              <p:stCondLst>
                                                <p:cond delay="0"/>
                                              </p:stCondLst>
                                            </p:cTn>
                                            <p:tgtEl>
                                              <p:spTgt spid="63"/>
                                            </p:tgtEl>
                                            <p:attrNameLst>
                                              <p:attrName>style.visibility</p:attrName>
                                            </p:attrNameLst>
                                          </p:cBhvr>
                                          <p:to>
                                            <p:strVal val="visible"/>
                                          </p:to>
                                        </p:set>
                                        <p:animEffect transition="in" filter="wipe(down)">
                                          <p:cBhvr>
                                            <p:cTn id="11" dur="1000"/>
                                            <p:tgtEl>
                                              <p:spTgt spid="63"/>
                                            </p:tgtEl>
                                          </p:cBhvr>
                                        </p:animEffect>
                                      </p:childTnLst>
                                    </p:cTn>
                                  </p:par>
                                  <p:par>
                                    <p:cTn id="12" presetID="22" presetClass="entr" presetSubtype="8" fill="hold" nodeType="withEffect">
                                      <p:stCondLst>
                                        <p:cond delay="750"/>
                                      </p:stCondLst>
                                      <p:childTnLst>
                                        <p:set>
                                          <p:cBhvr>
                                            <p:cTn id="13" dur="1" fill="hold">
                                              <p:stCondLst>
                                                <p:cond delay="0"/>
                                              </p:stCondLst>
                                            </p:cTn>
                                            <p:tgtEl>
                                              <p:spTgt spid="59"/>
                                            </p:tgtEl>
                                            <p:attrNameLst>
                                              <p:attrName>style.visibility</p:attrName>
                                            </p:attrNameLst>
                                          </p:cBhvr>
                                          <p:to>
                                            <p:strVal val="visible"/>
                                          </p:to>
                                        </p:set>
                                        <p:animEffect transition="in" filter="wipe(left)">
                                          <p:cBhvr>
                                            <p:cTn id="14" dur="1000"/>
                                            <p:tgtEl>
                                              <p:spTgt spid="59"/>
                                            </p:tgtEl>
                                          </p:cBhvr>
                                        </p:animEffect>
                                      </p:childTnLst>
                                    </p:cTn>
                                  </p:par>
                                  <p:par>
                                    <p:cTn id="15" presetID="22" presetClass="entr" presetSubtype="1" fill="hold" nodeType="withEffect">
                                      <p:stCondLst>
                                        <p:cond delay="1250"/>
                                      </p:stCondLst>
                                      <p:childTnLst>
                                        <p:set>
                                          <p:cBhvr>
                                            <p:cTn id="16" dur="1" fill="hold">
                                              <p:stCondLst>
                                                <p:cond delay="0"/>
                                              </p:stCondLst>
                                            </p:cTn>
                                            <p:tgtEl>
                                              <p:spTgt spid="56"/>
                                            </p:tgtEl>
                                            <p:attrNameLst>
                                              <p:attrName>style.visibility</p:attrName>
                                            </p:attrNameLst>
                                          </p:cBhvr>
                                          <p:to>
                                            <p:strVal val="visible"/>
                                          </p:to>
                                        </p:set>
                                        <p:animEffect transition="in" filter="wipe(up)">
                                          <p:cBhvr>
                                            <p:cTn id="17" dur="1000"/>
                                            <p:tgtEl>
                                              <p:spTgt spid="56"/>
                                            </p:tgtEl>
                                          </p:cBhvr>
                                        </p:animEffect>
                                      </p:childTnLst>
                                    </p:cTn>
                                  </p:par>
                                  <p:par>
                                    <p:cTn id="18" presetID="53" presetClass="entr" presetSubtype="16" fill="hold" nodeType="withEffect">
                                      <p:stCondLst>
                                        <p:cond delay="750"/>
                                      </p:stCondLst>
                                      <p:childTnLst>
                                        <p:set>
                                          <p:cBhvr>
                                            <p:cTn id="19" dur="1" fill="hold">
                                              <p:stCondLst>
                                                <p:cond delay="0"/>
                                              </p:stCondLst>
                                            </p:cTn>
                                            <p:tgtEl>
                                              <p:spTgt spid="77"/>
                                            </p:tgtEl>
                                            <p:attrNameLst>
                                              <p:attrName>style.visibility</p:attrName>
                                            </p:attrNameLst>
                                          </p:cBhvr>
                                          <p:to>
                                            <p:strVal val="visible"/>
                                          </p:to>
                                        </p:set>
                                        <p:anim calcmode="lin" valueType="num">
                                          <p:cBhvr>
                                            <p:cTn id="20" dur="750" fill="hold"/>
                                            <p:tgtEl>
                                              <p:spTgt spid="77"/>
                                            </p:tgtEl>
                                            <p:attrNameLst>
                                              <p:attrName>ppt_w</p:attrName>
                                            </p:attrNameLst>
                                          </p:cBhvr>
                                          <p:tavLst>
                                            <p:tav tm="0">
                                              <p:val>
                                                <p:fltVal val="0"/>
                                              </p:val>
                                            </p:tav>
                                            <p:tav tm="100000">
                                              <p:val>
                                                <p:strVal val="#ppt_w"/>
                                              </p:val>
                                            </p:tav>
                                          </p:tavLst>
                                        </p:anim>
                                        <p:anim calcmode="lin" valueType="num">
                                          <p:cBhvr>
                                            <p:cTn id="21" dur="750" fill="hold"/>
                                            <p:tgtEl>
                                              <p:spTgt spid="77"/>
                                            </p:tgtEl>
                                            <p:attrNameLst>
                                              <p:attrName>ppt_h</p:attrName>
                                            </p:attrNameLst>
                                          </p:cBhvr>
                                          <p:tavLst>
                                            <p:tav tm="0">
                                              <p:val>
                                                <p:fltVal val="0"/>
                                              </p:val>
                                            </p:tav>
                                            <p:tav tm="100000">
                                              <p:val>
                                                <p:strVal val="#ppt_h"/>
                                              </p:val>
                                            </p:tav>
                                          </p:tavLst>
                                        </p:anim>
                                        <p:animEffect transition="in" filter="fade">
                                          <p:cBhvr>
                                            <p:cTn id="22" dur="750"/>
                                            <p:tgtEl>
                                              <p:spTgt spid="77"/>
                                            </p:tgtEl>
                                          </p:cBhvr>
                                        </p:animEffect>
                                      </p:childTnLst>
                                    </p:cTn>
                                  </p:par>
                                  <p:par>
                                    <p:cTn id="23" presetID="53" presetClass="entr" presetSubtype="16" fill="hold" nodeType="withEffect">
                                      <p:stCondLst>
                                        <p:cond delay="1250"/>
                                      </p:stCondLst>
                                      <p:childTnLst>
                                        <p:set>
                                          <p:cBhvr>
                                            <p:cTn id="24" dur="1" fill="hold">
                                              <p:stCondLst>
                                                <p:cond delay="0"/>
                                              </p:stCondLst>
                                            </p:cTn>
                                            <p:tgtEl>
                                              <p:spTgt spid="72"/>
                                            </p:tgtEl>
                                            <p:attrNameLst>
                                              <p:attrName>style.visibility</p:attrName>
                                            </p:attrNameLst>
                                          </p:cBhvr>
                                          <p:to>
                                            <p:strVal val="visible"/>
                                          </p:to>
                                        </p:set>
                                        <p:anim calcmode="lin" valueType="num">
                                          <p:cBhvr>
                                            <p:cTn id="25" dur="750" fill="hold"/>
                                            <p:tgtEl>
                                              <p:spTgt spid="72"/>
                                            </p:tgtEl>
                                            <p:attrNameLst>
                                              <p:attrName>ppt_w</p:attrName>
                                            </p:attrNameLst>
                                          </p:cBhvr>
                                          <p:tavLst>
                                            <p:tav tm="0">
                                              <p:val>
                                                <p:fltVal val="0"/>
                                              </p:val>
                                            </p:tav>
                                            <p:tav tm="100000">
                                              <p:val>
                                                <p:strVal val="#ppt_w"/>
                                              </p:val>
                                            </p:tav>
                                          </p:tavLst>
                                        </p:anim>
                                        <p:anim calcmode="lin" valueType="num">
                                          <p:cBhvr>
                                            <p:cTn id="26" dur="750" fill="hold"/>
                                            <p:tgtEl>
                                              <p:spTgt spid="72"/>
                                            </p:tgtEl>
                                            <p:attrNameLst>
                                              <p:attrName>ppt_h</p:attrName>
                                            </p:attrNameLst>
                                          </p:cBhvr>
                                          <p:tavLst>
                                            <p:tav tm="0">
                                              <p:val>
                                                <p:fltVal val="0"/>
                                              </p:val>
                                            </p:tav>
                                            <p:tav tm="100000">
                                              <p:val>
                                                <p:strVal val="#ppt_h"/>
                                              </p:val>
                                            </p:tav>
                                          </p:tavLst>
                                        </p:anim>
                                        <p:animEffect transition="in" filter="fade">
                                          <p:cBhvr>
                                            <p:cTn id="27" dur="750"/>
                                            <p:tgtEl>
                                              <p:spTgt spid="72"/>
                                            </p:tgtEl>
                                          </p:cBhvr>
                                        </p:animEffect>
                                      </p:childTnLst>
                                    </p:cTn>
                                  </p:par>
                                  <p:par>
                                    <p:cTn id="28" presetID="53" presetClass="entr" presetSubtype="16" fill="hold" nodeType="withEffect">
                                      <p:stCondLst>
                                        <p:cond delay="1750"/>
                                      </p:stCondLst>
                                      <p:childTnLst>
                                        <p:set>
                                          <p:cBhvr>
                                            <p:cTn id="29" dur="1" fill="hold">
                                              <p:stCondLst>
                                                <p:cond delay="0"/>
                                              </p:stCondLst>
                                            </p:cTn>
                                            <p:tgtEl>
                                              <p:spTgt spid="67"/>
                                            </p:tgtEl>
                                            <p:attrNameLst>
                                              <p:attrName>style.visibility</p:attrName>
                                            </p:attrNameLst>
                                          </p:cBhvr>
                                          <p:to>
                                            <p:strVal val="visible"/>
                                          </p:to>
                                        </p:set>
                                        <p:anim calcmode="lin" valueType="num">
                                          <p:cBhvr>
                                            <p:cTn id="30" dur="750" fill="hold"/>
                                            <p:tgtEl>
                                              <p:spTgt spid="67"/>
                                            </p:tgtEl>
                                            <p:attrNameLst>
                                              <p:attrName>ppt_w</p:attrName>
                                            </p:attrNameLst>
                                          </p:cBhvr>
                                          <p:tavLst>
                                            <p:tav tm="0">
                                              <p:val>
                                                <p:fltVal val="0"/>
                                              </p:val>
                                            </p:tav>
                                            <p:tav tm="100000">
                                              <p:val>
                                                <p:strVal val="#ppt_w"/>
                                              </p:val>
                                            </p:tav>
                                          </p:tavLst>
                                        </p:anim>
                                        <p:anim calcmode="lin" valueType="num">
                                          <p:cBhvr>
                                            <p:cTn id="31" dur="750" fill="hold"/>
                                            <p:tgtEl>
                                              <p:spTgt spid="67"/>
                                            </p:tgtEl>
                                            <p:attrNameLst>
                                              <p:attrName>ppt_h</p:attrName>
                                            </p:attrNameLst>
                                          </p:cBhvr>
                                          <p:tavLst>
                                            <p:tav tm="0">
                                              <p:val>
                                                <p:fltVal val="0"/>
                                              </p:val>
                                            </p:tav>
                                            <p:tav tm="100000">
                                              <p:val>
                                                <p:strVal val="#ppt_h"/>
                                              </p:val>
                                            </p:tav>
                                          </p:tavLst>
                                        </p:anim>
                                        <p:animEffect transition="in" filter="fade">
                                          <p:cBhvr>
                                            <p:cTn id="32" dur="750"/>
                                            <p:tgtEl>
                                              <p:spTgt spid="67"/>
                                            </p:tgtEl>
                                          </p:cBhvr>
                                        </p:animEffect>
                                      </p:childTnLst>
                                    </p:cTn>
                                  </p:par>
                                  <p:par>
                                    <p:cTn id="33" presetID="10" presetClass="entr" presetSubtype="0" fill="hold" grpId="0" nodeType="withEffect">
                                      <p:stCondLst>
                                        <p:cond delay="1500"/>
                                      </p:stCondLst>
                                      <p:childTnLst>
                                        <p:set>
                                          <p:cBhvr>
                                            <p:cTn id="34" dur="1" fill="hold">
                                              <p:stCondLst>
                                                <p:cond delay="0"/>
                                              </p:stCondLst>
                                            </p:cTn>
                                            <p:tgtEl>
                                              <p:spTgt spid="94"/>
                                            </p:tgtEl>
                                            <p:attrNameLst>
                                              <p:attrName>style.visibility</p:attrName>
                                            </p:attrNameLst>
                                          </p:cBhvr>
                                          <p:to>
                                            <p:strVal val="visible"/>
                                          </p:to>
                                        </p:set>
                                        <p:animEffect transition="in" filter="fade">
                                          <p:cBhvr>
                                            <p:cTn id="35" dur="750"/>
                                            <p:tgtEl>
                                              <p:spTgt spid="94"/>
                                            </p:tgtEl>
                                          </p:cBhvr>
                                        </p:animEffect>
                                      </p:childTnLst>
                                    </p:cTn>
                                  </p:par>
                                  <p:par>
                                    <p:cTn id="36" presetID="10" presetClass="entr" presetSubtype="0" fill="hold" grpId="0" nodeType="withEffect">
                                      <p:stCondLst>
                                        <p:cond delay="1750"/>
                                      </p:stCondLst>
                                      <p:childTnLst>
                                        <p:set>
                                          <p:cBhvr>
                                            <p:cTn id="37" dur="1" fill="hold">
                                              <p:stCondLst>
                                                <p:cond delay="0"/>
                                              </p:stCondLst>
                                            </p:cTn>
                                            <p:tgtEl>
                                              <p:spTgt spid="96"/>
                                            </p:tgtEl>
                                            <p:attrNameLst>
                                              <p:attrName>style.visibility</p:attrName>
                                            </p:attrNameLst>
                                          </p:cBhvr>
                                          <p:to>
                                            <p:strVal val="visible"/>
                                          </p:to>
                                        </p:set>
                                        <p:animEffect transition="in" filter="fade">
                                          <p:cBhvr>
                                            <p:cTn id="38" dur="750"/>
                                            <p:tgtEl>
                                              <p:spTgt spid="96"/>
                                            </p:tgtEl>
                                          </p:cBhvr>
                                        </p:animEffect>
                                      </p:childTnLst>
                                    </p:cTn>
                                  </p:par>
                                  <p:par>
                                    <p:cTn id="39" presetID="10" presetClass="entr" presetSubtype="0" fill="hold" grpId="0" nodeType="withEffect">
                                      <p:stCondLst>
                                        <p:cond delay="2000"/>
                                      </p:stCondLst>
                                      <p:childTnLst>
                                        <p:set>
                                          <p:cBhvr>
                                            <p:cTn id="40" dur="1" fill="hold">
                                              <p:stCondLst>
                                                <p:cond delay="0"/>
                                              </p:stCondLst>
                                            </p:cTn>
                                            <p:tgtEl>
                                              <p:spTgt spid="95"/>
                                            </p:tgtEl>
                                            <p:attrNameLst>
                                              <p:attrName>style.visibility</p:attrName>
                                            </p:attrNameLst>
                                          </p:cBhvr>
                                          <p:to>
                                            <p:strVal val="visible"/>
                                          </p:to>
                                        </p:set>
                                        <p:animEffect transition="in" filter="fade">
                                          <p:cBhvr>
                                            <p:cTn id="41" dur="750"/>
                                            <p:tgtEl>
                                              <p:spTgt spid="95"/>
                                            </p:tgtEl>
                                          </p:cBhvr>
                                        </p:animEffect>
                                      </p:childTnLst>
                                    </p:cTn>
                                  </p:par>
                                  <p:par>
                                    <p:cTn id="42" presetID="2" presetClass="entr" presetSubtype="2" fill="hold" grpId="0" nodeType="withEffect">
                                      <p:stCondLst>
                                        <p:cond delay="750"/>
                                      </p:stCondLst>
                                      <p:childTnLst>
                                        <p:set>
                                          <p:cBhvr>
                                            <p:cTn id="43" dur="1" fill="hold">
                                              <p:stCondLst>
                                                <p:cond delay="0"/>
                                              </p:stCondLst>
                                            </p:cTn>
                                            <p:tgtEl>
                                              <p:spTgt spid="97"/>
                                            </p:tgtEl>
                                            <p:attrNameLst>
                                              <p:attrName>style.visibility</p:attrName>
                                            </p:attrNameLst>
                                          </p:cBhvr>
                                          <p:to>
                                            <p:strVal val="visible"/>
                                          </p:to>
                                        </p:set>
                                        <p:anim calcmode="lin" valueType="num">
                                          <p:cBhvr additive="base">
                                            <p:cTn id="44" dur="1000" fill="hold"/>
                                            <p:tgtEl>
                                              <p:spTgt spid="97"/>
                                            </p:tgtEl>
                                            <p:attrNameLst>
                                              <p:attrName>ppt_x</p:attrName>
                                            </p:attrNameLst>
                                          </p:cBhvr>
                                          <p:tavLst>
                                            <p:tav tm="0">
                                              <p:val>
                                                <p:strVal val="1+#ppt_w/2"/>
                                              </p:val>
                                            </p:tav>
                                            <p:tav tm="100000">
                                              <p:val>
                                                <p:strVal val="#ppt_x"/>
                                              </p:val>
                                            </p:tav>
                                          </p:tavLst>
                                        </p:anim>
                                        <p:anim calcmode="lin" valueType="num">
                                          <p:cBhvr additive="base">
                                            <p:cTn id="45" dur="1000" fill="hold"/>
                                            <p:tgtEl>
                                              <p:spTgt spid="97"/>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750"/>
                                      </p:stCondLst>
                                      <p:childTnLst>
                                        <p:set>
                                          <p:cBhvr>
                                            <p:cTn id="47" dur="1" fill="hold">
                                              <p:stCondLst>
                                                <p:cond delay="0"/>
                                              </p:stCondLst>
                                            </p:cTn>
                                            <p:tgtEl>
                                              <p:spTgt spid="104"/>
                                            </p:tgtEl>
                                            <p:attrNameLst>
                                              <p:attrName>style.visibility</p:attrName>
                                            </p:attrNameLst>
                                          </p:cBhvr>
                                          <p:to>
                                            <p:strVal val="visible"/>
                                          </p:to>
                                        </p:set>
                                        <p:anim calcmode="lin" valueType="num">
                                          <p:cBhvr additive="base">
                                            <p:cTn id="48" dur="1000" fill="hold"/>
                                            <p:tgtEl>
                                              <p:spTgt spid="104"/>
                                            </p:tgtEl>
                                            <p:attrNameLst>
                                              <p:attrName>ppt_x</p:attrName>
                                            </p:attrNameLst>
                                          </p:cBhvr>
                                          <p:tavLst>
                                            <p:tav tm="0">
                                              <p:val>
                                                <p:strVal val="1+#ppt_w/2"/>
                                              </p:val>
                                            </p:tav>
                                            <p:tav tm="100000">
                                              <p:val>
                                                <p:strVal val="#ppt_x"/>
                                              </p:val>
                                            </p:tav>
                                          </p:tavLst>
                                        </p:anim>
                                        <p:anim calcmode="lin" valueType="num">
                                          <p:cBhvr additive="base">
                                            <p:cTn id="49" dur="1000" fill="hold"/>
                                            <p:tgtEl>
                                              <p:spTgt spid="104"/>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750"/>
                                      </p:stCondLst>
                                      <p:childTnLst>
                                        <p:set>
                                          <p:cBhvr>
                                            <p:cTn id="51" dur="1" fill="hold">
                                              <p:stCondLst>
                                                <p:cond delay="0"/>
                                              </p:stCondLst>
                                            </p:cTn>
                                            <p:tgtEl>
                                              <p:spTgt spid="105"/>
                                            </p:tgtEl>
                                            <p:attrNameLst>
                                              <p:attrName>style.visibility</p:attrName>
                                            </p:attrNameLst>
                                          </p:cBhvr>
                                          <p:to>
                                            <p:strVal val="visible"/>
                                          </p:to>
                                        </p:set>
                                        <p:anim calcmode="lin" valueType="num">
                                          <p:cBhvr additive="base">
                                            <p:cTn id="52" dur="1000" fill="hold"/>
                                            <p:tgtEl>
                                              <p:spTgt spid="105"/>
                                            </p:tgtEl>
                                            <p:attrNameLst>
                                              <p:attrName>ppt_x</p:attrName>
                                            </p:attrNameLst>
                                          </p:cBhvr>
                                          <p:tavLst>
                                            <p:tav tm="0">
                                              <p:val>
                                                <p:strVal val="1+#ppt_w/2"/>
                                              </p:val>
                                            </p:tav>
                                            <p:tav tm="100000">
                                              <p:val>
                                                <p:strVal val="#ppt_x"/>
                                              </p:val>
                                            </p:tav>
                                          </p:tavLst>
                                        </p:anim>
                                        <p:anim calcmode="lin" valueType="num">
                                          <p:cBhvr additive="base">
                                            <p:cTn id="53" dur="1000" fill="hold"/>
                                            <p:tgtEl>
                                              <p:spTgt spid="105"/>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750"/>
                                      </p:stCondLst>
                                      <p:childTnLst>
                                        <p:set>
                                          <p:cBhvr>
                                            <p:cTn id="55" dur="1" fill="hold">
                                              <p:stCondLst>
                                                <p:cond delay="0"/>
                                              </p:stCondLst>
                                            </p:cTn>
                                            <p:tgtEl>
                                              <p:spTgt spid="107"/>
                                            </p:tgtEl>
                                            <p:attrNameLst>
                                              <p:attrName>style.visibility</p:attrName>
                                            </p:attrNameLst>
                                          </p:cBhvr>
                                          <p:to>
                                            <p:strVal val="visible"/>
                                          </p:to>
                                        </p:set>
                                        <p:anim calcmode="lin" valueType="num">
                                          <p:cBhvr additive="base">
                                            <p:cTn id="56" dur="1000" fill="hold"/>
                                            <p:tgtEl>
                                              <p:spTgt spid="107"/>
                                            </p:tgtEl>
                                            <p:attrNameLst>
                                              <p:attrName>ppt_x</p:attrName>
                                            </p:attrNameLst>
                                          </p:cBhvr>
                                          <p:tavLst>
                                            <p:tav tm="0">
                                              <p:val>
                                                <p:strVal val="1+#ppt_w/2"/>
                                              </p:val>
                                            </p:tav>
                                            <p:tav tm="100000">
                                              <p:val>
                                                <p:strVal val="#ppt_x"/>
                                              </p:val>
                                            </p:tav>
                                          </p:tavLst>
                                        </p:anim>
                                        <p:anim calcmode="lin" valueType="num">
                                          <p:cBhvr additive="base">
                                            <p:cTn id="57" dur="1000" fill="hold"/>
                                            <p:tgtEl>
                                              <p:spTgt spid="107"/>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1000"/>
                                      </p:stCondLst>
                                      <p:childTnLst>
                                        <p:set>
                                          <p:cBhvr>
                                            <p:cTn id="59" dur="1" fill="hold">
                                              <p:stCondLst>
                                                <p:cond delay="0"/>
                                              </p:stCondLst>
                                            </p:cTn>
                                            <p:tgtEl>
                                              <p:spTgt spid="98"/>
                                            </p:tgtEl>
                                            <p:attrNameLst>
                                              <p:attrName>style.visibility</p:attrName>
                                            </p:attrNameLst>
                                          </p:cBhvr>
                                          <p:to>
                                            <p:strVal val="visible"/>
                                          </p:to>
                                        </p:set>
                                        <p:anim calcmode="lin" valueType="num">
                                          <p:cBhvr additive="base">
                                            <p:cTn id="60" dur="1000" fill="hold"/>
                                            <p:tgtEl>
                                              <p:spTgt spid="98"/>
                                            </p:tgtEl>
                                            <p:attrNameLst>
                                              <p:attrName>ppt_x</p:attrName>
                                            </p:attrNameLst>
                                          </p:cBhvr>
                                          <p:tavLst>
                                            <p:tav tm="0">
                                              <p:val>
                                                <p:strVal val="1+#ppt_w/2"/>
                                              </p:val>
                                            </p:tav>
                                            <p:tav tm="100000">
                                              <p:val>
                                                <p:strVal val="#ppt_x"/>
                                              </p:val>
                                            </p:tav>
                                          </p:tavLst>
                                        </p:anim>
                                        <p:anim calcmode="lin" valueType="num">
                                          <p:cBhvr additive="base">
                                            <p:cTn id="61" dur="1000" fill="hold"/>
                                            <p:tgtEl>
                                              <p:spTgt spid="98"/>
                                            </p:tgtEl>
                                            <p:attrNameLst>
                                              <p:attrName>ppt_y</p:attrName>
                                            </p:attrNameLst>
                                          </p:cBhvr>
                                          <p:tavLst>
                                            <p:tav tm="0">
                                              <p:val>
                                                <p:strVal val="#ppt_y"/>
                                              </p:val>
                                            </p:tav>
                                            <p:tav tm="100000">
                                              <p:val>
                                                <p:strVal val="#ppt_y"/>
                                              </p:val>
                                            </p:tav>
                                          </p:tavLst>
                                        </p:anim>
                                      </p:childTnLst>
                                    </p:cTn>
                                  </p:par>
                                  <p:par>
                                    <p:cTn id="62" presetID="2" presetClass="entr" presetSubtype="2" fill="hold" grpId="0" nodeType="withEffect">
                                      <p:stCondLst>
                                        <p:cond delay="1000"/>
                                      </p:stCondLst>
                                      <p:childTnLst>
                                        <p:set>
                                          <p:cBhvr>
                                            <p:cTn id="63" dur="1" fill="hold">
                                              <p:stCondLst>
                                                <p:cond delay="0"/>
                                              </p:stCondLst>
                                            </p:cTn>
                                            <p:tgtEl>
                                              <p:spTgt spid="102"/>
                                            </p:tgtEl>
                                            <p:attrNameLst>
                                              <p:attrName>style.visibility</p:attrName>
                                            </p:attrNameLst>
                                          </p:cBhvr>
                                          <p:to>
                                            <p:strVal val="visible"/>
                                          </p:to>
                                        </p:set>
                                        <p:anim calcmode="lin" valueType="num">
                                          <p:cBhvr additive="base">
                                            <p:cTn id="64" dur="1000" fill="hold"/>
                                            <p:tgtEl>
                                              <p:spTgt spid="102"/>
                                            </p:tgtEl>
                                            <p:attrNameLst>
                                              <p:attrName>ppt_x</p:attrName>
                                            </p:attrNameLst>
                                          </p:cBhvr>
                                          <p:tavLst>
                                            <p:tav tm="0">
                                              <p:val>
                                                <p:strVal val="1+#ppt_w/2"/>
                                              </p:val>
                                            </p:tav>
                                            <p:tav tm="100000">
                                              <p:val>
                                                <p:strVal val="#ppt_x"/>
                                              </p:val>
                                            </p:tav>
                                          </p:tavLst>
                                        </p:anim>
                                        <p:anim calcmode="lin" valueType="num">
                                          <p:cBhvr additive="base">
                                            <p:cTn id="65" dur="1000" fill="hold"/>
                                            <p:tgtEl>
                                              <p:spTgt spid="102"/>
                                            </p:tgtEl>
                                            <p:attrNameLst>
                                              <p:attrName>ppt_y</p:attrName>
                                            </p:attrNameLst>
                                          </p:cBhvr>
                                          <p:tavLst>
                                            <p:tav tm="0">
                                              <p:val>
                                                <p:strVal val="#ppt_y"/>
                                              </p:val>
                                            </p:tav>
                                            <p:tav tm="100000">
                                              <p:val>
                                                <p:strVal val="#ppt_y"/>
                                              </p:val>
                                            </p:tav>
                                          </p:tavLst>
                                        </p:anim>
                                      </p:childTnLst>
                                    </p:cTn>
                                  </p:par>
                                  <p:par>
                                    <p:cTn id="66" presetID="2" presetClass="entr" presetSubtype="2" fill="hold" grpId="0" nodeType="withEffect">
                                      <p:stCondLst>
                                        <p:cond delay="1000"/>
                                      </p:stCondLst>
                                      <p:childTnLst>
                                        <p:set>
                                          <p:cBhvr>
                                            <p:cTn id="67" dur="1" fill="hold">
                                              <p:stCondLst>
                                                <p:cond delay="0"/>
                                              </p:stCondLst>
                                            </p:cTn>
                                            <p:tgtEl>
                                              <p:spTgt spid="106"/>
                                            </p:tgtEl>
                                            <p:attrNameLst>
                                              <p:attrName>style.visibility</p:attrName>
                                            </p:attrNameLst>
                                          </p:cBhvr>
                                          <p:to>
                                            <p:strVal val="visible"/>
                                          </p:to>
                                        </p:set>
                                        <p:anim calcmode="lin" valueType="num">
                                          <p:cBhvr additive="base">
                                            <p:cTn id="68" dur="1000" fill="hold"/>
                                            <p:tgtEl>
                                              <p:spTgt spid="106"/>
                                            </p:tgtEl>
                                            <p:attrNameLst>
                                              <p:attrName>ppt_x</p:attrName>
                                            </p:attrNameLst>
                                          </p:cBhvr>
                                          <p:tavLst>
                                            <p:tav tm="0">
                                              <p:val>
                                                <p:strVal val="1+#ppt_w/2"/>
                                              </p:val>
                                            </p:tav>
                                            <p:tav tm="100000">
                                              <p:val>
                                                <p:strVal val="#ppt_x"/>
                                              </p:val>
                                            </p:tav>
                                          </p:tavLst>
                                        </p:anim>
                                        <p:anim calcmode="lin" valueType="num">
                                          <p:cBhvr additive="base">
                                            <p:cTn id="69" dur="1000" fill="hold"/>
                                            <p:tgtEl>
                                              <p:spTgt spid="106"/>
                                            </p:tgtEl>
                                            <p:attrNameLst>
                                              <p:attrName>ppt_y</p:attrName>
                                            </p:attrNameLst>
                                          </p:cBhvr>
                                          <p:tavLst>
                                            <p:tav tm="0">
                                              <p:val>
                                                <p:strVal val="#ppt_y"/>
                                              </p:val>
                                            </p:tav>
                                            <p:tav tm="100000">
                                              <p:val>
                                                <p:strVal val="#ppt_y"/>
                                              </p:val>
                                            </p:tav>
                                          </p:tavLst>
                                        </p:anim>
                                      </p:childTnLst>
                                    </p:cTn>
                                  </p:par>
                                  <p:par>
                                    <p:cTn id="70" presetID="2" presetClass="entr" presetSubtype="2" fill="hold" grpId="0" nodeType="withEffect">
                                      <p:stCondLst>
                                        <p:cond delay="1250"/>
                                      </p:stCondLst>
                                      <p:childTnLst>
                                        <p:set>
                                          <p:cBhvr>
                                            <p:cTn id="71" dur="1" fill="hold">
                                              <p:stCondLst>
                                                <p:cond delay="0"/>
                                              </p:stCondLst>
                                            </p:cTn>
                                            <p:tgtEl>
                                              <p:spTgt spid="99"/>
                                            </p:tgtEl>
                                            <p:attrNameLst>
                                              <p:attrName>style.visibility</p:attrName>
                                            </p:attrNameLst>
                                          </p:cBhvr>
                                          <p:to>
                                            <p:strVal val="visible"/>
                                          </p:to>
                                        </p:set>
                                        <p:anim calcmode="lin" valueType="num">
                                          <p:cBhvr additive="base">
                                            <p:cTn id="72" dur="1000" fill="hold"/>
                                            <p:tgtEl>
                                              <p:spTgt spid="99"/>
                                            </p:tgtEl>
                                            <p:attrNameLst>
                                              <p:attrName>ppt_x</p:attrName>
                                            </p:attrNameLst>
                                          </p:cBhvr>
                                          <p:tavLst>
                                            <p:tav tm="0">
                                              <p:val>
                                                <p:strVal val="1+#ppt_w/2"/>
                                              </p:val>
                                            </p:tav>
                                            <p:tav tm="100000">
                                              <p:val>
                                                <p:strVal val="#ppt_x"/>
                                              </p:val>
                                            </p:tav>
                                          </p:tavLst>
                                        </p:anim>
                                        <p:anim calcmode="lin" valueType="num">
                                          <p:cBhvr additive="base">
                                            <p:cTn id="73" dur="1000" fill="hold"/>
                                            <p:tgtEl>
                                              <p:spTgt spid="99"/>
                                            </p:tgtEl>
                                            <p:attrNameLst>
                                              <p:attrName>ppt_y</p:attrName>
                                            </p:attrNameLst>
                                          </p:cBhvr>
                                          <p:tavLst>
                                            <p:tav tm="0">
                                              <p:val>
                                                <p:strVal val="#ppt_y"/>
                                              </p:val>
                                            </p:tav>
                                            <p:tav tm="100000">
                                              <p:val>
                                                <p:strVal val="#ppt_y"/>
                                              </p:val>
                                            </p:tav>
                                          </p:tavLst>
                                        </p:anim>
                                      </p:childTnLst>
                                    </p:cTn>
                                  </p:par>
                                  <p:par>
                                    <p:cTn id="74" presetID="2" presetClass="entr" presetSubtype="2" fill="hold" grpId="0" nodeType="withEffect">
                                      <p:stCondLst>
                                        <p:cond delay="1250"/>
                                      </p:stCondLst>
                                      <p:childTnLst>
                                        <p:set>
                                          <p:cBhvr>
                                            <p:cTn id="75" dur="1" fill="hold">
                                              <p:stCondLst>
                                                <p:cond delay="0"/>
                                              </p:stCondLst>
                                            </p:cTn>
                                            <p:tgtEl>
                                              <p:spTgt spid="100"/>
                                            </p:tgtEl>
                                            <p:attrNameLst>
                                              <p:attrName>style.visibility</p:attrName>
                                            </p:attrNameLst>
                                          </p:cBhvr>
                                          <p:to>
                                            <p:strVal val="visible"/>
                                          </p:to>
                                        </p:set>
                                        <p:anim calcmode="lin" valueType="num">
                                          <p:cBhvr additive="base">
                                            <p:cTn id="76" dur="1000" fill="hold"/>
                                            <p:tgtEl>
                                              <p:spTgt spid="100"/>
                                            </p:tgtEl>
                                            <p:attrNameLst>
                                              <p:attrName>ppt_x</p:attrName>
                                            </p:attrNameLst>
                                          </p:cBhvr>
                                          <p:tavLst>
                                            <p:tav tm="0">
                                              <p:val>
                                                <p:strVal val="1+#ppt_w/2"/>
                                              </p:val>
                                            </p:tav>
                                            <p:tav tm="100000">
                                              <p:val>
                                                <p:strVal val="#ppt_x"/>
                                              </p:val>
                                            </p:tav>
                                          </p:tavLst>
                                        </p:anim>
                                        <p:anim calcmode="lin" valueType="num">
                                          <p:cBhvr additive="base">
                                            <p:cTn id="77" dur="1000" fill="hold"/>
                                            <p:tgtEl>
                                              <p:spTgt spid="100"/>
                                            </p:tgtEl>
                                            <p:attrNameLst>
                                              <p:attrName>ppt_y</p:attrName>
                                            </p:attrNameLst>
                                          </p:cBhvr>
                                          <p:tavLst>
                                            <p:tav tm="0">
                                              <p:val>
                                                <p:strVal val="#ppt_y"/>
                                              </p:val>
                                            </p:tav>
                                            <p:tav tm="100000">
                                              <p:val>
                                                <p:strVal val="#ppt_y"/>
                                              </p:val>
                                            </p:tav>
                                          </p:tavLst>
                                        </p:anim>
                                      </p:childTnLst>
                                    </p:cTn>
                                  </p:par>
                                  <p:par>
                                    <p:cTn id="78" presetID="2" presetClass="entr" presetSubtype="2" fill="hold" grpId="0" nodeType="withEffect">
                                      <p:stCondLst>
                                        <p:cond delay="1250"/>
                                      </p:stCondLst>
                                      <p:childTnLst>
                                        <p:set>
                                          <p:cBhvr>
                                            <p:cTn id="79" dur="1" fill="hold">
                                              <p:stCondLst>
                                                <p:cond delay="0"/>
                                              </p:stCondLst>
                                            </p:cTn>
                                            <p:tgtEl>
                                              <p:spTgt spid="108"/>
                                            </p:tgtEl>
                                            <p:attrNameLst>
                                              <p:attrName>style.visibility</p:attrName>
                                            </p:attrNameLst>
                                          </p:cBhvr>
                                          <p:to>
                                            <p:strVal val="visible"/>
                                          </p:to>
                                        </p:set>
                                        <p:anim calcmode="lin" valueType="num">
                                          <p:cBhvr additive="base">
                                            <p:cTn id="80" dur="1000" fill="hold"/>
                                            <p:tgtEl>
                                              <p:spTgt spid="108"/>
                                            </p:tgtEl>
                                            <p:attrNameLst>
                                              <p:attrName>ppt_x</p:attrName>
                                            </p:attrNameLst>
                                          </p:cBhvr>
                                          <p:tavLst>
                                            <p:tav tm="0">
                                              <p:val>
                                                <p:strVal val="1+#ppt_w/2"/>
                                              </p:val>
                                            </p:tav>
                                            <p:tav tm="100000">
                                              <p:val>
                                                <p:strVal val="#ppt_x"/>
                                              </p:val>
                                            </p:tav>
                                          </p:tavLst>
                                        </p:anim>
                                        <p:anim calcmode="lin" valueType="num">
                                          <p:cBhvr additive="base">
                                            <p:cTn id="81" dur="1000" fill="hold"/>
                                            <p:tgtEl>
                                              <p:spTgt spid="108"/>
                                            </p:tgtEl>
                                            <p:attrNameLst>
                                              <p:attrName>ppt_y</p:attrName>
                                            </p:attrNameLst>
                                          </p:cBhvr>
                                          <p:tavLst>
                                            <p:tav tm="0">
                                              <p:val>
                                                <p:strVal val="#ppt_y"/>
                                              </p:val>
                                            </p:tav>
                                            <p:tav tm="100000">
                                              <p:val>
                                                <p:strVal val="#ppt_y"/>
                                              </p:val>
                                            </p:tav>
                                          </p:tavLst>
                                        </p:anim>
                                      </p:childTnLst>
                                    </p:cTn>
                                  </p:par>
                                  <p:par>
                                    <p:cTn id="82" presetID="2" presetClass="entr" presetSubtype="8" fill="hold" nodeType="withEffect">
                                      <p:stCondLst>
                                        <p:cond delay="250"/>
                                      </p:stCondLst>
                                      <p:childTnLst>
                                        <p:set>
                                          <p:cBhvr>
                                            <p:cTn id="83" dur="1" fill="hold">
                                              <p:stCondLst>
                                                <p:cond delay="0"/>
                                              </p:stCondLst>
                                            </p:cTn>
                                            <p:tgtEl>
                                              <p:spTgt spid="87"/>
                                            </p:tgtEl>
                                            <p:attrNameLst>
                                              <p:attrName>style.visibility</p:attrName>
                                            </p:attrNameLst>
                                          </p:cBhvr>
                                          <p:to>
                                            <p:strVal val="visible"/>
                                          </p:to>
                                        </p:set>
                                        <p:anim calcmode="lin" valueType="num">
                                          <p:cBhvr additive="base">
                                            <p:cTn id="84" dur="1000" fill="hold"/>
                                            <p:tgtEl>
                                              <p:spTgt spid="87"/>
                                            </p:tgtEl>
                                            <p:attrNameLst>
                                              <p:attrName>ppt_x</p:attrName>
                                            </p:attrNameLst>
                                          </p:cBhvr>
                                          <p:tavLst>
                                            <p:tav tm="0">
                                              <p:val>
                                                <p:strVal val="0-#ppt_w/2"/>
                                              </p:val>
                                            </p:tav>
                                            <p:tav tm="100000">
                                              <p:val>
                                                <p:strVal val="#ppt_x"/>
                                              </p:val>
                                            </p:tav>
                                          </p:tavLst>
                                        </p:anim>
                                        <p:anim calcmode="lin" valueType="num">
                                          <p:cBhvr additive="base">
                                            <p:cTn id="85" dur="1000" fill="hold"/>
                                            <p:tgtEl>
                                              <p:spTgt spid="87"/>
                                            </p:tgtEl>
                                            <p:attrNameLst>
                                              <p:attrName>ppt_y</p:attrName>
                                            </p:attrNameLst>
                                          </p:cBhvr>
                                          <p:tavLst>
                                            <p:tav tm="0">
                                              <p:val>
                                                <p:strVal val="#ppt_y"/>
                                              </p:val>
                                            </p:tav>
                                            <p:tav tm="100000">
                                              <p:val>
                                                <p:strVal val="#ppt_y"/>
                                              </p:val>
                                            </p:tav>
                                          </p:tavLst>
                                        </p:anim>
                                      </p:childTnLst>
                                    </p:cTn>
                                  </p:par>
                                  <p:par>
                                    <p:cTn id="86" presetID="2" presetClass="entr" presetSubtype="2" fill="hold" grpId="0" nodeType="withEffect">
                                      <p:stCondLst>
                                        <p:cond delay="750"/>
                                      </p:stCondLst>
                                      <p:childTnLst>
                                        <p:set>
                                          <p:cBhvr>
                                            <p:cTn id="87" dur="1" fill="hold">
                                              <p:stCondLst>
                                                <p:cond delay="0"/>
                                              </p:stCondLst>
                                            </p:cTn>
                                            <p:tgtEl>
                                              <p:spTgt spid="4"/>
                                            </p:tgtEl>
                                            <p:attrNameLst>
                                              <p:attrName>style.visibility</p:attrName>
                                            </p:attrNameLst>
                                          </p:cBhvr>
                                          <p:to>
                                            <p:strVal val="visible"/>
                                          </p:to>
                                        </p:set>
                                        <p:anim calcmode="lin" valueType="num">
                                          <p:cBhvr additive="base">
                                            <p:cTn id="88" dur="1000" fill="hold"/>
                                            <p:tgtEl>
                                              <p:spTgt spid="4"/>
                                            </p:tgtEl>
                                            <p:attrNameLst>
                                              <p:attrName>ppt_x</p:attrName>
                                            </p:attrNameLst>
                                          </p:cBhvr>
                                          <p:tavLst>
                                            <p:tav tm="0">
                                              <p:val>
                                                <p:strVal val="1+#ppt_w/2"/>
                                              </p:val>
                                            </p:tav>
                                            <p:tav tm="100000">
                                              <p:val>
                                                <p:strVal val="#ppt_x"/>
                                              </p:val>
                                            </p:tav>
                                          </p:tavLst>
                                        </p:anim>
                                        <p:anim calcmode="lin" valueType="num">
                                          <p:cBhvr additive="base">
                                            <p:cTn id="89" dur="1000" fill="hold"/>
                                            <p:tgtEl>
                                              <p:spTgt spid="4"/>
                                            </p:tgtEl>
                                            <p:attrNameLst>
                                              <p:attrName>ppt_y</p:attrName>
                                            </p:attrNameLst>
                                          </p:cBhvr>
                                          <p:tavLst>
                                            <p:tav tm="0">
                                              <p:val>
                                                <p:strVal val="#ppt_y"/>
                                              </p:val>
                                            </p:tav>
                                            <p:tav tm="100000">
                                              <p:val>
                                                <p:strVal val="#ppt_y"/>
                                              </p:val>
                                            </p:tav>
                                          </p:tavLst>
                                        </p:anim>
                                      </p:childTnLst>
                                    </p:cTn>
                                  </p:par>
                                  <p:par>
                                    <p:cTn id="90" presetID="2" presetClass="entr" presetSubtype="2" fill="hold" grpId="0" nodeType="withEffect">
                                      <p:stCondLst>
                                        <p:cond delay="750"/>
                                      </p:stCondLst>
                                      <p:childTnLst>
                                        <p:set>
                                          <p:cBhvr>
                                            <p:cTn id="91" dur="1" fill="hold">
                                              <p:stCondLst>
                                                <p:cond delay="0"/>
                                              </p:stCondLst>
                                            </p:cTn>
                                            <p:tgtEl>
                                              <p:spTgt spid="5"/>
                                            </p:tgtEl>
                                            <p:attrNameLst>
                                              <p:attrName>style.visibility</p:attrName>
                                            </p:attrNameLst>
                                          </p:cBhvr>
                                          <p:to>
                                            <p:strVal val="visible"/>
                                          </p:to>
                                        </p:set>
                                        <p:anim calcmode="lin" valueType="num">
                                          <p:cBhvr additive="base">
                                            <p:cTn id="92" dur="1000" fill="hold"/>
                                            <p:tgtEl>
                                              <p:spTgt spid="5"/>
                                            </p:tgtEl>
                                            <p:attrNameLst>
                                              <p:attrName>ppt_x</p:attrName>
                                            </p:attrNameLst>
                                          </p:cBhvr>
                                          <p:tavLst>
                                            <p:tav tm="0">
                                              <p:val>
                                                <p:strVal val="1+#ppt_w/2"/>
                                              </p:val>
                                            </p:tav>
                                            <p:tav tm="100000">
                                              <p:val>
                                                <p:strVal val="#ppt_x"/>
                                              </p:val>
                                            </p:tav>
                                          </p:tavLst>
                                        </p:anim>
                                        <p:anim calcmode="lin" valueType="num">
                                          <p:cBhvr additive="base">
                                            <p:cTn id="93" dur="1000" fill="hold"/>
                                            <p:tgtEl>
                                              <p:spTgt spid="5"/>
                                            </p:tgtEl>
                                            <p:attrNameLst>
                                              <p:attrName>ppt_y</p:attrName>
                                            </p:attrNameLst>
                                          </p:cBhvr>
                                          <p:tavLst>
                                            <p:tav tm="0">
                                              <p:val>
                                                <p:strVal val="#ppt_y"/>
                                              </p:val>
                                            </p:tav>
                                            <p:tav tm="100000">
                                              <p:val>
                                                <p:strVal val="#ppt_y"/>
                                              </p:val>
                                            </p:tav>
                                          </p:tavLst>
                                        </p:anim>
                                      </p:childTnLst>
                                    </p:cTn>
                                  </p:par>
                                  <p:par>
                                    <p:cTn id="94" presetID="2" presetClass="entr" presetSubtype="2" fill="hold" grpId="0" nodeType="withEffect">
                                      <p:stCondLst>
                                        <p:cond delay="1000"/>
                                      </p:stCondLst>
                                      <p:childTnLst>
                                        <p:set>
                                          <p:cBhvr>
                                            <p:cTn id="95" dur="1" fill="hold">
                                              <p:stCondLst>
                                                <p:cond delay="0"/>
                                              </p:stCondLst>
                                            </p:cTn>
                                            <p:tgtEl>
                                              <p:spTgt spid="6"/>
                                            </p:tgtEl>
                                            <p:attrNameLst>
                                              <p:attrName>style.visibility</p:attrName>
                                            </p:attrNameLst>
                                          </p:cBhvr>
                                          <p:to>
                                            <p:strVal val="visible"/>
                                          </p:to>
                                        </p:set>
                                        <p:anim calcmode="lin" valueType="num">
                                          <p:cBhvr additive="base">
                                            <p:cTn id="96" dur="1000" fill="hold"/>
                                            <p:tgtEl>
                                              <p:spTgt spid="6"/>
                                            </p:tgtEl>
                                            <p:attrNameLst>
                                              <p:attrName>ppt_x</p:attrName>
                                            </p:attrNameLst>
                                          </p:cBhvr>
                                          <p:tavLst>
                                            <p:tav tm="0">
                                              <p:val>
                                                <p:strVal val="1+#ppt_w/2"/>
                                              </p:val>
                                            </p:tav>
                                            <p:tav tm="100000">
                                              <p:val>
                                                <p:strVal val="#ppt_x"/>
                                              </p:val>
                                            </p:tav>
                                          </p:tavLst>
                                        </p:anim>
                                        <p:anim calcmode="lin" valueType="num">
                                          <p:cBhvr additive="base">
                                            <p:cTn id="97" dur="1000" fill="hold"/>
                                            <p:tgtEl>
                                              <p:spTgt spid="6"/>
                                            </p:tgtEl>
                                            <p:attrNameLst>
                                              <p:attrName>ppt_y</p:attrName>
                                            </p:attrNameLst>
                                          </p:cBhvr>
                                          <p:tavLst>
                                            <p:tav tm="0">
                                              <p:val>
                                                <p:strVal val="#ppt_y"/>
                                              </p:val>
                                            </p:tav>
                                            <p:tav tm="100000">
                                              <p:val>
                                                <p:strVal val="#ppt_y"/>
                                              </p:val>
                                            </p:tav>
                                          </p:tavLst>
                                        </p:anim>
                                      </p:childTnLst>
                                    </p:cTn>
                                  </p:par>
                                  <p:par>
                                    <p:cTn id="98" presetID="2" presetClass="entr" presetSubtype="2" fill="hold" grpId="0" nodeType="withEffect">
                                      <p:stCondLst>
                                        <p:cond delay="1250"/>
                                      </p:stCondLst>
                                      <p:childTnLst>
                                        <p:set>
                                          <p:cBhvr>
                                            <p:cTn id="99" dur="1" fill="hold">
                                              <p:stCondLst>
                                                <p:cond delay="0"/>
                                              </p:stCondLst>
                                            </p:cTn>
                                            <p:tgtEl>
                                              <p:spTgt spid="7"/>
                                            </p:tgtEl>
                                            <p:attrNameLst>
                                              <p:attrName>style.visibility</p:attrName>
                                            </p:attrNameLst>
                                          </p:cBhvr>
                                          <p:to>
                                            <p:strVal val="visible"/>
                                          </p:to>
                                        </p:set>
                                        <p:anim calcmode="lin" valueType="num">
                                          <p:cBhvr additive="base">
                                            <p:cTn id="100" dur="1000" fill="hold"/>
                                            <p:tgtEl>
                                              <p:spTgt spid="7"/>
                                            </p:tgtEl>
                                            <p:attrNameLst>
                                              <p:attrName>ppt_x</p:attrName>
                                            </p:attrNameLst>
                                          </p:cBhvr>
                                          <p:tavLst>
                                            <p:tav tm="0">
                                              <p:val>
                                                <p:strVal val="1+#ppt_w/2"/>
                                              </p:val>
                                            </p:tav>
                                            <p:tav tm="100000">
                                              <p:val>
                                                <p:strVal val="#ppt_x"/>
                                              </p:val>
                                            </p:tav>
                                          </p:tavLst>
                                        </p:anim>
                                        <p:anim calcmode="lin" valueType="num">
                                          <p:cBhvr additive="base">
                                            <p:cTn id="101"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96" grpId="0"/>
          <p:bldP spid="97" grpId="0" animBg="1"/>
          <p:bldP spid="98" grpId="0" animBg="1"/>
          <p:bldP spid="99" grpId="0" animBg="1"/>
          <p:bldP spid="100" grpId="0"/>
          <p:bldP spid="102" grpId="0"/>
          <p:bldP spid="104" grpId="0"/>
          <p:bldP spid="105" grpId="0"/>
          <p:bldP spid="106" grpId="0" animBg="1"/>
          <p:bldP spid="107" grpId="0" animBg="1"/>
          <p:bldP spid="108" grpId="0" animBg="1"/>
          <p:bldP spid="4" grpId="0"/>
          <p:bldP spid="5" grpId="0"/>
          <p:bldP spid="6" grpId="0"/>
          <p:bldP spid="7"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Template 4-final"/>
</p:tagLst>
</file>

<file path=ppt/tags/tag2.xml><?xml version="1.0" encoding="utf-8"?>
<p:tagLst xmlns:a="http://schemas.openxmlformats.org/drawingml/2006/main" xmlns:r="http://schemas.openxmlformats.org/officeDocument/2006/relationships" xmlns:p="http://schemas.openxmlformats.org/presentationml/2006/main">
  <p:tag name="GENSWF_SLIDE_UID" val="{F0630B42-6487-4D76-A90F-63AB38CC5E18}:256"/>
</p:tagLst>
</file>

<file path=ppt/tags/tag3.xml><?xml version="1.0" encoding="utf-8"?>
<p:tagLst xmlns:a="http://schemas.openxmlformats.org/drawingml/2006/main" xmlns:r="http://schemas.openxmlformats.org/officeDocument/2006/relationships" xmlns:p="http://schemas.openxmlformats.org/presentationml/2006/main">
  <p:tag name="GENSWF_SLIDE_UID" val="{FDBEF0A8-43BF-47CA-8FA6-2197F04BB77C}:275"/>
</p:tagLst>
</file>

<file path=ppt/theme/theme1.xml><?xml version="1.0" encoding="utf-8"?>
<a:theme xmlns:a="http://schemas.openxmlformats.org/drawingml/2006/main" name="Office Theme">
  <a:themeElements>
    <a:clrScheme name="Custom 1">
      <a:dk1>
        <a:srgbClr val="000066"/>
      </a:dk1>
      <a:lt1>
        <a:srgbClr val="FFFFFF"/>
      </a:lt1>
      <a:dk2>
        <a:srgbClr val="0033CC"/>
      </a:dk2>
      <a:lt2>
        <a:srgbClr val="3366CC"/>
      </a:lt2>
      <a:accent1>
        <a:srgbClr val="003399"/>
      </a:accent1>
      <a:accent2>
        <a:srgbClr val="3366CC"/>
      </a:accent2>
      <a:accent3>
        <a:srgbClr val="336699"/>
      </a:accent3>
      <a:accent4>
        <a:srgbClr val="000099"/>
      </a:accent4>
      <a:accent5>
        <a:srgbClr val="0000CC"/>
      </a:accent5>
      <a:accent6>
        <a:srgbClr val="000066"/>
      </a:accent6>
      <a:hlink>
        <a:srgbClr val="0033CC"/>
      </a:hlink>
      <a:folHlink>
        <a:srgbClr val="3333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rtlCol="0">
        <a:spAutoFit/>
      </a:bodyPr>
      <a:lstStyle>
        <a:defPPr>
          <a:defRPr/>
        </a:defPPr>
      </a:lstStyle>
      <a:style>
        <a:lnRef idx="1">
          <a:schemeClr val="accent2"/>
        </a:lnRef>
        <a:fillRef idx="3">
          <a:schemeClr val="accent2"/>
        </a:fillRef>
        <a:effectRef idx="2">
          <a:schemeClr val="accent2"/>
        </a:effectRef>
        <a:fontRef idx="minor">
          <a:schemeClr val="lt1"/>
        </a:fontRef>
      </a:style>
    </a:txDef>
  </a:objectDefaults>
  <a:extraClrSchemeLst/>
  <a:extLst>
    <a:ext uri="{05A4C25C-085E-4340-85A3-A5531E510DB2}">
      <thm15:themeFamily xmlns:thm15="http://schemas.microsoft.com/office/thememl/2012/main" name="Dark-03 Presentation Layout_CA -v6.potx" id="{9FD5D463-2B33-42F3-81B0-0B3C3C07F674}" vid="{A96E6666-7943-4E22-B401-67432B4C0CEF}"/>
    </a:ext>
  </a:extLst>
</a:theme>
</file>

<file path=ppt/theme/theme2.xml><?xml version="1.0" encoding="utf-8"?>
<a:theme xmlns:a="http://schemas.openxmlformats.org/drawingml/2006/main" name="Custom Design">
  <a:themeElements>
    <a:clrScheme name="00 Main light">
      <a:dk1>
        <a:srgbClr val="414042"/>
      </a:dk1>
      <a:lt1>
        <a:sysClr val="window" lastClr="FFFFFF"/>
      </a:lt1>
      <a:dk2>
        <a:srgbClr val="58595B"/>
      </a:dk2>
      <a:lt2>
        <a:srgbClr val="FFFFFF"/>
      </a:lt2>
      <a:accent1>
        <a:srgbClr val="FE2635"/>
      </a:accent1>
      <a:accent2>
        <a:srgbClr val="FFD000"/>
      </a:accent2>
      <a:accent3>
        <a:srgbClr val="00CEE8"/>
      </a:accent3>
      <a:accent4>
        <a:srgbClr val="03A9F4"/>
      </a:accent4>
      <a:accent5>
        <a:srgbClr val="065381"/>
      </a:accent5>
      <a:accent6>
        <a:srgbClr val="BD114D"/>
      </a:accent6>
      <a:hlink>
        <a:srgbClr val="F33B48"/>
      </a:hlink>
      <a:folHlink>
        <a:srgbClr val="FFC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ustom 1">
      <a:dk1>
        <a:srgbClr val="000066"/>
      </a:dk1>
      <a:lt1>
        <a:srgbClr val="FFFFFF"/>
      </a:lt1>
      <a:dk2>
        <a:srgbClr val="0033CC"/>
      </a:dk2>
      <a:lt2>
        <a:srgbClr val="3366CC"/>
      </a:lt2>
      <a:accent1>
        <a:srgbClr val="003399"/>
      </a:accent1>
      <a:accent2>
        <a:srgbClr val="3366CC"/>
      </a:accent2>
      <a:accent3>
        <a:srgbClr val="336699"/>
      </a:accent3>
      <a:accent4>
        <a:srgbClr val="000099"/>
      </a:accent4>
      <a:accent5>
        <a:srgbClr val="0000CC"/>
      </a:accent5>
      <a:accent6>
        <a:srgbClr val="000066"/>
      </a:accent6>
      <a:hlink>
        <a:srgbClr val="0033CC"/>
      </a:hlink>
      <a:folHlink>
        <a:srgbClr val="3333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rtlCol="0">
        <a:spAutoFit/>
      </a:bodyPr>
      <a:lstStyle>
        <a:defPPr>
          <a:defRPr/>
        </a:defPPr>
      </a:lstStyle>
      <a:style>
        <a:lnRef idx="1">
          <a:schemeClr val="accent2"/>
        </a:lnRef>
        <a:fillRef idx="3">
          <a:schemeClr val="accent2"/>
        </a:fillRef>
        <a:effectRef idx="2">
          <a:schemeClr val="accent2"/>
        </a:effectRef>
        <a:fontRef idx="minor">
          <a:schemeClr val="lt1"/>
        </a:fontRef>
      </a:style>
    </a:txDef>
  </a:objectDefaults>
  <a:extraClrSchemeLst/>
  <a:extLst>
    <a:ext uri="{05A4C25C-085E-4340-85A3-A5531E510DB2}">
      <thm15:themeFamily xmlns:thm15="http://schemas.microsoft.com/office/thememl/2012/main" name="Dark-03 Presentation Layout_CA -v6.potx" id="{9FD5D463-2B33-42F3-81B0-0B3C3C07F674}" vid="{A96E6666-7943-4E22-B401-67432B4C0CE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Hexagon presentation dark</Template>
  <TotalTime>21573</TotalTime>
  <Words>1969</Words>
  <Application>Microsoft Office PowerPoint</Application>
  <PresentationFormat>Widescreen</PresentationFormat>
  <Paragraphs>196</Paragraphs>
  <Slides>13</Slides>
  <Notes>4</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13</vt:i4>
      </vt:variant>
    </vt:vector>
  </HeadingPairs>
  <TitlesOfParts>
    <vt:vector size="29" baseType="lpstr">
      <vt:lpstr>Arial</vt:lpstr>
      <vt:lpstr>Arial Narrow</vt:lpstr>
      <vt:lpstr>Arial Rounded MT Bold</vt:lpstr>
      <vt:lpstr>Arial Unicode MS</vt:lpstr>
      <vt:lpstr>Bahnschrift SemiBold</vt:lpstr>
      <vt:lpstr>Bahnschrift SemiBold Condensed</vt:lpstr>
      <vt:lpstr>Calibri</vt:lpstr>
      <vt:lpstr>Cambria</vt:lpstr>
      <vt:lpstr>Gadugi</vt:lpstr>
      <vt:lpstr>Monotype Corsiva</vt:lpstr>
      <vt:lpstr>Open Sans</vt:lpstr>
      <vt:lpstr>Open Sans Semibold</vt:lpstr>
      <vt:lpstr>Times New Roman</vt:lpstr>
      <vt:lpstr>Office Theme</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Slide Rasmi JANM</dc:title>
  <dc:subject/>
  <dc:creator>Hishamudin bin Mohamad Azid</dc:creator>
  <cp:keywords/>
  <cp:lastModifiedBy>Hifzul Hafiz bin Amran</cp:lastModifiedBy>
  <cp:revision>658</cp:revision>
  <cp:lastPrinted>2022-08-19T10:33:18Z</cp:lastPrinted>
  <dcterms:created xsi:type="dcterms:W3CDTF">2022-03-23T02:12:12Z</dcterms:created>
  <dcterms:modified xsi:type="dcterms:W3CDTF">2025-08-10T09:09:54Z</dcterms:modified>
  <cp:category/>
</cp:coreProperties>
</file>