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70" r:id="rId5"/>
    <p:sldId id="263" r:id="rId6"/>
    <p:sldId id="261" r:id="rId7"/>
    <p:sldId id="269" r:id="rId8"/>
    <p:sldId id="265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9C8CBF-E096-4461-B280-4957601849B0}">
          <p14:sldIdLst>
            <p14:sldId id="256"/>
            <p14:sldId id="257"/>
            <p14:sldId id="259"/>
            <p14:sldId id="270"/>
            <p14:sldId id="263"/>
            <p14:sldId id="261"/>
            <p14:sldId id="269"/>
            <p14:sldId id="265"/>
            <p14:sldId id="264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 snapToGrid="0">
      <p:cViewPr varScale="1">
        <p:scale>
          <a:sx n="70" d="100"/>
          <a:sy n="70" d="100"/>
        </p:scale>
        <p:origin x="12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ACF64-3D95-47C3-9EE4-1F199FB8AA7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MY"/>
        </a:p>
      </dgm:t>
    </dgm:pt>
    <dgm:pt modelId="{4CCA7EA3-EBD4-4FE1-8ADE-6C458B33A099}">
      <dgm:prSet phldrT="[Text]" custT="1"/>
      <dgm:spPr/>
      <dgm:t>
        <a:bodyPr/>
        <a:lstStyle/>
        <a:p>
          <a:r>
            <a:rPr lang="en-US" sz="2200" dirty="0" smtClean="0">
              <a:latin typeface="Cambria" pitchFamily="18" charset="0"/>
            </a:rPr>
            <a:t>CABARAN PEMAKAIAN MPSAS</a:t>
          </a:r>
          <a:endParaRPr lang="en-MY" sz="2200" dirty="0"/>
        </a:p>
      </dgm:t>
    </dgm:pt>
    <dgm:pt modelId="{DF4F8BA9-213A-42C9-9342-C81A709E9DF7}" type="parTrans" cxnId="{2073DE23-0001-4C4F-AEE6-8F0A57E1BBD0}">
      <dgm:prSet/>
      <dgm:spPr/>
      <dgm:t>
        <a:bodyPr/>
        <a:lstStyle/>
        <a:p>
          <a:endParaRPr lang="en-MY" sz="2200"/>
        </a:p>
      </dgm:t>
    </dgm:pt>
    <dgm:pt modelId="{9F10B53E-B79B-42EA-A956-CD0B5B41B77A}" type="sibTrans" cxnId="{2073DE23-0001-4C4F-AEE6-8F0A57E1BBD0}">
      <dgm:prSet/>
      <dgm:spPr/>
      <dgm:t>
        <a:bodyPr/>
        <a:lstStyle/>
        <a:p>
          <a:endParaRPr lang="en-MY" sz="2200"/>
        </a:p>
      </dgm:t>
    </dgm:pt>
    <dgm:pt modelId="{2A5197E3-86F4-4318-BC53-4B5D8E9733B1}">
      <dgm:prSet phldrT="[Text]" custT="1"/>
      <dgm:spPr/>
      <dgm:t>
        <a:bodyPr/>
        <a:lstStyle/>
        <a:p>
          <a:r>
            <a:rPr lang="en-US" sz="2200" smtClean="0">
              <a:latin typeface="Cambria" pitchFamily="18" charset="0"/>
            </a:rPr>
            <a:t>Sistem Perakaunan (</a:t>
          </a:r>
          <a:r>
            <a:rPr lang="en-US" sz="2200" i="1" smtClean="0">
              <a:latin typeface="Cambria" pitchFamily="18" charset="0"/>
            </a:rPr>
            <a:t>Systems</a:t>
          </a:r>
          <a:r>
            <a:rPr lang="en-US" sz="2200" smtClean="0">
              <a:latin typeface="Cambria" pitchFamily="18" charset="0"/>
            </a:rPr>
            <a:t>)</a:t>
          </a:r>
          <a:endParaRPr lang="en-MY" sz="2200" dirty="0"/>
        </a:p>
      </dgm:t>
    </dgm:pt>
    <dgm:pt modelId="{C6DADB33-A4B6-417F-B991-DCB6CFD06D56}" type="parTrans" cxnId="{F445DFF9-6048-434A-ACB5-E175703F58BD}">
      <dgm:prSet custT="1"/>
      <dgm:spPr/>
      <dgm:t>
        <a:bodyPr/>
        <a:lstStyle/>
        <a:p>
          <a:endParaRPr lang="en-MY" sz="2200"/>
        </a:p>
      </dgm:t>
    </dgm:pt>
    <dgm:pt modelId="{9B858032-DCEA-41AE-B4BD-CDC3B7C34F38}" type="sibTrans" cxnId="{F445DFF9-6048-434A-ACB5-E175703F58BD}">
      <dgm:prSet/>
      <dgm:spPr/>
      <dgm:t>
        <a:bodyPr/>
        <a:lstStyle/>
        <a:p>
          <a:endParaRPr lang="en-MY" sz="2200"/>
        </a:p>
      </dgm:t>
    </dgm:pt>
    <dgm:pt modelId="{35CB4C47-9B3D-445F-9EE9-BF06A80A4938}">
      <dgm:prSet phldrT="[Text]" custT="1"/>
      <dgm:spPr/>
      <dgm:t>
        <a:bodyPr/>
        <a:lstStyle/>
        <a:p>
          <a:r>
            <a:rPr lang="en-US" sz="2200" smtClean="0">
              <a:latin typeface="Cambria" pitchFamily="18" charset="0"/>
            </a:rPr>
            <a:t>Masa (</a:t>
          </a:r>
          <a:r>
            <a:rPr lang="en-US" sz="2200" i="1" smtClean="0">
              <a:latin typeface="Cambria" pitchFamily="18" charset="0"/>
            </a:rPr>
            <a:t>Time</a:t>
          </a:r>
          <a:r>
            <a:rPr lang="en-US" sz="2200" smtClean="0">
              <a:latin typeface="Cambria" pitchFamily="18" charset="0"/>
            </a:rPr>
            <a:t>)</a:t>
          </a:r>
          <a:endParaRPr lang="en-MY" sz="2200" dirty="0"/>
        </a:p>
      </dgm:t>
    </dgm:pt>
    <dgm:pt modelId="{F1060DBF-461D-42F9-A7C0-C444A4EBC13F}" type="parTrans" cxnId="{25EE2D96-2DF5-4FCE-A3BA-CA1C6D54BEA4}">
      <dgm:prSet custT="1"/>
      <dgm:spPr/>
      <dgm:t>
        <a:bodyPr/>
        <a:lstStyle/>
        <a:p>
          <a:endParaRPr lang="en-MY" sz="2200"/>
        </a:p>
      </dgm:t>
    </dgm:pt>
    <dgm:pt modelId="{5B8E9A4E-4C66-4360-8D76-156BDB769BDB}" type="sibTrans" cxnId="{25EE2D96-2DF5-4FCE-A3BA-CA1C6D54BEA4}">
      <dgm:prSet/>
      <dgm:spPr/>
      <dgm:t>
        <a:bodyPr/>
        <a:lstStyle/>
        <a:p>
          <a:endParaRPr lang="en-MY" sz="2200"/>
        </a:p>
      </dgm:t>
    </dgm:pt>
    <dgm:pt modelId="{C18614E6-460E-4061-AAE8-E82EB7AD7DAB}">
      <dgm:prSet phldrT="[Text]" custT="1"/>
      <dgm:spPr/>
      <dgm:t>
        <a:bodyPr/>
        <a:lstStyle/>
        <a:p>
          <a:r>
            <a:rPr lang="en-US" sz="2200" dirty="0" err="1" smtClean="0">
              <a:latin typeface="Cambria" pitchFamily="18" charset="0"/>
            </a:rPr>
            <a:t>Polisi</a:t>
          </a:r>
          <a:r>
            <a:rPr lang="en-US" sz="2200" dirty="0" smtClean="0">
              <a:latin typeface="Cambria" pitchFamily="18" charset="0"/>
            </a:rPr>
            <a:t> </a:t>
          </a:r>
          <a:r>
            <a:rPr lang="en-US" sz="2200" dirty="0" err="1" smtClean="0">
              <a:latin typeface="Cambria" pitchFamily="18" charset="0"/>
            </a:rPr>
            <a:t>dan</a:t>
          </a:r>
          <a:r>
            <a:rPr lang="en-US" sz="2200" dirty="0" smtClean="0">
              <a:latin typeface="Cambria" pitchFamily="18" charset="0"/>
            </a:rPr>
            <a:t> Manual (</a:t>
          </a:r>
          <a:r>
            <a:rPr lang="en-US" sz="2200" i="1" dirty="0" smtClean="0">
              <a:latin typeface="Cambria" pitchFamily="18" charset="0"/>
            </a:rPr>
            <a:t>Policy and Manuals</a:t>
          </a:r>
          <a:r>
            <a:rPr lang="en-US" sz="2200" dirty="0" smtClean="0">
              <a:latin typeface="Cambria" pitchFamily="18" charset="0"/>
            </a:rPr>
            <a:t>)</a:t>
          </a:r>
          <a:endParaRPr lang="en-MY" sz="2200" dirty="0"/>
        </a:p>
      </dgm:t>
    </dgm:pt>
    <dgm:pt modelId="{E8031B38-D4CC-477D-AB71-7BE7F06275F8}" type="parTrans" cxnId="{DAB7D3F1-E7CC-4F65-99E1-167DEE6E2C68}">
      <dgm:prSet custT="1"/>
      <dgm:spPr/>
      <dgm:t>
        <a:bodyPr/>
        <a:lstStyle/>
        <a:p>
          <a:endParaRPr lang="en-MY" sz="2200"/>
        </a:p>
      </dgm:t>
    </dgm:pt>
    <dgm:pt modelId="{AF79FE89-DCC5-4BE7-B81C-59DAAB77E96D}" type="sibTrans" cxnId="{DAB7D3F1-E7CC-4F65-99E1-167DEE6E2C68}">
      <dgm:prSet/>
      <dgm:spPr/>
      <dgm:t>
        <a:bodyPr/>
        <a:lstStyle/>
        <a:p>
          <a:endParaRPr lang="en-MY" sz="2200"/>
        </a:p>
      </dgm:t>
    </dgm:pt>
    <dgm:pt modelId="{90E38164-3F7D-425A-BDB9-1F6EDD28B1CC}">
      <dgm:prSet phldrT="[Text]" custT="1"/>
      <dgm:spPr/>
      <dgm:t>
        <a:bodyPr/>
        <a:lstStyle/>
        <a:p>
          <a:r>
            <a:rPr lang="en-US" sz="2200" smtClean="0">
              <a:latin typeface="Cambria" pitchFamily="18" charset="0"/>
            </a:rPr>
            <a:t>Kos(Costs)</a:t>
          </a:r>
          <a:endParaRPr lang="en-MY" sz="2200" dirty="0"/>
        </a:p>
      </dgm:t>
    </dgm:pt>
    <dgm:pt modelId="{BAAF1785-8105-4EC6-AA3D-2DF03FE95695}" type="parTrans" cxnId="{6229B9AE-552A-4909-B083-BC2DFE2C7B33}">
      <dgm:prSet custT="1"/>
      <dgm:spPr/>
      <dgm:t>
        <a:bodyPr/>
        <a:lstStyle/>
        <a:p>
          <a:endParaRPr lang="en-MY" sz="2200"/>
        </a:p>
      </dgm:t>
    </dgm:pt>
    <dgm:pt modelId="{071FE574-65D1-40C9-BF10-6E9F333E04E7}" type="sibTrans" cxnId="{6229B9AE-552A-4909-B083-BC2DFE2C7B33}">
      <dgm:prSet/>
      <dgm:spPr/>
      <dgm:t>
        <a:bodyPr/>
        <a:lstStyle/>
        <a:p>
          <a:endParaRPr lang="en-MY" sz="2200"/>
        </a:p>
      </dgm:t>
    </dgm:pt>
    <dgm:pt modelId="{616DE7D3-5011-411C-8091-41E41C985D50}">
      <dgm:prSet phldrT="[Text]" custT="1"/>
      <dgm:spPr/>
      <dgm:t>
        <a:bodyPr/>
        <a:lstStyle/>
        <a:p>
          <a:r>
            <a:rPr lang="en-US" sz="2200" smtClean="0">
              <a:latin typeface="Cambria" pitchFamily="18" charset="0"/>
            </a:rPr>
            <a:t>Sumber Manusia </a:t>
          </a:r>
          <a:r>
            <a:rPr lang="en-US" sz="2200" u="sng" smtClean="0">
              <a:effectLst>
                <a:outerShdw blurRad="38100" dist="38100" dir="2700000" algn="tl">
                  <a:srgbClr val="C0C0C0"/>
                </a:outerShdw>
              </a:effectLst>
              <a:hlinkClick xmlns:r="http://schemas.openxmlformats.org/officeDocument/2006/relationships" r:id="" action="ppaction://noaction"/>
            </a:rPr>
            <a:t> </a:t>
          </a:r>
          <a:r>
            <a:rPr lang="en-US" sz="2200" smtClean="0">
              <a:latin typeface="Cambria" pitchFamily="18" charset="0"/>
            </a:rPr>
            <a:t>(</a:t>
          </a:r>
          <a:r>
            <a:rPr lang="en-US" sz="2200" i="1" smtClean="0">
              <a:latin typeface="Cambria" pitchFamily="18" charset="0"/>
            </a:rPr>
            <a:t>Human</a:t>
          </a:r>
          <a:r>
            <a:rPr lang="en-US" sz="2200" smtClean="0">
              <a:latin typeface="Cambria" pitchFamily="18" charset="0"/>
            </a:rPr>
            <a:t>)</a:t>
          </a:r>
          <a:endParaRPr lang="en-MY" sz="2200" dirty="0"/>
        </a:p>
      </dgm:t>
    </dgm:pt>
    <dgm:pt modelId="{71826FC8-5A11-486B-829C-024C453139A2}" type="parTrans" cxnId="{E0BDFD05-17C7-4A4A-8C12-98E894FE3E95}">
      <dgm:prSet custT="1"/>
      <dgm:spPr/>
      <dgm:t>
        <a:bodyPr/>
        <a:lstStyle/>
        <a:p>
          <a:endParaRPr lang="en-MY" sz="2200"/>
        </a:p>
      </dgm:t>
    </dgm:pt>
    <dgm:pt modelId="{98407E7F-1B40-475B-B9F0-FABCAE157325}" type="sibTrans" cxnId="{E0BDFD05-17C7-4A4A-8C12-98E894FE3E95}">
      <dgm:prSet/>
      <dgm:spPr/>
      <dgm:t>
        <a:bodyPr/>
        <a:lstStyle/>
        <a:p>
          <a:endParaRPr lang="en-MY" sz="2200"/>
        </a:p>
      </dgm:t>
    </dgm:pt>
    <dgm:pt modelId="{9540462B-3C15-47E4-A579-603F0B59CF7F}">
      <dgm:prSet phldrT="[Text]" custT="1"/>
      <dgm:spPr/>
      <dgm:t>
        <a:bodyPr/>
        <a:lstStyle/>
        <a:p>
          <a:r>
            <a:rPr lang="en-US" sz="2200" smtClean="0">
              <a:latin typeface="Cambria" pitchFamily="18" charset="0"/>
            </a:rPr>
            <a:t>Struktur Organisasi (Organisation</a:t>
          </a:r>
          <a:r>
            <a:rPr lang="en-US" sz="2200" i="1" smtClean="0">
              <a:latin typeface="Cambria" pitchFamily="18" charset="0"/>
            </a:rPr>
            <a:t> structure</a:t>
          </a:r>
          <a:r>
            <a:rPr lang="en-US" sz="2200" smtClean="0">
              <a:latin typeface="Cambria" pitchFamily="18" charset="0"/>
            </a:rPr>
            <a:t>)</a:t>
          </a:r>
          <a:endParaRPr lang="en-MY" sz="2200" dirty="0"/>
        </a:p>
      </dgm:t>
    </dgm:pt>
    <dgm:pt modelId="{C5B8888D-D7EE-4B8B-AFFB-273A8FBDF3F9}" type="parTrans" cxnId="{3A2C7969-4350-45B1-88D5-C44F680A5D65}">
      <dgm:prSet custT="1"/>
      <dgm:spPr/>
      <dgm:t>
        <a:bodyPr/>
        <a:lstStyle/>
        <a:p>
          <a:endParaRPr lang="en-MY" sz="2200"/>
        </a:p>
      </dgm:t>
    </dgm:pt>
    <dgm:pt modelId="{E68C2250-43EF-416F-BF4B-521DBB9C0AEA}" type="sibTrans" cxnId="{3A2C7969-4350-45B1-88D5-C44F680A5D65}">
      <dgm:prSet/>
      <dgm:spPr/>
      <dgm:t>
        <a:bodyPr/>
        <a:lstStyle/>
        <a:p>
          <a:endParaRPr lang="en-MY" sz="2200"/>
        </a:p>
      </dgm:t>
    </dgm:pt>
    <dgm:pt modelId="{CB75F079-B32A-4268-A01E-9571C1F481B7}" type="pres">
      <dgm:prSet presAssocID="{398ACF64-3D95-47C3-9EE4-1F199FB8AA7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2540B-2EE3-49CD-812A-271D1F4097BC}" type="pres">
      <dgm:prSet presAssocID="{4CCA7EA3-EBD4-4FE1-8ADE-6C458B33A099}" presName="centerShape" presStyleLbl="node0" presStyleIdx="0" presStyleCnt="1" custScaleX="143887" custScaleY="115225"/>
      <dgm:spPr/>
      <dgm:t>
        <a:bodyPr/>
        <a:lstStyle/>
        <a:p>
          <a:endParaRPr lang="en-MY"/>
        </a:p>
      </dgm:t>
    </dgm:pt>
    <dgm:pt modelId="{6806050E-8298-476F-ADFD-E441C8251A73}" type="pres">
      <dgm:prSet presAssocID="{C6DADB33-A4B6-417F-B991-DCB6CFD06D5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CC179361-39CD-4D05-852E-80FDACDAF923}" type="pres">
      <dgm:prSet presAssocID="{C6DADB33-A4B6-417F-B991-DCB6CFD06D5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92CAFAC-D05D-45C8-98D5-5DC68BB677DC}" type="pres">
      <dgm:prSet presAssocID="{2A5197E3-86F4-4318-BC53-4B5D8E9733B1}" presName="node" presStyleLbl="node1" presStyleIdx="0" presStyleCnt="6" custScaleX="140462" custScaleY="9836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2DF7B7A-3530-4B41-9F2A-AA535F32A4D1}" type="pres">
      <dgm:prSet presAssocID="{F1060DBF-461D-42F9-A7C0-C444A4EBC13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41CAEA75-EEF3-4CD4-9E13-65DDE423694E}" type="pres">
      <dgm:prSet presAssocID="{F1060DBF-461D-42F9-A7C0-C444A4EBC13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B558EECB-1630-4C51-9114-F83CE35D2E35}" type="pres">
      <dgm:prSet presAssocID="{35CB4C47-9B3D-445F-9EE9-BF06A80A4938}" presName="node" presStyleLbl="node1" presStyleIdx="1" presStyleCnt="6" custScaleX="158163" custScaleY="109297" custRadScaleRad="121116" custRadScaleInc="16146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5207123-8997-4CB6-B3AE-3489195FE8C4}" type="pres">
      <dgm:prSet presAssocID="{E8031B38-D4CC-477D-AB71-7BE7F06275F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F4CEC2DA-E457-4952-8DCC-F03A509667B6}" type="pres">
      <dgm:prSet presAssocID="{E8031B38-D4CC-477D-AB71-7BE7F06275F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28F369E-2372-4E3F-9CBC-ADC9E704309E}" type="pres">
      <dgm:prSet presAssocID="{C18614E6-460E-4061-AAE8-E82EB7AD7DAB}" presName="node" presStyleLbl="node1" presStyleIdx="2" presStyleCnt="6" custScaleX="151715" custScaleY="101735" custRadScaleRad="123095" custRadScaleInc="-1503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6EC1382-E299-4098-87D8-AEE1E30B31E7}" type="pres">
      <dgm:prSet presAssocID="{BAAF1785-8105-4EC6-AA3D-2DF03FE95695}" presName="parTrans" presStyleLbl="sibTrans2D1" presStyleIdx="3" presStyleCnt="6"/>
      <dgm:spPr/>
      <dgm:t>
        <a:bodyPr/>
        <a:lstStyle/>
        <a:p>
          <a:endParaRPr lang="en-US"/>
        </a:p>
      </dgm:t>
    </dgm:pt>
    <dgm:pt modelId="{CB47B37E-DAA7-4B92-9695-2E73A8566004}" type="pres">
      <dgm:prSet presAssocID="{BAAF1785-8105-4EC6-AA3D-2DF03FE9569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14D7C1CD-7C14-4AB3-B6D4-E473DC254115}" type="pres">
      <dgm:prSet presAssocID="{90E38164-3F7D-425A-BDB9-1F6EDD28B1CC}" presName="node" presStyleLbl="node1" presStyleIdx="3" presStyleCnt="6" custScaleX="141002" custScaleY="81148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5123CA7-E5D0-4103-9164-09479272E23A}" type="pres">
      <dgm:prSet presAssocID="{71826FC8-5A11-486B-829C-024C453139A2}" presName="parTrans" presStyleLbl="sibTrans2D1" presStyleIdx="4" presStyleCnt="6"/>
      <dgm:spPr/>
      <dgm:t>
        <a:bodyPr/>
        <a:lstStyle/>
        <a:p>
          <a:endParaRPr lang="en-US"/>
        </a:p>
      </dgm:t>
    </dgm:pt>
    <dgm:pt modelId="{222D727F-DA8C-4598-A7EB-93AD366037B4}" type="pres">
      <dgm:prSet presAssocID="{71826FC8-5A11-486B-829C-024C453139A2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2CFF135C-8916-43C0-A9DD-FE32FD0B74DE}" type="pres">
      <dgm:prSet presAssocID="{616DE7D3-5011-411C-8091-41E41C985D50}" presName="node" presStyleLbl="node1" presStyleIdx="4" presStyleCnt="6" custScaleX="146778" custScaleY="110063" custRadScaleRad="118760" custRadScaleInc="1303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3540B04-6D2A-4779-A948-6073E0EA7150}" type="pres">
      <dgm:prSet presAssocID="{C5B8888D-D7EE-4B8B-AFFB-273A8FBDF3F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065C1D6-81C0-48CA-9EF2-EBC7810B2782}" type="pres">
      <dgm:prSet presAssocID="{C5B8888D-D7EE-4B8B-AFFB-273A8FBDF3F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0D6CEB8E-AFC3-4A4D-BA4A-BCF2DAA847FE}" type="pres">
      <dgm:prSet presAssocID="{9540462B-3C15-47E4-A579-603F0B59CF7F}" presName="node" presStyleLbl="node1" presStyleIdx="5" presStyleCnt="6" custScaleX="156419" custScaleY="104861" custRadScaleRad="119828" custRadScaleInc="-2039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3A2C7969-4350-45B1-88D5-C44F680A5D65}" srcId="{4CCA7EA3-EBD4-4FE1-8ADE-6C458B33A099}" destId="{9540462B-3C15-47E4-A579-603F0B59CF7F}" srcOrd="5" destOrd="0" parTransId="{C5B8888D-D7EE-4B8B-AFFB-273A8FBDF3F9}" sibTransId="{E68C2250-43EF-416F-BF4B-521DBB9C0AEA}"/>
    <dgm:cxn modelId="{936B0254-7C3D-4AE8-B0C6-86DE815B273B}" type="presOf" srcId="{71826FC8-5A11-486B-829C-024C453139A2}" destId="{222D727F-DA8C-4598-A7EB-93AD366037B4}" srcOrd="1" destOrd="0" presId="urn:microsoft.com/office/officeart/2005/8/layout/radial5"/>
    <dgm:cxn modelId="{DAB7D3F1-E7CC-4F65-99E1-167DEE6E2C68}" srcId="{4CCA7EA3-EBD4-4FE1-8ADE-6C458B33A099}" destId="{C18614E6-460E-4061-AAE8-E82EB7AD7DAB}" srcOrd="2" destOrd="0" parTransId="{E8031B38-D4CC-477D-AB71-7BE7F06275F8}" sibTransId="{AF79FE89-DCC5-4BE7-B81C-59DAAB77E96D}"/>
    <dgm:cxn modelId="{5C765F64-C2AB-40EF-8911-CB0190F5D683}" type="presOf" srcId="{35CB4C47-9B3D-445F-9EE9-BF06A80A4938}" destId="{B558EECB-1630-4C51-9114-F83CE35D2E35}" srcOrd="0" destOrd="0" presId="urn:microsoft.com/office/officeart/2005/8/layout/radial5"/>
    <dgm:cxn modelId="{FCCB79A9-1D78-4E56-8E31-3C0BF30338AD}" type="presOf" srcId="{4CCA7EA3-EBD4-4FE1-8ADE-6C458B33A099}" destId="{1FE2540B-2EE3-49CD-812A-271D1F4097BC}" srcOrd="0" destOrd="0" presId="urn:microsoft.com/office/officeart/2005/8/layout/radial5"/>
    <dgm:cxn modelId="{F1FEDB88-3BDF-4512-AF93-FB6A66BB4A07}" type="presOf" srcId="{398ACF64-3D95-47C3-9EE4-1F199FB8AA7F}" destId="{CB75F079-B32A-4268-A01E-9571C1F481B7}" srcOrd="0" destOrd="0" presId="urn:microsoft.com/office/officeart/2005/8/layout/radial5"/>
    <dgm:cxn modelId="{2BFAEE5F-282F-4240-8A64-09BD8DDCBA7F}" type="presOf" srcId="{F1060DBF-461D-42F9-A7C0-C444A4EBC13F}" destId="{41CAEA75-EEF3-4CD4-9E13-65DDE423694E}" srcOrd="1" destOrd="0" presId="urn:microsoft.com/office/officeart/2005/8/layout/radial5"/>
    <dgm:cxn modelId="{0C0615AC-00C1-4213-8DB5-EDEAAEE4DED7}" type="presOf" srcId="{E8031B38-D4CC-477D-AB71-7BE7F06275F8}" destId="{E5207123-8997-4CB6-B3AE-3489195FE8C4}" srcOrd="0" destOrd="0" presId="urn:microsoft.com/office/officeart/2005/8/layout/radial5"/>
    <dgm:cxn modelId="{8A30FA93-50EA-4342-BF0A-CA4ED162EB5D}" type="presOf" srcId="{9540462B-3C15-47E4-A579-603F0B59CF7F}" destId="{0D6CEB8E-AFC3-4A4D-BA4A-BCF2DAA847FE}" srcOrd="0" destOrd="0" presId="urn:microsoft.com/office/officeart/2005/8/layout/radial5"/>
    <dgm:cxn modelId="{E0BDFD05-17C7-4A4A-8C12-98E894FE3E95}" srcId="{4CCA7EA3-EBD4-4FE1-8ADE-6C458B33A099}" destId="{616DE7D3-5011-411C-8091-41E41C985D50}" srcOrd="4" destOrd="0" parTransId="{71826FC8-5A11-486B-829C-024C453139A2}" sibTransId="{98407E7F-1B40-475B-B9F0-FABCAE157325}"/>
    <dgm:cxn modelId="{6229B9AE-552A-4909-B083-BC2DFE2C7B33}" srcId="{4CCA7EA3-EBD4-4FE1-8ADE-6C458B33A099}" destId="{90E38164-3F7D-425A-BDB9-1F6EDD28B1CC}" srcOrd="3" destOrd="0" parTransId="{BAAF1785-8105-4EC6-AA3D-2DF03FE95695}" sibTransId="{071FE574-65D1-40C9-BF10-6E9F333E04E7}"/>
    <dgm:cxn modelId="{4A7E9E82-277D-4F98-B4F0-D52008CFFD49}" type="presOf" srcId="{616DE7D3-5011-411C-8091-41E41C985D50}" destId="{2CFF135C-8916-43C0-A9DD-FE32FD0B74DE}" srcOrd="0" destOrd="0" presId="urn:microsoft.com/office/officeart/2005/8/layout/radial5"/>
    <dgm:cxn modelId="{5C787939-0A8C-423B-B59F-3B6D7D0FCA91}" type="presOf" srcId="{2A5197E3-86F4-4318-BC53-4B5D8E9733B1}" destId="{092CAFAC-D05D-45C8-98D5-5DC68BB677DC}" srcOrd="0" destOrd="0" presId="urn:microsoft.com/office/officeart/2005/8/layout/radial5"/>
    <dgm:cxn modelId="{A2F62EC7-44B9-41FD-9CD9-EA26FCD91AA5}" type="presOf" srcId="{BAAF1785-8105-4EC6-AA3D-2DF03FE95695}" destId="{F6EC1382-E299-4098-87D8-AEE1E30B31E7}" srcOrd="0" destOrd="0" presId="urn:microsoft.com/office/officeart/2005/8/layout/radial5"/>
    <dgm:cxn modelId="{D84BAE64-D86A-4D76-AE07-79CB8AB63DCE}" type="presOf" srcId="{BAAF1785-8105-4EC6-AA3D-2DF03FE95695}" destId="{CB47B37E-DAA7-4B92-9695-2E73A8566004}" srcOrd="1" destOrd="0" presId="urn:microsoft.com/office/officeart/2005/8/layout/radial5"/>
    <dgm:cxn modelId="{FF83DB43-4992-4396-A49F-33178EEA6622}" type="presOf" srcId="{C5B8888D-D7EE-4B8B-AFFB-273A8FBDF3F9}" destId="{7065C1D6-81C0-48CA-9EF2-EBC7810B2782}" srcOrd="1" destOrd="0" presId="urn:microsoft.com/office/officeart/2005/8/layout/radial5"/>
    <dgm:cxn modelId="{8C5B0F17-276A-4093-9055-01E5D8D4FB09}" type="presOf" srcId="{C5B8888D-D7EE-4B8B-AFFB-273A8FBDF3F9}" destId="{E3540B04-6D2A-4779-A948-6073E0EA7150}" srcOrd="0" destOrd="0" presId="urn:microsoft.com/office/officeart/2005/8/layout/radial5"/>
    <dgm:cxn modelId="{875D2E70-D872-445A-A923-EC3BD5E8E026}" type="presOf" srcId="{90E38164-3F7D-425A-BDB9-1F6EDD28B1CC}" destId="{14D7C1CD-7C14-4AB3-B6D4-E473DC254115}" srcOrd="0" destOrd="0" presId="urn:microsoft.com/office/officeart/2005/8/layout/radial5"/>
    <dgm:cxn modelId="{25EE2D96-2DF5-4FCE-A3BA-CA1C6D54BEA4}" srcId="{4CCA7EA3-EBD4-4FE1-8ADE-6C458B33A099}" destId="{35CB4C47-9B3D-445F-9EE9-BF06A80A4938}" srcOrd="1" destOrd="0" parTransId="{F1060DBF-461D-42F9-A7C0-C444A4EBC13F}" sibTransId="{5B8E9A4E-4C66-4360-8D76-156BDB769BDB}"/>
    <dgm:cxn modelId="{2CA2B6BF-A4DE-4412-91A1-A9A35F8BFFB0}" type="presOf" srcId="{C6DADB33-A4B6-417F-B991-DCB6CFD06D56}" destId="{CC179361-39CD-4D05-852E-80FDACDAF923}" srcOrd="1" destOrd="0" presId="urn:microsoft.com/office/officeart/2005/8/layout/radial5"/>
    <dgm:cxn modelId="{E40B25B9-DC09-407E-9DC7-2195540F8F62}" type="presOf" srcId="{C18614E6-460E-4061-AAE8-E82EB7AD7DAB}" destId="{028F369E-2372-4E3F-9CBC-ADC9E704309E}" srcOrd="0" destOrd="0" presId="urn:microsoft.com/office/officeart/2005/8/layout/radial5"/>
    <dgm:cxn modelId="{F445DFF9-6048-434A-ACB5-E175703F58BD}" srcId="{4CCA7EA3-EBD4-4FE1-8ADE-6C458B33A099}" destId="{2A5197E3-86F4-4318-BC53-4B5D8E9733B1}" srcOrd="0" destOrd="0" parTransId="{C6DADB33-A4B6-417F-B991-DCB6CFD06D56}" sibTransId="{9B858032-DCEA-41AE-B4BD-CDC3B7C34F38}"/>
    <dgm:cxn modelId="{76C08461-3E09-4EAF-98B9-C439190378C9}" type="presOf" srcId="{F1060DBF-461D-42F9-A7C0-C444A4EBC13F}" destId="{E2DF7B7A-3530-4B41-9F2A-AA535F32A4D1}" srcOrd="0" destOrd="0" presId="urn:microsoft.com/office/officeart/2005/8/layout/radial5"/>
    <dgm:cxn modelId="{7941C619-1564-4BA7-A45A-1EA0996B0708}" type="presOf" srcId="{E8031B38-D4CC-477D-AB71-7BE7F06275F8}" destId="{F4CEC2DA-E457-4952-8DCC-F03A509667B6}" srcOrd="1" destOrd="0" presId="urn:microsoft.com/office/officeart/2005/8/layout/radial5"/>
    <dgm:cxn modelId="{F1E69669-B5A2-4D88-B2F5-6E34AB7625F4}" type="presOf" srcId="{C6DADB33-A4B6-417F-B991-DCB6CFD06D56}" destId="{6806050E-8298-476F-ADFD-E441C8251A73}" srcOrd="0" destOrd="0" presId="urn:microsoft.com/office/officeart/2005/8/layout/radial5"/>
    <dgm:cxn modelId="{2073DE23-0001-4C4F-AEE6-8F0A57E1BBD0}" srcId="{398ACF64-3D95-47C3-9EE4-1F199FB8AA7F}" destId="{4CCA7EA3-EBD4-4FE1-8ADE-6C458B33A099}" srcOrd="0" destOrd="0" parTransId="{DF4F8BA9-213A-42C9-9342-C81A709E9DF7}" sibTransId="{9F10B53E-B79B-42EA-A956-CD0B5B41B77A}"/>
    <dgm:cxn modelId="{67E810EE-4D61-470F-9182-D920BE1A818F}" type="presOf" srcId="{71826FC8-5A11-486B-829C-024C453139A2}" destId="{25123CA7-E5D0-4103-9164-09479272E23A}" srcOrd="0" destOrd="0" presId="urn:microsoft.com/office/officeart/2005/8/layout/radial5"/>
    <dgm:cxn modelId="{CBA5766D-FD98-40C1-877A-2722F296A8D9}" type="presParOf" srcId="{CB75F079-B32A-4268-A01E-9571C1F481B7}" destId="{1FE2540B-2EE3-49CD-812A-271D1F4097BC}" srcOrd="0" destOrd="0" presId="urn:microsoft.com/office/officeart/2005/8/layout/radial5"/>
    <dgm:cxn modelId="{8FBCBC6E-D576-4E99-B8C8-DAF231113748}" type="presParOf" srcId="{CB75F079-B32A-4268-A01E-9571C1F481B7}" destId="{6806050E-8298-476F-ADFD-E441C8251A73}" srcOrd="1" destOrd="0" presId="urn:microsoft.com/office/officeart/2005/8/layout/radial5"/>
    <dgm:cxn modelId="{731CD498-FF04-4F38-91B6-CC77F8CFA153}" type="presParOf" srcId="{6806050E-8298-476F-ADFD-E441C8251A73}" destId="{CC179361-39CD-4D05-852E-80FDACDAF923}" srcOrd="0" destOrd="0" presId="urn:microsoft.com/office/officeart/2005/8/layout/radial5"/>
    <dgm:cxn modelId="{C54E94BD-77B2-4B84-BDE4-944DDA3F08D0}" type="presParOf" srcId="{CB75F079-B32A-4268-A01E-9571C1F481B7}" destId="{092CAFAC-D05D-45C8-98D5-5DC68BB677DC}" srcOrd="2" destOrd="0" presId="urn:microsoft.com/office/officeart/2005/8/layout/radial5"/>
    <dgm:cxn modelId="{E1E0FF49-904F-4CF0-B672-0416CD63245E}" type="presParOf" srcId="{CB75F079-B32A-4268-A01E-9571C1F481B7}" destId="{E2DF7B7A-3530-4B41-9F2A-AA535F32A4D1}" srcOrd="3" destOrd="0" presId="urn:microsoft.com/office/officeart/2005/8/layout/radial5"/>
    <dgm:cxn modelId="{BED92B1C-AC70-440E-94EA-65905ED0A3A7}" type="presParOf" srcId="{E2DF7B7A-3530-4B41-9F2A-AA535F32A4D1}" destId="{41CAEA75-EEF3-4CD4-9E13-65DDE423694E}" srcOrd="0" destOrd="0" presId="urn:microsoft.com/office/officeart/2005/8/layout/radial5"/>
    <dgm:cxn modelId="{000FCBC4-6EC1-48AE-B767-730B3E7EE957}" type="presParOf" srcId="{CB75F079-B32A-4268-A01E-9571C1F481B7}" destId="{B558EECB-1630-4C51-9114-F83CE35D2E35}" srcOrd="4" destOrd="0" presId="urn:microsoft.com/office/officeart/2005/8/layout/radial5"/>
    <dgm:cxn modelId="{930077A3-5029-4DDE-94EE-9F2B13B7682A}" type="presParOf" srcId="{CB75F079-B32A-4268-A01E-9571C1F481B7}" destId="{E5207123-8997-4CB6-B3AE-3489195FE8C4}" srcOrd="5" destOrd="0" presId="urn:microsoft.com/office/officeart/2005/8/layout/radial5"/>
    <dgm:cxn modelId="{D7540AC9-132A-4F9C-A76A-F1A5A9683B2D}" type="presParOf" srcId="{E5207123-8997-4CB6-B3AE-3489195FE8C4}" destId="{F4CEC2DA-E457-4952-8DCC-F03A509667B6}" srcOrd="0" destOrd="0" presId="urn:microsoft.com/office/officeart/2005/8/layout/radial5"/>
    <dgm:cxn modelId="{1AA4B902-8D4E-4EA0-AB86-06F1F20F57B4}" type="presParOf" srcId="{CB75F079-B32A-4268-A01E-9571C1F481B7}" destId="{028F369E-2372-4E3F-9CBC-ADC9E704309E}" srcOrd="6" destOrd="0" presId="urn:microsoft.com/office/officeart/2005/8/layout/radial5"/>
    <dgm:cxn modelId="{35A81AC3-64E5-4FF5-B353-86262CD82532}" type="presParOf" srcId="{CB75F079-B32A-4268-A01E-9571C1F481B7}" destId="{F6EC1382-E299-4098-87D8-AEE1E30B31E7}" srcOrd="7" destOrd="0" presId="urn:microsoft.com/office/officeart/2005/8/layout/radial5"/>
    <dgm:cxn modelId="{443D7512-E5BB-400E-BF2F-3E3B894B7CEB}" type="presParOf" srcId="{F6EC1382-E299-4098-87D8-AEE1E30B31E7}" destId="{CB47B37E-DAA7-4B92-9695-2E73A8566004}" srcOrd="0" destOrd="0" presId="urn:microsoft.com/office/officeart/2005/8/layout/radial5"/>
    <dgm:cxn modelId="{31124EC4-D2E8-4D69-B3EF-1C889F673CF7}" type="presParOf" srcId="{CB75F079-B32A-4268-A01E-9571C1F481B7}" destId="{14D7C1CD-7C14-4AB3-B6D4-E473DC254115}" srcOrd="8" destOrd="0" presId="urn:microsoft.com/office/officeart/2005/8/layout/radial5"/>
    <dgm:cxn modelId="{0476570A-EA69-4CCE-A6ED-F98D5D4AC23C}" type="presParOf" srcId="{CB75F079-B32A-4268-A01E-9571C1F481B7}" destId="{25123CA7-E5D0-4103-9164-09479272E23A}" srcOrd="9" destOrd="0" presId="urn:microsoft.com/office/officeart/2005/8/layout/radial5"/>
    <dgm:cxn modelId="{844DEDA4-054C-4593-AC45-4D50A85D9B3C}" type="presParOf" srcId="{25123CA7-E5D0-4103-9164-09479272E23A}" destId="{222D727F-DA8C-4598-A7EB-93AD366037B4}" srcOrd="0" destOrd="0" presId="urn:microsoft.com/office/officeart/2005/8/layout/radial5"/>
    <dgm:cxn modelId="{9602E677-23CF-49E5-A285-E8DD1205131F}" type="presParOf" srcId="{CB75F079-B32A-4268-A01E-9571C1F481B7}" destId="{2CFF135C-8916-43C0-A9DD-FE32FD0B74DE}" srcOrd="10" destOrd="0" presId="urn:microsoft.com/office/officeart/2005/8/layout/radial5"/>
    <dgm:cxn modelId="{D0C542A1-BE43-47F2-9530-8C2C5A353606}" type="presParOf" srcId="{CB75F079-B32A-4268-A01E-9571C1F481B7}" destId="{E3540B04-6D2A-4779-A948-6073E0EA7150}" srcOrd="11" destOrd="0" presId="urn:microsoft.com/office/officeart/2005/8/layout/radial5"/>
    <dgm:cxn modelId="{E5FAA7B5-7FBD-4ACC-B0BC-6D2203011D01}" type="presParOf" srcId="{E3540B04-6D2A-4779-A948-6073E0EA7150}" destId="{7065C1D6-81C0-48CA-9EF2-EBC7810B2782}" srcOrd="0" destOrd="0" presId="urn:microsoft.com/office/officeart/2005/8/layout/radial5"/>
    <dgm:cxn modelId="{C3111994-8BFC-49DF-BCC2-58E6E47571F4}" type="presParOf" srcId="{CB75F079-B32A-4268-A01E-9571C1F481B7}" destId="{0D6CEB8E-AFC3-4A4D-BA4A-BCF2DAA847F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AD41B-C535-4881-8AD2-D67E9A380E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910C2B53-D358-4359-A00B-9D238C64782F}">
      <dgm:prSet phldrT="[Text]"/>
      <dgm:spPr/>
      <dgm:t>
        <a:bodyPr/>
        <a:lstStyle/>
        <a:p>
          <a:r>
            <a:rPr lang="en-MY" dirty="0" smtClean="0">
              <a:latin typeface="Candara" panose="020E0502030303020204" pitchFamily="34" charset="0"/>
            </a:rPr>
            <a:t>Kos </a:t>
          </a:r>
          <a:r>
            <a:rPr lang="en-MY" dirty="0" err="1" smtClean="0">
              <a:latin typeface="Candara" panose="020E0502030303020204" pitchFamily="34" charset="0"/>
            </a:rPr>
            <a:t>Perkakasan</a:t>
          </a:r>
          <a:endParaRPr lang="en-MY" dirty="0"/>
        </a:p>
      </dgm:t>
    </dgm:pt>
    <dgm:pt modelId="{D9D0E0EE-CFA6-434B-8FD4-A74EA20C6ECA}" type="parTrans" cxnId="{5384B2BC-EEF0-45AE-AAFB-E03B74491244}">
      <dgm:prSet/>
      <dgm:spPr/>
      <dgm:t>
        <a:bodyPr/>
        <a:lstStyle/>
        <a:p>
          <a:endParaRPr lang="en-MY"/>
        </a:p>
      </dgm:t>
    </dgm:pt>
    <dgm:pt modelId="{8EA4D758-F5C2-415B-AAE1-9C777D9911F4}" type="sibTrans" cxnId="{5384B2BC-EEF0-45AE-AAFB-E03B74491244}">
      <dgm:prSet/>
      <dgm:spPr/>
      <dgm:t>
        <a:bodyPr/>
        <a:lstStyle/>
        <a:p>
          <a:endParaRPr lang="en-MY"/>
        </a:p>
      </dgm:t>
    </dgm:pt>
    <dgm:pt modelId="{0B2CDF1D-55A0-497E-B23F-69F8A4787175}">
      <dgm:prSet phldrT="[Text]"/>
      <dgm:spPr/>
      <dgm:t>
        <a:bodyPr/>
        <a:lstStyle/>
        <a:p>
          <a:r>
            <a:rPr lang="en-MY" dirty="0" smtClean="0">
              <a:latin typeface="Candara" panose="020E0502030303020204" pitchFamily="34" charset="0"/>
            </a:rPr>
            <a:t>Kos </a:t>
          </a:r>
          <a:r>
            <a:rPr lang="en-MY" dirty="0" err="1" smtClean="0">
              <a:latin typeface="Candara" panose="020E0502030303020204" pitchFamily="34" charset="0"/>
            </a:rPr>
            <a:t>Latihan</a:t>
          </a:r>
          <a:r>
            <a:rPr lang="en-MY" dirty="0" smtClean="0">
              <a:latin typeface="Candara" panose="020E0502030303020204" pitchFamily="34" charset="0"/>
            </a:rPr>
            <a:t> </a:t>
          </a:r>
          <a:r>
            <a:rPr lang="en-MY" dirty="0" err="1" smtClean="0">
              <a:latin typeface="Candara" panose="020E0502030303020204" pitchFamily="34" charset="0"/>
            </a:rPr>
            <a:t>untuk</a:t>
          </a:r>
          <a:r>
            <a:rPr lang="en-MY" dirty="0" smtClean="0">
              <a:latin typeface="Candara" panose="020E0502030303020204" pitchFamily="34" charset="0"/>
            </a:rPr>
            <a:t> </a:t>
          </a:r>
          <a:r>
            <a:rPr lang="en-MY" dirty="0" err="1" smtClean="0">
              <a:latin typeface="Candara" panose="020E0502030303020204" pitchFamily="34" charset="0"/>
            </a:rPr>
            <a:t>pegawai</a:t>
          </a:r>
          <a:r>
            <a:rPr lang="en-MY" dirty="0" smtClean="0">
              <a:latin typeface="Candara" panose="020E0502030303020204" pitchFamily="34" charset="0"/>
            </a:rPr>
            <a:t> </a:t>
          </a:r>
          <a:r>
            <a:rPr lang="en-MY" dirty="0" err="1" smtClean="0">
              <a:latin typeface="Candara" panose="020E0502030303020204" pitchFamily="34" charset="0"/>
            </a:rPr>
            <a:t>kewangan</a:t>
          </a:r>
          <a:r>
            <a:rPr lang="en-MY" dirty="0" smtClean="0">
              <a:latin typeface="Candara" panose="020E0502030303020204" pitchFamily="34" charset="0"/>
            </a:rPr>
            <a:t> </a:t>
          </a:r>
          <a:endParaRPr lang="en-MY" dirty="0"/>
        </a:p>
      </dgm:t>
    </dgm:pt>
    <dgm:pt modelId="{8E965C88-8436-4138-88BA-59C65966DFF4}" type="parTrans" cxnId="{6B976C82-F958-4874-93F8-069E1C778F1E}">
      <dgm:prSet/>
      <dgm:spPr/>
      <dgm:t>
        <a:bodyPr/>
        <a:lstStyle/>
        <a:p>
          <a:endParaRPr lang="en-MY"/>
        </a:p>
      </dgm:t>
    </dgm:pt>
    <dgm:pt modelId="{24556C5B-0218-43CA-A08A-056BB0D70740}" type="sibTrans" cxnId="{6B976C82-F958-4874-93F8-069E1C778F1E}">
      <dgm:prSet/>
      <dgm:spPr/>
      <dgm:t>
        <a:bodyPr/>
        <a:lstStyle/>
        <a:p>
          <a:endParaRPr lang="en-MY"/>
        </a:p>
      </dgm:t>
    </dgm:pt>
    <dgm:pt modelId="{0152DBC3-261E-432E-8984-70BB2B8922A3}">
      <dgm:prSet phldrT="[Text]"/>
      <dgm:spPr/>
      <dgm:t>
        <a:bodyPr/>
        <a:lstStyle/>
        <a:p>
          <a:endParaRPr lang="en-MY" dirty="0"/>
        </a:p>
      </dgm:t>
    </dgm:pt>
    <dgm:pt modelId="{8F1DBA05-B44C-4DEB-833E-501578F37977}" type="parTrans" cxnId="{DB69FBE1-C342-48B1-912E-A809BDAAD68E}">
      <dgm:prSet/>
      <dgm:spPr/>
      <dgm:t>
        <a:bodyPr/>
        <a:lstStyle/>
        <a:p>
          <a:endParaRPr lang="en-MY"/>
        </a:p>
      </dgm:t>
    </dgm:pt>
    <dgm:pt modelId="{985B5C3E-3D80-487D-88AC-C0C1AA935400}" type="sibTrans" cxnId="{DB69FBE1-C342-48B1-912E-A809BDAAD68E}">
      <dgm:prSet/>
      <dgm:spPr/>
      <dgm:t>
        <a:bodyPr/>
        <a:lstStyle/>
        <a:p>
          <a:endParaRPr lang="en-MY"/>
        </a:p>
      </dgm:t>
    </dgm:pt>
    <dgm:pt modelId="{33A32A85-BFF6-40FA-980F-1EF51E9F9ADA}" type="pres">
      <dgm:prSet presAssocID="{CF0AD41B-C535-4881-8AD2-D67E9A380E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2A2213-E897-4538-AFBB-5151C7BC2B98}" type="pres">
      <dgm:prSet presAssocID="{910C2B53-D358-4359-A00B-9D238C64782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FA8A617-24C6-40D7-B5CE-1F10EED64715}" type="pres">
      <dgm:prSet presAssocID="{8EA4D758-F5C2-415B-AAE1-9C777D9911F4}" presName="spacer" presStyleCnt="0"/>
      <dgm:spPr/>
    </dgm:pt>
    <dgm:pt modelId="{3F17184B-699A-4C84-9482-89D5A1992A07}" type="pres">
      <dgm:prSet presAssocID="{0B2CDF1D-55A0-497E-B23F-69F8A4787175}" presName="parentText" presStyleLbl="node1" presStyleIdx="1" presStyleCnt="2" custLinFactNeighborY="12557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7286CE1-B913-4AFA-805E-CC5DD853ADF3}" type="pres">
      <dgm:prSet presAssocID="{0B2CDF1D-55A0-497E-B23F-69F8A478717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A192C0F3-F554-4A54-A436-A1B42F8C62B0}" type="presOf" srcId="{CF0AD41B-C535-4881-8AD2-D67E9A380EB2}" destId="{33A32A85-BFF6-40FA-980F-1EF51E9F9ADA}" srcOrd="0" destOrd="0" presId="urn:microsoft.com/office/officeart/2005/8/layout/vList2"/>
    <dgm:cxn modelId="{5384B2BC-EEF0-45AE-AAFB-E03B74491244}" srcId="{CF0AD41B-C535-4881-8AD2-D67E9A380EB2}" destId="{910C2B53-D358-4359-A00B-9D238C64782F}" srcOrd="0" destOrd="0" parTransId="{D9D0E0EE-CFA6-434B-8FD4-A74EA20C6ECA}" sibTransId="{8EA4D758-F5C2-415B-AAE1-9C777D9911F4}"/>
    <dgm:cxn modelId="{05CA0A02-3656-42F0-A4AE-F56139A7D325}" type="presOf" srcId="{0152DBC3-261E-432E-8984-70BB2B8922A3}" destId="{27286CE1-B913-4AFA-805E-CC5DD853ADF3}" srcOrd="0" destOrd="0" presId="urn:microsoft.com/office/officeart/2005/8/layout/vList2"/>
    <dgm:cxn modelId="{99ACE4FE-F963-4B8A-ACAA-2D30FAF29AF6}" type="presOf" srcId="{0B2CDF1D-55A0-497E-B23F-69F8A4787175}" destId="{3F17184B-699A-4C84-9482-89D5A1992A07}" srcOrd="0" destOrd="0" presId="urn:microsoft.com/office/officeart/2005/8/layout/vList2"/>
    <dgm:cxn modelId="{C55B86F4-9EF6-42CD-B9EB-03C03EF56F2C}" type="presOf" srcId="{910C2B53-D358-4359-A00B-9D238C64782F}" destId="{6A2A2213-E897-4538-AFBB-5151C7BC2B98}" srcOrd="0" destOrd="0" presId="urn:microsoft.com/office/officeart/2005/8/layout/vList2"/>
    <dgm:cxn modelId="{6B976C82-F958-4874-93F8-069E1C778F1E}" srcId="{CF0AD41B-C535-4881-8AD2-D67E9A380EB2}" destId="{0B2CDF1D-55A0-497E-B23F-69F8A4787175}" srcOrd="1" destOrd="0" parTransId="{8E965C88-8436-4138-88BA-59C65966DFF4}" sibTransId="{24556C5B-0218-43CA-A08A-056BB0D70740}"/>
    <dgm:cxn modelId="{DB69FBE1-C342-48B1-912E-A809BDAAD68E}" srcId="{0B2CDF1D-55A0-497E-B23F-69F8A4787175}" destId="{0152DBC3-261E-432E-8984-70BB2B8922A3}" srcOrd="0" destOrd="0" parTransId="{8F1DBA05-B44C-4DEB-833E-501578F37977}" sibTransId="{985B5C3E-3D80-487D-88AC-C0C1AA935400}"/>
    <dgm:cxn modelId="{128F1C5E-D9F3-4F95-8959-CA9B2F9E2A93}" type="presParOf" srcId="{33A32A85-BFF6-40FA-980F-1EF51E9F9ADA}" destId="{6A2A2213-E897-4538-AFBB-5151C7BC2B98}" srcOrd="0" destOrd="0" presId="urn:microsoft.com/office/officeart/2005/8/layout/vList2"/>
    <dgm:cxn modelId="{53A661D6-4384-4FCC-A1DE-C8EEB1228F9F}" type="presParOf" srcId="{33A32A85-BFF6-40FA-980F-1EF51E9F9ADA}" destId="{3FA8A617-24C6-40D7-B5CE-1F10EED64715}" srcOrd="1" destOrd="0" presId="urn:microsoft.com/office/officeart/2005/8/layout/vList2"/>
    <dgm:cxn modelId="{6F93D5E3-FE43-44C7-9CA6-AA67F57AF090}" type="presParOf" srcId="{33A32A85-BFF6-40FA-980F-1EF51E9F9ADA}" destId="{3F17184B-699A-4C84-9482-89D5A1992A07}" srcOrd="2" destOrd="0" presId="urn:microsoft.com/office/officeart/2005/8/layout/vList2"/>
    <dgm:cxn modelId="{76E0A29D-A574-4FA2-A0C5-62C5AA7A9D49}" type="presParOf" srcId="{33A32A85-BFF6-40FA-980F-1EF51E9F9ADA}" destId="{27286CE1-B913-4AFA-805E-CC5DD853ADF3}" srcOrd="3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74E75-730F-4C09-BF51-E0C1BD037C1F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MY"/>
        </a:p>
      </dgm:t>
    </dgm:pt>
    <dgm:pt modelId="{2B778CC4-8F39-410C-BC7F-3B825D5A682F}">
      <dgm:prSet phldrT="[Text]" custT="1"/>
      <dgm:spPr/>
      <dgm:t>
        <a:bodyPr/>
        <a:lstStyle/>
        <a:p>
          <a:pPr algn="ctr"/>
          <a:r>
            <a:rPr lang="en-MY" sz="2400" dirty="0" err="1" smtClean="0"/>
            <a:t>Kekurangan</a:t>
          </a:r>
          <a:r>
            <a:rPr lang="en-MY" sz="2400" dirty="0" smtClean="0"/>
            <a:t> </a:t>
          </a:r>
          <a:r>
            <a:rPr lang="en-MY" sz="2400" dirty="0" err="1" smtClean="0"/>
            <a:t>Pengalaman</a:t>
          </a:r>
          <a:r>
            <a:rPr lang="en-MY" sz="2400" dirty="0" smtClean="0"/>
            <a:t> AJK</a:t>
          </a:r>
          <a:endParaRPr lang="en-MY" sz="2400" dirty="0"/>
        </a:p>
      </dgm:t>
    </dgm:pt>
    <dgm:pt modelId="{D5C77E36-02F8-41D9-8DA1-947D4B2429C0}" type="parTrans" cxnId="{55F14CCE-3A70-41A0-9FF0-243C0D3F71C7}">
      <dgm:prSet/>
      <dgm:spPr/>
      <dgm:t>
        <a:bodyPr/>
        <a:lstStyle/>
        <a:p>
          <a:endParaRPr lang="en-MY" sz="2400"/>
        </a:p>
      </dgm:t>
    </dgm:pt>
    <dgm:pt modelId="{743BC21F-51D9-40A9-8BAB-F2773EDF89A1}" type="sibTrans" cxnId="{55F14CCE-3A70-41A0-9FF0-243C0D3F71C7}">
      <dgm:prSet/>
      <dgm:spPr/>
      <dgm:t>
        <a:bodyPr/>
        <a:lstStyle/>
        <a:p>
          <a:endParaRPr lang="en-MY" sz="2400"/>
        </a:p>
      </dgm:t>
    </dgm:pt>
    <dgm:pt modelId="{C997FBC2-C8AB-418C-9AA1-C3303052C6B9}">
      <dgm:prSet phldrT="[Text]" custT="1"/>
      <dgm:spPr/>
      <dgm:t>
        <a:bodyPr/>
        <a:lstStyle/>
        <a:p>
          <a:pPr algn="ctr"/>
          <a:r>
            <a:rPr lang="en-MY" sz="2400" dirty="0" err="1" smtClean="0"/>
            <a:t>Kekangan</a:t>
          </a:r>
          <a:r>
            <a:rPr lang="en-MY" sz="2400" dirty="0" smtClean="0"/>
            <a:t> </a:t>
          </a:r>
          <a:r>
            <a:rPr lang="en-MY" sz="2400" dirty="0" err="1" smtClean="0"/>
            <a:t>Masa</a:t>
          </a:r>
          <a:r>
            <a:rPr lang="en-MY" sz="2400" dirty="0" smtClean="0"/>
            <a:t> </a:t>
          </a:r>
          <a:r>
            <a:rPr lang="en-MY" sz="2400" dirty="0" err="1" smtClean="0"/>
            <a:t>Pegawai</a:t>
          </a:r>
          <a:r>
            <a:rPr lang="en-MY" sz="2400" dirty="0" smtClean="0"/>
            <a:t> </a:t>
          </a:r>
          <a:r>
            <a:rPr lang="en-MY" sz="2400" dirty="0" err="1" smtClean="0"/>
            <a:t>Terlibat</a:t>
          </a:r>
          <a:r>
            <a:rPr lang="en-MY" sz="2400" dirty="0" smtClean="0"/>
            <a:t> </a:t>
          </a:r>
          <a:endParaRPr lang="en-MY" sz="2400" dirty="0"/>
        </a:p>
      </dgm:t>
    </dgm:pt>
    <dgm:pt modelId="{640DA1EA-7646-40EE-87D7-86DC2AE2B6A8}" type="parTrans" cxnId="{7B858C03-B64D-4427-95E1-56EB620C70E5}">
      <dgm:prSet/>
      <dgm:spPr/>
      <dgm:t>
        <a:bodyPr/>
        <a:lstStyle/>
        <a:p>
          <a:endParaRPr lang="en-MY" sz="2400"/>
        </a:p>
      </dgm:t>
    </dgm:pt>
    <dgm:pt modelId="{DA9BD287-D155-4DB2-81BF-C0BAD72891A6}" type="sibTrans" cxnId="{7B858C03-B64D-4427-95E1-56EB620C70E5}">
      <dgm:prSet/>
      <dgm:spPr/>
      <dgm:t>
        <a:bodyPr/>
        <a:lstStyle/>
        <a:p>
          <a:endParaRPr lang="en-MY" sz="2400"/>
        </a:p>
      </dgm:t>
    </dgm:pt>
    <dgm:pt modelId="{E6886871-F344-4CA7-868F-5D592AD0A362}">
      <dgm:prSet phldrT="[Text]" custT="1"/>
      <dgm:spPr/>
      <dgm:t>
        <a:bodyPr/>
        <a:lstStyle/>
        <a:p>
          <a:pPr algn="ctr"/>
          <a:r>
            <a:rPr lang="en-MY" sz="2400" dirty="0" smtClean="0"/>
            <a:t>PTJ </a:t>
          </a:r>
          <a:r>
            <a:rPr lang="en-MY" sz="2400" dirty="0" err="1" smtClean="0"/>
            <a:t>diperlukan</a:t>
          </a:r>
          <a:r>
            <a:rPr lang="en-MY" sz="2400" dirty="0" smtClean="0"/>
            <a:t> </a:t>
          </a:r>
          <a:r>
            <a:rPr lang="en-MY" sz="2400" dirty="0" err="1" smtClean="0"/>
            <a:t>merujuk</a:t>
          </a:r>
          <a:r>
            <a:rPr lang="en-MY" sz="2400" dirty="0" smtClean="0"/>
            <a:t> </a:t>
          </a:r>
          <a:r>
            <a:rPr lang="en-MY" sz="2400" dirty="0" err="1" smtClean="0"/>
            <a:t>terlalu</a:t>
          </a:r>
          <a:r>
            <a:rPr lang="en-MY" sz="2400" dirty="0" smtClean="0"/>
            <a:t> </a:t>
          </a:r>
          <a:r>
            <a:rPr lang="en-MY" sz="2400" dirty="0" err="1" smtClean="0"/>
            <a:t>banyak</a:t>
          </a:r>
          <a:r>
            <a:rPr lang="en-MY" sz="2400" dirty="0" smtClean="0"/>
            <a:t> </a:t>
          </a:r>
          <a:r>
            <a:rPr lang="en-MY" sz="2400" dirty="0" err="1" smtClean="0"/>
            <a:t>dokumen</a:t>
          </a:r>
          <a:r>
            <a:rPr lang="en-MY" sz="2400" dirty="0" smtClean="0"/>
            <a:t>.</a:t>
          </a:r>
          <a:endParaRPr lang="en-MY" sz="2400" dirty="0"/>
        </a:p>
      </dgm:t>
    </dgm:pt>
    <dgm:pt modelId="{360C9E32-FCB3-4FFB-8980-88DE830DAB7C}" type="parTrans" cxnId="{19B6E9C9-1706-4FC6-91EB-EE1C9DEBD628}">
      <dgm:prSet/>
      <dgm:spPr/>
      <dgm:t>
        <a:bodyPr/>
        <a:lstStyle/>
        <a:p>
          <a:endParaRPr lang="en-MY" sz="2400"/>
        </a:p>
      </dgm:t>
    </dgm:pt>
    <dgm:pt modelId="{4DB54614-8F06-4641-A694-127791CB4DE7}" type="sibTrans" cxnId="{19B6E9C9-1706-4FC6-91EB-EE1C9DEBD628}">
      <dgm:prSet/>
      <dgm:spPr/>
      <dgm:t>
        <a:bodyPr/>
        <a:lstStyle/>
        <a:p>
          <a:endParaRPr lang="en-MY" sz="2400"/>
        </a:p>
      </dgm:t>
    </dgm:pt>
    <dgm:pt modelId="{98822E65-A6E1-4E88-9E4C-C576A8A80A82}" type="pres">
      <dgm:prSet presAssocID="{B7774E75-730F-4C09-BF51-E0C1BD037C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DC462C-3EFF-4CBE-9FB9-5CE04733A488}" type="pres">
      <dgm:prSet presAssocID="{2B778CC4-8F39-410C-BC7F-3B825D5A682F}" presName="parentLin" presStyleCnt="0"/>
      <dgm:spPr/>
    </dgm:pt>
    <dgm:pt modelId="{162D9055-8E53-4A48-AC1B-E337A69ADC7B}" type="pres">
      <dgm:prSet presAssocID="{2B778CC4-8F39-410C-BC7F-3B825D5A682F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CF9ED72-4B63-4EC8-BDC8-D7F9FA65DC91}" type="pres">
      <dgm:prSet presAssocID="{2B778CC4-8F39-410C-BC7F-3B825D5A682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1ACAB69-A95D-4E78-A4F5-4D95E34ED22D}" type="pres">
      <dgm:prSet presAssocID="{2B778CC4-8F39-410C-BC7F-3B825D5A682F}" presName="negativeSpace" presStyleCnt="0"/>
      <dgm:spPr/>
    </dgm:pt>
    <dgm:pt modelId="{DCE63621-F303-4F63-9A86-DC1762C5A29C}" type="pres">
      <dgm:prSet presAssocID="{2B778CC4-8F39-410C-BC7F-3B825D5A682F}" presName="childText" presStyleLbl="conFgAcc1" presStyleIdx="0" presStyleCnt="3" custLinFactNeighborX="-653" custLinFactNeighborY="16963">
        <dgm:presLayoutVars>
          <dgm:bulletEnabled val="1"/>
        </dgm:presLayoutVars>
      </dgm:prSet>
      <dgm:spPr/>
    </dgm:pt>
    <dgm:pt modelId="{9302B7B4-47FC-49BF-AE83-168BF564851B}" type="pres">
      <dgm:prSet presAssocID="{743BC21F-51D9-40A9-8BAB-F2773EDF89A1}" presName="spaceBetweenRectangles" presStyleCnt="0"/>
      <dgm:spPr/>
    </dgm:pt>
    <dgm:pt modelId="{E076910E-EAE1-4255-8324-5598B94DF952}" type="pres">
      <dgm:prSet presAssocID="{C997FBC2-C8AB-418C-9AA1-C3303052C6B9}" presName="parentLin" presStyleCnt="0"/>
      <dgm:spPr/>
    </dgm:pt>
    <dgm:pt modelId="{4EFE2502-238A-4958-A167-D2DB3B66317E}" type="pres">
      <dgm:prSet presAssocID="{C997FBC2-C8AB-418C-9AA1-C3303052C6B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A02787FE-E832-473A-BC3F-0C621C0F3462}" type="pres">
      <dgm:prSet presAssocID="{C997FBC2-C8AB-418C-9AA1-C3303052C6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EA7A5C6-F0FE-4AF4-A675-E6BE9F676B79}" type="pres">
      <dgm:prSet presAssocID="{C997FBC2-C8AB-418C-9AA1-C3303052C6B9}" presName="negativeSpace" presStyleCnt="0"/>
      <dgm:spPr/>
    </dgm:pt>
    <dgm:pt modelId="{08D9FB6D-1DE8-4600-9C01-558EB6B24BD1}" type="pres">
      <dgm:prSet presAssocID="{C997FBC2-C8AB-418C-9AA1-C3303052C6B9}" presName="childText" presStyleLbl="conFgAcc1" presStyleIdx="1" presStyleCnt="3">
        <dgm:presLayoutVars>
          <dgm:bulletEnabled val="1"/>
        </dgm:presLayoutVars>
      </dgm:prSet>
      <dgm:spPr/>
    </dgm:pt>
    <dgm:pt modelId="{446FE7A9-3463-4C6A-8E63-092CDA48EE4D}" type="pres">
      <dgm:prSet presAssocID="{DA9BD287-D155-4DB2-81BF-C0BAD72891A6}" presName="spaceBetweenRectangles" presStyleCnt="0"/>
      <dgm:spPr/>
    </dgm:pt>
    <dgm:pt modelId="{95B3B722-774E-4C15-8B27-857C630D3421}" type="pres">
      <dgm:prSet presAssocID="{E6886871-F344-4CA7-868F-5D592AD0A362}" presName="parentLin" presStyleCnt="0"/>
      <dgm:spPr/>
    </dgm:pt>
    <dgm:pt modelId="{4ECFFFDE-E162-44AF-B0EB-1A9C47A876C2}" type="pres">
      <dgm:prSet presAssocID="{E6886871-F344-4CA7-868F-5D592AD0A362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230F039-EF87-43CC-9FE7-3DD1CFA887BA}" type="pres">
      <dgm:prSet presAssocID="{E6886871-F344-4CA7-868F-5D592AD0A36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7AC0ACF-5114-44CA-9F43-E541DA5D2479}" type="pres">
      <dgm:prSet presAssocID="{E6886871-F344-4CA7-868F-5D592AD0A362}" presName="negativeSpace" presStyleCnt="0"/>
      <dgm:spPr/>
    </dgm:pt>
    <dgm:pt modelId="{91168429-3DAB-42DB-894D-0A9155C3BA29}" type="pres">
      <dgm:prSet presAssocID="{E6886871-F344-4CA7-868F-5D592AD0A36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749A457-4510-4505-9203-129A13FAE14F}" type="presOf" srcId="{2B778CC4-8F39-410C-BC7F-3B825D5A682F}" destId="{162D9055-8E53-4A48-AC1B-E337A69ADC7B}" srcOrd="0" destOrd="0" presId="urn:microsoft.com/office/officeart/2005/8/layout/list1"/>
    <dgm:cxn modelId="{7B858C03-B64D-4427-95E1-56EB620C70E5}" srcId="{B7774E75-730F-4C09-BF51-E0C1BD037C1F}" destId="{C997FBC2-C8AB-418C-9AA1-C3303052C6B9}" srcOrd="1" destOrd="0" parTransId="{640DA1EA-7646-40EE-87D7-86DC2AE2B6A8}" sibTransId="{DA9BD287-D155-4DB2-81BF-C0BAD72891A6}"/>
    <dgm:cxn modelId="{19B6E9C9-1706-4FC6-91EB-EE1C9DEBD628}" srcId="{B7774E75-730F-4C09-BF51-E0C1BD037C1F}" destId="{E6886871-F344-4CA7-868F-5D592AD0A362}" srcOrd="2" destOrd="0" parTransId="{360C9E32-FCB3-4FFB-8980-88DE830DAB7C}" sibTransId="{4DB54614-8F06-4641-A694-127791CB4DE7}"/>
    <dgm:cxn modelId="{7F919107-0EED-430A-9E72-C49390FF0503}" type="presOf" srcId="{C997FBC2-C8AB-418C-9AA1-C3303052C6B9}" destId="{4EFE2502-238A-4958-A167-D2DB3B66317E}" srcOrd="0" destOrd="0" presId="urn:microsoft.com/office/officeart/2005/8/layout/list1"/>
    <dgm:cxn modelId="{BE3D85E0-B523-4F55-AABA-4D9893C71E66}" type="presOf" srcId="{2B778CC4-8F39-410C-BC7F-3B825D5A682F}" destId="{BCF9ED72-4B63-4EC8-BDC8-D7F9FA65DC91}" srcOrd="1" destOrd="0" presId="urn:microsoft.com/office/officeart/2005/8/layout/list1"/>
    <dgm:cxn modelId="{7CFA3140-068E-4E21-BBD6-F6EB918E82D8}" type="presOf" srcId="{B7774E75-730F-4C09-BF51-E0C1BD037C1F}" destId="{98822E65-A6E1-4E88-9E4C-C576A8A80A82}" srcOrd="0" destOrd="0" presId="urn:microsoft.com/office/officeart/2005/8/layout/list1"/>
    <dgm:cxn modelId="{55F14CCE-3A70-41A0-9FF0-243C0D3F71C7}" srcId="{B7774E75-730F-4C09-BF51-E0C1BD037C1F}" destId="{2B778CC4-8F39-410C-BC7F-3B825D5A682F}" srcOrd="0" destOrd="0" parTransId="{D5C77E36-02F8-41D9-8DA1-947D4B2429C0}" sibTransId="{743BC21F-51D9-40A9-8BAB-F2773EDF89A1}"/>
    <dgm:cxn modelId="{B19150DA-70C3-44B1-998A-E0C40AD62E7E}" type="presOf" srcId="{E6886871-F344-4CA7-868F-5D592AD0A362}" destId="{4ECFFFDE-E162-44AF-B0EB-1A9C47A876C2}" srcOrd="0" destOrd="0" presId="urn:microsoft.com/office/officeart/2005/8/layout/list1"/>
    <dgm:cxn modelId="{0A5CF8CE-C85B-49B8-B966-770360D8E117}" type="presOf" srcId="{E6886871-F344-4CA7-868F-5D592AD0A362}" destId="{0230F039-EF87-43CC-9FE7-3DD1CFA887BA}" srcOrd="1" destOrd="0" presId="urn:microsoft.com/office/officeart/2005/8/layout/list1"/>
    <dgm:cxn modelId="{91A53AB8-56CE-4BF8-ABD8-8A81473E5B25}" type="presOf" srcId="{C997FBC2-C8AB-418C-9AA1-C3303052C6B9}" destId="{A02787FE-E832-473A-BC3F-0C621C0F3462}" srcOrd="1" destOrd="0" presId="urn:microsoft.com/office/officeart/2005/8/layout/list1"/>
    <dgm:cxn modelId="{2CAFE2EF-3B82-45FE-9AB1-C5B8D1B19224}" type="presParOf" srcId="{98822E65-A6E1-4E88-9E4C-C576A8A80A82}" destId="{B8DC462C-3EFF-4CBE-9FB9-5CE04733A488}" srcOrd="0" destOrd="0" presId="urn:microsoft.com/office/officeart/2005/8/layout/list1"/>
    <dgm:cxn modelId="{39D36044-5A71-42FD-86A9-32A144981033}" type="presParOf" srcId="{B8DC462C-3EFF-4CBE-9FB9-5CE04733A488}" destId="{162D9055-8E53-4A48-AC1B-E337A69ADC7B}" srcOrd="0" destOrd="0" presId="urn:microsoft.com/office/officeart/2005/8/layout/list1"/>
    <dgm:cxn modelId="{F35807FB-7438-41C3-9B33-558D90FF000E}" type="presParOf" srcId="{B8DC462C-3EFF-4CBE-9FB9-5CE04733A488}" destId="{BCF9ED72-4B63-4EC8-BDC8-D7F9FA65DC91}" srcOrd="1" destOrd="0" presId="urn:microsoft.com/office/officeart/2005/8/layout/list1"/>
    <dgm:cxn modelId="{482C90D7-4534-41A1-8EEA-6BFDCDFF74F2}" type="presParOf" srcId="{98822E65-A6E1-4E88-9E4C-C576A8A80A82}" destId="{91ACAB69-A95D-4E78-A4F5-4D95E34ED22D}" srcOrd="1" destOrd="0" presId="urn:microsoft.com/office/officeart/2005/8/layout/list1"/>
    <dgm:cxn modelId="{5FF65D86-A2C8-40C2-BE24-03B771F0349B}" type="presParOf" srcId="{98822E65-A6E1-4E88-9E4C-C576A8A80A82}" destId="{DCE63621-F303-4F63-9A86-DC1762C5A29C}" srcOrd="2" destOrd="0" presId="urn:microsoft.com/office/officeart/2005/8/layout/list1"/>
    <dgm:cxn modelId="{66A7303E-410A-45A5-893F-95AD35DDE4C1}" type="presParOf" srcId="{98822E65-A6E1-4E88-9E4C-C576A8A80A82}" destId="{9302B7B4-47FC-49BF-AE83-168BF564851B}" srcOrd="3" destOrd="0" presId="urn:microsoft.com/office/officeart/2005/8/layout/list1"/>
    <dgm:cxn modelId="{7106FF7D-6324-412D-A084-25464CC62169}" type="presParOf" srcId="{98822E65-A6E1-4E88-9E4C-C576A8A80A82}" destId="{E076910E-EAE1-4255-8324-5598B94DF952}" srcOrd="4" destOrd="0" presId="urn:microsoft.com/office/officeart/2005/8/layout/list1"/>
    <dgm:cxn modelId="{568C91BE-1D3F-4674-9F35-082791FA9050}" type="presParOf" srcId="{E076910E-EAE1-4255-8324-5598B94DF952}" destId="{4EFE2502-238A-4958-A167-D2DB3B66317E}" srcOrd="0" destOrd="0" presId="urn:microsoft.com/office/officeart/2005/8/layout/list1"/>
    <dgm:cxn modelId="{9AED2ADE-DB05-4097-B29B-EF222974DEAB}" type="presParOf" srcId="{E076910E-EAE1-4255-8324-5598B94DF952}" destId="{A02787FE-E832-473A-BC3F-0C621C0F3462}" srcOrd="1" destOrd="0" presId="urn:microsoft.com/office/officeart/2005/8/layout/list1"/>
    <dgm:cxn modelId="{FF4D9C54-CD76-47A2-B72E-2F082E1D2D88}" type="presParOf" srcId="{98822E65-A6E1-4E88-9E4C-C576A8A80A82}" destId="{CEA7A5C6-F0FE-4AF4-A675-E6BE9F676B79}" srcOrd="5" destOrd="0" presId="urn:microsoft.com/office/officeart/2005/8/layout/list1"/>
    <dgm:cxn modelId="{3C214858-0A40-40F1-9274-F60247A7E9E9}" type="presParOf" srcId="{98822E65-A6E1-4E88-9E4C-C576A8A80A82}" destId="{08D9FB6D-1DE8-4600-9C01-558EB6B24BD1}" srcOrd="6" destOrd="0" presId="urn:microsoft.com/office/officeart/2005/8/layout/list1"/>
    <dgm:cxn modelId="{AB60A6F6-2541-4E38-B361-67FF85D984F7}" type="presParOf" srcId="{98822E65-A6E1-4E88-9E4C-C576A8A80A82}" destId="{446FE7A9-3463-4C6A-8E63-092CDA48EE4D}" srcOrd="7" destOrd="0" presId="urn:microsoft.com/office/officeart/2005/8/layout/list1"/>
    <dgm:cxn modelId="{6CC2F502-5829-4856-80AC-A60C1D36BCE7}" type="presParOf" srcId="{98822E65-A6E1-4E88-9E4C-C576A8A80A82}" destId="{95B3B722-774E-4C15-8B27-857C630D3421}" srcOrd="8" destOrd="0" presId="urn:microsoft.com/office/officeart/2005/8/layout/list1"/>
    <dgm:cxn modelId="{FCE054AA-ACB2-40BE-8747-1350A3DB39AE}" type="presParOf" srcId="{95B3B722-774E-4C15-8B27-857C630D3421}" destId="{4ECFFFDE-E162-44AF-B0EB-1A9C47A876C2}" srcOrd="0" destOrd="0" presId="urn:microsoft.com/office/officeart/2005/8/layout/list1"/>
    <dgm:cxn modelId="{DC249A95-05C6-48E7-9FB3-A4A750FE9491}" type="presParOf" srcId="{95B3B722-774E-4C15-8B27-857C630D3421}" destId="{0230F039-EF87-43CC-9FE7-3DD1CFA887BA}" srcOrd="1" destOrd="0" presId="urn:microsoft.com/office/officeart/2005/8/layout/list1"/>
    <dgm:cxn modelId="{E4AF8056-970A-48BB-817B-EFE0A73F9169}" type="presParOf" srcId="{98822E65-A6E1-4E88-9E4C-C576A8A80A82}" destId="{67AC0ACF-5114-44CA-9F43-E541DA5D2479}" srcOrd="9" destOrd="0" presId="urn:microsoft.com/office/officeart/2005/8/layout/list1"/>
    <dgm:cxn modelId="{FA580A15-CF94-44DF-9093-42B2E87EE948}" type="presParOf" srcId="{98822E65-A6E1-4E88-9E4C-C576A8A80A82}" destId="{91168429-3DAB-42DB-894D-0A9155C3BA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MY" smtClean="0"/>
              <a:t>te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8F03C-6C90-473C-B208-0F6EA1CF6130}" type="datetimeFigureOut">
              <a:rPr lang="en-MY" smtClean="0"/>
              <a:t>20/3/2019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4639-432B-48BC-B16B-8D151917777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37237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MY" smtClean="0"/>
              <a:t>te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F0976-CCAF-441E-B40F-F1A6371FD889}" type="datetimeFigureOut">
              <a:rPr lang="en-MY" smtClean="0"/>
              <a:t>20/3/2019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7897F-4168-4E64-AD81-64BAE68AF2C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12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897F-4168-4E64-AD81-64BAE68AF2C8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247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dirty="0" smtClean="0"/>
              <a:t>Pembangunan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melalui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pelbagai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ujian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pengesahan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i.e</a:t>
            </a:r>
            <a:r>
              <a:rPr lang="en-MY" baseline="0" dirty="0" smtClean="0"/>
              <a:t> UAT,SAT </a:t>
            </a:r>
            <a:r>
              <a:rPr lang="en-MY" baseline="0" dirty="0" err="1" smtClean="0"/>
              <a:t>dll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tetapi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selepas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pelaksanaan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pada</a:t>
            </a:r>
            <a:r>
              <a:rPr lang="en-MY" baseline="0" dirty="0" smtClean="0"/>
              <a:t> 1.1.2018 </a:t>
            </a:r>
            <a:r>
              <a:rPr lang="en-MY" baseline="0" dirty="0" err="1" smtClean="0"/>
              <a:t>ternyata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masih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banyak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masalah</a:t>
            </a:r>
            <a:r>
              <a:rPr lang="en-MY" baseline="0" dirty="0" smtClean="0"/>
              <a:t> system @ bugs </a:t>
            </a:r>
            <a:r>
              <a:rPr lang="en-MY" baseline="0" dirty="0" err="1" smtClean="0"/>
              <a:t>membelenggu</a:t>
            </a:r>
            <a:r>
              <a:rPr lang="en-MY" baseline="0" dirty="0" smtClean="0"/>
              <a:t> system </a:t>
            </a:r>
            <a:r>
              <a:rPr lang="en-MY" baseline="0" dirty="0" err="1" smtClean="0"/>
              <a:t>aplikasi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menyebabkan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tindakan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penyelesaian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melalui</a:t>
            </a:r>
            <a:r>
              <a:rPr lang="en-MY" baseline="0" dirty="0" smtClean="0"/>
              <a:t> ‘work-around’ </a:t>
            </a:r>
            <a:r>
              <a:rPr lang="en-MY" baseline="0" dirty="0" err="1" smtClean="0"/>
              <a:t>terpaksa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dibuat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supaya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operasi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dapat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berjalan</a:t>
            </a:r>
            <a:r>
              <a:rPr lang="en-MY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baseline="0" dirty="0" err="1" smtClean="0"/>
              <a:t>Intergrasi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dengan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eP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awal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tahun</a:t>
            </a:r>
            <a:r>
              <a:rPr lang="en-MY" baseline="0" dirty="0" smtClean="0"/>
              <a:t> 2018 </a:t>
            </a:r>
            <a:r>
              <a:rPr lang="en-MY" baseline="0" dirty="0" err="1" smtClean="0"/>
              <a:t>telah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terganggu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menyebabkan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penangguhan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penggunaan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eP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kepada</a:t>
            </a:r>
            <a:r>
              <a:rPr lang="en-MY" baseline="0" dirty="0" smtClean="0"/>
              <a:t> 1 </a:t>
            </a:r>
            <a:r>
              <a:rPr lang="en-MY" baseline="0" dirty="0" err="1" smtClean="0"/>
              <a:t>Julai</a:t>
            </a:r>
            <a:r>
              <a:rPr lang="en-MY" baseline="0" dirty="0" smtClean="0"/>
              <a:t> 2018.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baseline="0" dirty="0" err="1" smtClean="0"/>
              <a:t>Latihan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dijalankan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semua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pengguna</a:t>
            </a:r>
            <a:r>
              <a:rPr lang="en-MY" baseline="0" dirty="0" smtClean="0"/>
              <a:t> di PTJ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AO </a:t>
            </a:r>
            <a:r>
              <a:rPr lang="en-MY" baseline="0" dirty="0" err="1" smtClean="0"/>
              <a:t>meliputi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semua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modul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dalam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namun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demikian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semasa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awal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pelaksanaan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para </a:t>
            </a:r>
            <a:r>
              <a:rPr lang="en-MY" baseline="0" dirty="0" err="1" smtClean="0"/>
              <a:t>pengguna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masih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kurang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mahir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menggunakan</a:t>
            </a:r>
            <a:r>
              <a:rPr lang="en-MY" baseline="0" dirty="0" smtClean="0"/>
              <a:t> system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kerana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situasi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latihan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tidak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menggambarkan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situasi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sebenar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dimana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setiap</a:t>
            </a:r>
            <a:r>
              <a:rPr lang="en-MY" baseline="0" dirty="0" smtClean="0"/>
              <a:t> proses </a:t>
            </a:r>
            <a:r>
              <a:rPr lang="en-MY" baseline="0" dirty="0" err="1" smtClean="0"/>
              <a:t>dalam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modul-modul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adalah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saling-berkait</a:t>
            </a:r>
            <a:r>
              <a:rPr lang="en-MY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juga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dibuat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ujian</a:t>
            </a:r>
            <a:r>
              <a:rPr lang="en-MY" baseline="0" dirty="0" smtClean="0"/>
              <a:t> ‘stress test’ </a:t>
            </a:r>
            <a:r>
              <a:rPr lang="en-MY" baseline="0" dirty="0" err="1" smtClean="0"/>
              <a:t>untuk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menentukan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keupayaan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melayan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jangkaan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bilangan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pengguna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tinggi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namun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demikian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setelah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pelaksanaannya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ternyata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keupayaan</a:t>
            </a:r>
            <a:r>
              <a:rPr lang="en-MY" baseline="0" dirty="0" smtClean="0"/>
              <a:t> system </a:t>
            </a:r>
            <a:r>
              <a:rPr lang="en-MY" baseline="0" dirty="0" err="1" smtClean="0"/>
              <a:t>aplikasi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perkakasan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tidak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mampu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memberikan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respon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memuaskan</a:t>
            </a:r>
            <a:r>
              <a:rPr lang="en-MY" baseline="0" dirty="0" smtClean="0"/>
              <a:t>. Proses </a:t>
            </a:r>
            <a:r>
              <a:rPr lang="en-MY" baseline="0" dirty="0" err="1" smtClean="0"/>
              <a:t>pembetulan</a:t>
            </a:r>
            <a:r>
              <a:rPr lang="en-MY" baseline="0" dirty="0" smtClean="0"/>
              <a:t> system </a:t>
            </a:r>
            <a:r>
              <a:rPr lang="en-MY" baseline="0" dirty="0" err="1" smtClean="0"/>
              <a:t>terpaksa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dibuat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beberapa</a:t>
            </a:r>
            <a:r>
              <a:rPr lang="en-MY" baseline="0" dirty="0" smtClean="0"/>
              <a:t> kali </a:t>
            </a:r>
            <a:r>
              <a:rPr lang="en-MY" baseline="0" dirty="0" err="1" smtClean="0"/>
              <a:t>sebelum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mencapai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tahap</a:t>
            </a:r>
            <a:r>
              <a:rPr lang="en-MY" baseline="0" dirty="0" smtClean="0"/>
              <a:t> </a:t>
            </a:r>
            <a:r>
              <a:rPr lang="en-MY" baseline="0" dirty="0" err="1" smtClean="0"/>
              <a:t>operasi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memuaskan</a:t>
            </a:r>
            <a:r>
              <a:rPr lang="en-MY" baseline="0" dirty="0" smtClean="0"/>
              <a:t>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897F-4168-4E64-AD81-64BAE68AF2C8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818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dirty="0" err="1" smtClean="0"/>
              <a:t>Peralihan</a:t>
            </a:r>
            <a:r>
              <a:rPr lang="en-MY" dirty="0" smtClean="0"/>
              <a:t> </a:t>
            </a:r>
            <a:r>
              <a:rPr lang="en-MY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Kewangan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Kerajaan</a:t>
            </a:r>
            <a:r>
              <a:rPr lang="en-MY" baseline="0" dirty="0" smtClean="0"/>
              <a:t> Persekutuan </a:t>
            </a:r>
            <a:r>
              <a:rPr lang="en-MY" baseline="0" dirty="0" err="1" smtClean="0"/>
              <a:t>kepada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akruan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melibatkan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banyak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perkara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termasuklah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perundangan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kaedah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perkakasan</a:t>
            </a:r>
            <a:r>
              <a:rPr lang="en-MY" baseline="0" dirty="0" smtClean="0"/>
              <a:t>. </a:t>
            </a:r>
            <a:r>
              <a:rPr lang="en-MY" baseline="0" dirty="0" err="1" smtClean="0"/>
              <a:t>Piawaian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kerajaan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juga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berubah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dari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Piawaian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Tunai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Ubahsuai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Piawaian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Sektor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Awam</a:t>
            </a:r>
            <a:r>
              <a:rPr lang="en-MY" baseline="0" dirty="0" smtClean="0"/>
              <a:t> Malaysia (MPSAS).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897F-4168-4E64-AD81-64BAE68AF2C8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273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dirty="0" err="1" smtClean="0"/>
              <a:t>Pelaksanaan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adalah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merupakan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pelaksanaan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kaedah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akruan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dalam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perkhidmatan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kerajaan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kerana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dikonfigurasikan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akruan</a:t>
            </a:r>
            <a:r>
              <a:rPr lang="en-MY" baseline="0" dirty="0" smtClean="0"/>
              <a:t>. </a:t>
            </a:r>
            <a:r>
              <a:rPr lang="en-MY" baseline="0" dirty="0" err="1" smtClean="0"/>
              <a:t>Segala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urusniaga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dalam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ditetapkan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untuk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mematuhi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keperluan</a:t>
            </a:r>
            <a:r>
              <a:rPr lang="en-MY" baseline="0" dirty="0" smtClean="0"/>
              <a:t> MPSAS-MPSAS yang </a:t>
            </a:r>
            <a:r>
              <a:rPr lang="en-MY" baseline="0" dirty="0" err="1" smtClean="0"/>
              <a:t>sedang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berkuatkuasa</a:t>
            </a:r>
            <a:r>
              <a:rPr lang="en-MY" baseline="0" dirty="0" smtClean="0"/>
              <a:t>.</a:t>
            </a:r>
          </a:p>
          <a:p>
            <a:endParaRPr lang="en-MY" baseline="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baseline="0" dirty="0" err="1" smtClean="0"/>
              <a:t>Namun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demikian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memandangkan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pindaan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Akta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Prosidur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Kewangan</a:t>
            </a:r>
            <a:r>
              <a:rPr lang="en-MY" baseline="0" dirty="0" smtClean="0"/>
              <a:t> 1967 </a:t>
            </a:r>
            <a:r>
              <a:rPr lang="en-MY" baseline="0" dirty="0" err="1" smtClean="0"/>
              <a:t>masih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belum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dibuat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maka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Kerajaan</a:t>
            </a:r>
            <a:r>
              <a:rPr lang="en-MY" baseline="0" dirty="0" smtClean="0"/>
              <a:t> Persekutuan </a:t>
            </a:r>
            <a:r>
              <a:rPr lang="en-MY" baseline="0" dirty="0" err="1" smtClean="0"/>
              <a:t>masih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lagi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melaporkan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kepada</a:t>
            </a:r>
            <a:r>
              <a:rPr lang="en-MY" baseline="0" dirty="0" smtClean="0"/>
              <a:t> Parliament </a:t>
            </a:r>
            <a:r>
              <a:rPr lang="en-MY" baseline="0" dirty="0" err="1" smtClean="0"/>
              <a:t>Penyata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Kewangan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Asas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Tunai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seperti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sedia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kala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walaupun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mampu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membuat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pelaporan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secara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akruan</a:t>
            </a:r>
            <a:r>
              <a:rPr lang="en-MY" baseline="0" dirty="0" smtClean="0"/>
              <a:t>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897F-4168-4E64-AD81-64BAE68AF2C8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325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60" y="4578921"/>
            <a:ext cx="5438755" cy="4468851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04812" lvl="1" indent="-17145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dirty="0" err="1" smtClean="0"/>
              <a:t>Cabaran-cabaran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pelaksanaan</a:t>
            </a:r>
            <a:r>
              <a:rPr lang="en-US" baseline="0" dirty="0" smtClean="0"/>
              <a:t> MPSAS yang </a:t>
            </a:r>
            <a:r>
              <a:rPr lang="en-US" baseline="0" dirty="0" err="1" smtClean="0"/>
              <a:t>dikenalpasti</a:t>
            </a:r>
            <a:r>
              <a:rPr lang="en-US" baseline="0" dirty="0" smtClean="0"/>
              <a:t>:</a:t>
            </a:r>
            <a:r>
              <a:rPr lang="en-US" dirty="0" smtClean="0"/>
              <a:t> </a:t>
            </a:r>
            <a:endParaRPr lang="en-US" sz="1100" dirty="0" smtClean="0"/>
          </a:p>
          <a:p>
            <a:pPr marL="9144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(</a:t>
            </a:r>
            <a:r>
              <a:rPr lang="en-US" dirty="0" err="1" smtClean="0"/>
              <a:t>Organisation</a:t>
            </a:r>
            <a:r>
              <a:rPr lang="en-US" dirty="0" smtClean="0"/>
              <a:t> Structure);</a:t>
            </a:r>
          </a:p>
          <a:p>
            <a:pPr marL="9144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1100" dirty="0" err="1" smtClean="0"/>
              <a:t>Sumber</a:t>
            </a:r>
            <a:r>
              <a:rPr lang="en-US" sz="1100" dirty="0" smtClean="0"/>
              <a:t> </a:t>
            </a:r>
            <a:r>
              <a:rPr lang="en-US" sz="1100" dirty="0" err="1" smtClean="0"/>
              <a:t>Manusia</a:t>
            </a:r>
            <a:r>
              <a:rPr lang="en-US" sz="1100" dirty="0" smtClean="0"/>
              <a:t> (Human</a:t>
            </a:r>
            <a:r>
              <a:rPr lang="en-US" sz="1100" baseline="0" dirty="0" smtClean="0"/>
              <a:t> Resources);</a:t>
            </a:r>
            <a:endParaRPr lang="en-US" sz="1100" dirty="0" smtClean="0"/>
          </a:p>
          <a:p>
            <a:pPr marL="9144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dirty="0" smtClean="0"/>
              <a:t>Kos (Costs);</a:t>
            </a:r>
            <a:endParaRPr lang="en-US" sz="1100" dirty="0" smtClean="0"/>
          </a:p>
          <a:p>
            <a:pPr marL="9144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Polisi</a:t>
            </a:r>
            <a:r>
              <a:rPr lang="en-US" dirty="0" smtClean="0"/>
              <a:t>, Manual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Peraturan</a:t>
            </a:r>
            <a:r>
              <a:rPr lang="en-US" dirty="0" smtClean="0"/>
              <a:t> (Policy and Manuals);</a:t>
            </a:r>
          </a:p>
          <a:p>
            <a:pPr marL="9144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sz="1100" dirty="0" err="1" smtClean="0"/>
              <a:t>Masa</a:t>
            </a:r>
            <a:r>
              <a:rPr lang="en-US" sz="1100" dirty="0" smtClean="0"/>
              <a:t> (Time);</a:t>
            </a:r>
          </a:p>
          <a:p>
            <a:pPr marL="914400" indent="-45720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Perakaunan</a:t>
            </a:r>
            <a:r>
              <a:rPr lang="en-US" dirty="0" smtClean="0"/>
              <a:t> (Accounting systems);</a:t>
            </a:r>
            <a:endParaRPr lang="en-US" sz="1100" dirty="0" smtClean="0"/>
          </a:p>
          <a:p>
            <a:pPr marL="457200" indent="0">
              <a:lnSpc>
                <a:spcPct val="150000"/>
              </a:lnSpc>
              <a:buFont typeface="+mj-lt"/>
              <a:buNone/>
              <a:defRPr/>
            </a:pPr>
            <a:endParaRPr lang="en-US" sz="1100" dirty="0" smtClean="0"/>
          </a:p>
          <a:p>
            <a:pPr marL="457200" indent="-223838">
              <a:lnSpc>
                <a:spcPct val="150000"/>
              </a:lnSpc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008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baseline="0" dirty="0" smtClean="0"/>
              <a:t>KPM </a:t>
            </a:r>
            <a:r>
              <a:rPr lang="en-MY" baseline="0" dirty="0" err="1" smtClean="0"/>
              <a:t>mempunyai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sekolah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rendah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menegah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berjumlah</a:t>
            </a:r>
            <a:r>
              <a:rPr lang="en-MY" baseline="0" dirty="0" smtClean="0"/>
              <a:t> 10,201 </a:t>
            </a:r>
            <a:r>
              <a:rPr lang="en-MY" baseline="0" dirty="0" err="1" smtClean="0"/>
              <a:t>buah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serta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institusi</a:t>
            </a:r>
            <a:r>
              <a:rPr lang="en-MY" baseline="0" dirty="0" smtClean="0"/>
              <a:t> lain </a:t>
            </a:r>
            <a:r>
              <a:rPr lang="en-MY" baseline="0" dirty="0" err="1" smtClean="0"/>
              <a:t>seperti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Matrikulasi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Kolej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Komuniti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Politeknik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Intitut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Pendidikan</a:t>
            </a:r>
            <a:r>
              <a:rPr lang="en-MY" baseline="0" dirty="0" smtClean="0"/>
              <a:t> Guru </a:t>
            </a:r>
            <a:r>
              <a:rPr lang="en-MY" baseline="0" dirty="0" err="1" smtClean="0"/>
              <a:t>berjumlah</a:t>
            </a:r>
            <a:r>
              <a:rPr lang="en-MY" baseline="0" dirty="0" smtClean="0"/>
              <a:t> 342 </a:t>
            </a:r>
            <a:r>
              <a:rPr lang="en-MY" baseline="0" dirty="0" err="1" smtClean="0"/>
              <a:t>buah</a:t>
            </a:r>
            <a:r>
              <a:rPr lang="en-MY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, KPM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PTJ yang </a:t>
            </a:r>
            <a:r>
              <a:rPr lang="en-US" dirty="0" err="1" smtClean="0"/>
              <a:t>tertinggi</a:t>
            </a:r>
            <a:r>
              <a:rPr lang="en-US" dirty="0" smtClean="0"/>
              <a:t> di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Kementerian</a:t>
            </a:r>
            <a:r>
              <a:rPr lang="en-US" dirty="0" smtClean="0"/>
              <a:t> </a:t>
            </a:r>
            <a:r>
              <a:rPr lang="en-US" dirty="0" err="1" smtClean="0"/>
              <a:t>iaitu</a:t>
            </a:r>
            <a:r>
              <a:rPr lang="en-US" dirty="0" smtClean="0"/>
              <a:t> 1,690 PTJ </a:t>
            </a:r>
            <a:r>
              <a:rPr lang="en-US" dirty="0" err="1" smtClean="0"/>
              <a:t>dari</a:t>
            </a:r>
            <a:r>
              <a:rPr lang="en-US" baseline="0" dirty="0" smtClean="0"/>
              <a:t> Tier1 </a:t>
            </a:r>
            <a:r>
              <a:rPr lang="en-US" baseline="0" dirty="0" err="1" smtClean="0"/>
              <a:t>hingga</a:t>
            </a:r>
            <a:r>
              <a:rPr lang="en-US" baseline="0" dirty="0" smtClean="0"/>
              <a:t> Tier3. </a:t>
            </a:r>
            <a:r>
              <a:rPr lang="en-US" baseline="0" dirty="0" err="1" smtClean="0"/>
              <a:t>Setakat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pengguna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iGFMAS</a:t>
            </a:r>
            <a:r>
              <a:rPr lang="en-US" baseline="0" dirty="0" smtClean="0"/>
              <a:t> di KPM </a:t>
            </a:r>
            <a:r>
              <a:rPr lang="en-US" baseline="0" dirty="0" err="1" smtClean="0"/>
              <a:t>ialah</a:t>
            </a:r>
            <a:r>
              <a:rPr lang="en-US" baseline="0" dirty="0" smtClean="0"/>
              <a:t> 28,825 orang.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 err="1" smtClean="0"/>
              <a:t>Pada</a:t>
            </a:r>
            <a:r>
              <a:rPr lang="en-US" baseline="0" dirty="0" smtClean="0"/>
              <a:t> 1 November 2018, </a:t>
            </a:r>
            <a:r>
              <a:rPr lang="en-US" baseline="0" dirty="0" err="1" smtClean="0"/>
              <a:t>organisasi</a:t>
            </a:r>
            <a:r>
              <a:rPr lang="en-US" baseline="0" dirty="0" smtClean="0"/>
              <a:t> KPM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KPT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bergabung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rasmi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mengakibatkan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pertambahan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bilangan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kakitangan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hampir</a:t>
            </a:r>
            <a:r>
              <a:rPr lang="en-US" baseline="0" dirty="0" smtClean="0"/>
              <a:t> 600 </a:t>
            </a:r>
            <a:r>
              <a:rPr lang="en-US" baseline="0" dirty="0" err="1" smtClean="0"/>
              <a:t>ribu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juga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bajet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tahunan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melebihi</a:t>
            </a:r>
            <a:r>
              <a:rPr lang="en-US" baseline="0" dirty="0" smtClean="0"/>
              <a:t> 55 billion </a:t>
            </a:r>
            <a:r>
              <a:rPr lang="en-US" baseline="0" dirty="0" err="1" smtClean="0"/>
              <a:t>setahun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 err="1" smtClean="0"/>
              <a:t>Bagi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mengatasi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pengurusan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kewangan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akaun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kertas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pemantapan</a:t>
            </a:r>
            <a:r>
              <a:rPr lang="en-US" baseline="0" dirty="0" smtClean="0"/>
              <a:t> PTJ </a:t>
            </a:r>
            <a:r>
              <a:rPr lang="en-US" baseline="0" dirty="0" err="1" smtClean="0"/>
              <a:t>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disediakan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pertimbangan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pengurusan</a:t>
            </a:r>
            <a:r>
              <a:rPr lang="en-US" baseline="0" dirty="0" smtClean="0"/>
              <a:t> KPM. </a:t>
            </a:r>
            <a:r>
              <a:rPr lang="en-US" baseline="0" dirty="0" err="1" smtClean="0"/>
              <a:t>Kertas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mencadangkan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pertambahan</a:t>
            </a:r>
            <a:r>
              <a:rPr lang="en-US" baseline="0" dirty="0" smtClean="0"/>
              <a:t> 2,253 </a:t>
            </a:r>
            <a:r>
              <a:rPr lang="en-US" baseline="0" dirty="0" err="1" smtClean="0"/>
              <a:t>pegawai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perakaunan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pelbagai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jawatan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setiap</a:t>
            </a:r>
            <a:r>
              <a:rPr lang="en-US" baseline="0" dirty="0" smtClean="0"/>
              <a:t> PTJ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implikasi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sebanyak</a:t>
            </a:r>
            <a:r>
              <a:rPr lang="en-US" baseline="0" dirty="0" smtClean="0"/>
              <a:t> RM72,462,984.00 </a:t>
            </a:r>
            <a:r>
              <a:rPr lang="en-US" baseline="0" dirty="0" err="1" smtClean="0"/>
              <a:t>setahun</a:t>
            </a:r>
            <a:r>
              <a:rPr lang="en-US" baseline="0" dirty="0" smtClean="0"/>
              <a:t>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897F-4168-4E64-AD81-64BAE68AF2C8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007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dirty="0" err="1" smtClean="0"/>
              <a:t>Hasil</a:t>
            </a:r>
            <a:r>
              <a:rPr lang="en-MY" dirty="0" smtClean="0"/>
              <a:t> </a:t>
            </a:r>
            <a:r>
              <a:rPr lang="en-MY" dirty="0" err="1" smtClean="0"/>
              <a:t>pemerhatian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dibuat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oleh</a:t>
            </a:r>
            <a:r>
              <a:rPr lang="en-MY" baseline="0" dirty="0" smtClean="0"/>
              <a:t> JANM </a:t>
            </a:r>
            <a:r>
              <a:rPr lang="en-MY" baseline="0" dirty="0" err="1" smtClean="0"/>
              <a:t>mendapati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bahawa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semua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kementerian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tidak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mempunyai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perjawatan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kewangan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akaun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mencukupi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untuk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menjalankan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tugas-tugas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baru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berasaskan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akruan</a:t>
            </a:r>
            <a:r>
              <a:rPr lang="en-MY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baseline="0" dirty="0" err="1" smtClean="0"/>
              <a:t>Pegawai-pegawai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i.e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Pembantu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Akauntan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Penolong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Akauntan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Akauntan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semenjak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berkhidmat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dalam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Jabatan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Kerajaan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kekurangan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kemahiran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akruan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kerana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selama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ini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mengaplikasikan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tunai</a:t>
            </a:r>
            <a:r>
              <a:rPr lang="en-MY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baseline="0" dirty="0" err="1" smtClean="0"/>
              <a:t>Pegawai-pegawai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juga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tiada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pendedahan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dengan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urusniaga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komersial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pemakaian</a:t>
            </a:r>
            <a:r>
              <a:rPr lang="en-MY" baseline="0" dirty="0" smtClean="0"/>
              <a:t> MPSAS </a:t>
            </a:r>
            <a:r>
              <a:rPr lang="en-MY" baseline="0" dirty="0" err="1" smtClean="0"/>
              <a:t>dalam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urusniaga</a:t>
            </a:r>
            <a:r>
              <a:rPr lang="en-MY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MY" baseline="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melaksanakan</a:t>
            </a:r>
            <a:r>
              <a:rPr lang="en-MY" dirty="0" smtClean="0"/>
              <a:t> </a:t>
            </a:r>
            <a:r>
              <a:rPr lang="en-MY" dirty="0" err="1" smtClean="0"/>
              <a:t>latihan</a:t>
            </a:r>
            <a:r>
              <a:rPr lang="en-MY" dirty="0" smtClean="0"/>
              <a:t> </a:t>
            </a:r>
            <a:r>
              <a:rPr lang="en-MY" dirty="0" err="1" smtClean="0"/>
              <a:t>kepada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semua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pegawai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di </a:t>
            </a:r>
            <a:r>
              <a:rPr lang="en-MY" baseline="0" dirty="0" err="1" smtClean="0"/>
              <a:t>semua</a:t>
            </a:r>
            <a:r>
              <a:rPr lang="en-MY" baseline="0" dirty="0" smtClean="0"/>
              <a:t> PTJ </a:t>
            </a:r>
            <a:r>
              <a:rPr lang="en-MY" baseline="0" dirty="0" err="1" smtClean="0"/>
              <a:t>seluruh</a:t>
            </a:r>
            <a:r>
              <a:rPr lang="en-MY" baseline="0" dirty="0" smtClean="0"/>
              <a:t> Negara </a:t>
            </a:r>
            <a:r>
              <a:rPr lang="en-MY" baseline="0" dirty="0" err="1" smtClean="0"/>
              <a:t>secara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serentak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mengikut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jadual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ditetapkan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oleh</a:t>
            </a:r>
            <a:r>
              <a:rPr lang="en-MY" baseline="0" dirty="0" smtClean="0"/>
              <a:t> JANM </a:t>
            </a:r>
            <a:r>
              <a:rPr lang="en-MY" baseline="0" dirty="0" err="1" smtClean="0"/>
              <a:t>adalah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suatu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perkara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rumit</a:t>
            </a:r>
            <a:r>
              <a:rPr lang="en-MY" baseline="0" dirty="0" smtClean="0"/>
              <a:t>. </a:t>
            </a:r>
            <a:r>
              <a:rPr lang="en-MY" baseline="0" dirty="0" err="1" smtClean="0"/>
              <a:t>Sebagai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satu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strategi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setiap</a:t>
            </a:r>
            <a:r>
              <a:rPr lang="en-MY" baseline="0" dirty="0" smtClean="0"/>
              <a:t> AO </a:t>
            </a:r>
            <a:r>
              <a:rPr lang="en-MY" baseline="0" dirty="0" err="1" smtClean="0"/>
              <a:t>dikehendaki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untuk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melaksanakan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latihan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untuk</a:t>
            </a:r>
            <a:r>
              <a:rPr lang="en-MY" baseline="0" dirty="0" smtClean="0"/>
              <a:t> PTJ </a:t>
            </a:r>
            <a:r>
              <a:rPr lang="en-MY" baseline="0" dirty="0" err="1" smtClean="0"/>
              <a:t>masing-masing</a:t>
            </a:r>
            <a:r>
              <a:rPr lang="en-MY" baseline="0" dirty="0" smtClean="0"/>
              <a:t>. </a:t>
            </a:r>
            <a:r>
              <a:rPr lang="en-MY" baseline="0" dirty="0" err="1" smtClean="0"/>
              <a:t>Namun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demikian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latihan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melibatkan</a:t>
            </a:r>
            <a:r>
              <a:rPr lang="en-MY" baseline="0" dirty="0" smtClean="0"/>
              <a:t> system </a:t>
            </a:r>
            <a:r>
              <a:rPr lang="en-MY" baseline="0" dirty="0" err="1" smtClean="0"/>
              <a:t>memerlukan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makmal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komputer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dipinjam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daripada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beberapa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jabatan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tertentu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kadang-kadang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tidak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tersedia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untuk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masa-masa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tertentu</a:t>
            </a:r>
            <a:r>
              <a:rPr lang="en-MY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baseline="0" dirty="0" err="1" smtClean="0"/>
              <a:t>Pegawai-pegawai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dijemput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untuk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kursus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adalah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terdiri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dari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peringkat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kerani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penyedia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sehingga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peringkat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pelulus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selalunya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terdiri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dari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Ketua-ketua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jabatan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seringkali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pegawai-pegawai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ini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tidak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hadir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dalam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masa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kursus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kerana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tuntutan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tugas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hakiki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seperti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mesyuarat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atau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memproses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dokumen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kewangan</a:t>
            </a:r>
            <a:r>
              <a:rPr lang="en-MY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baseline="0" dirty="0" err="1" smtClean="0"/>
              <a:t>Subjek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diajar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dalam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Kursus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Akruan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adalah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terdiri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dari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topik-topik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asas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, MPSAS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agak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mendalam</a:t>
            </a:r>
            <a:r>
              <a:rPr lang="en-MY" baseline="0" dirty="0" smtClean="0"/>
              <a:t>. </a:t>
            </a:r>
            <a:r>
              <a:rPr lang="en-MY" baseline="0" dirty="0" err="1" smtClean="0"/>
              <a:t>Memandangkan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sebahagian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besar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daripada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peserta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tiada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asas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pengetahuan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maka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tahap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pemahaman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mereka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adalah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sangat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rendah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dalam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kursus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sehingga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perkara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ini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dibuat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sekadar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untuk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pendedahan</a:t>
            </a:r>
            <a:r>
              <a:rPr lang="en-MY" baseline="0" dirty="0" smtClean="0"/>
              <a:t>.</a:t>
            </a:r>
            <a:endParaRPr lang="en-MY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897F-4168-4E64-AD81-64BAE68AF2C8}" type="slidenum">
              <a:rPr lang="en-MY" smtClean="0"/>
              <a:t>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8239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baseline="0" dirty="0" err="1" smtClean="0"/>
              <a:t>Sebagai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persediaan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dalam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pelaksanaan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Akruan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, KPM </a:t>
            </a:r>
            <a:r>
              <a:rPr lang="en-MY" baseline="0" dirty="0" err="1" smtClean="0"/>
              <a:t>telah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membekalkan</a:t>
            </a:r>
            <a:r>
              <a:rPr lang="en-MY" baseline="0" dirty="0" smtClean="0"/>
              <a:t> 5,031 PC </a:t>
            </a:r>
            <a:r>
              <a:rPr lang="en-MY" baseline="0" dirty="0" err="1" smtClean="0"/>
              <a:t>kepada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semua</a:t>
            </a:r>
            <a:r>
              <a:rPr lang="en-MY" baseline="0" dirty="0" smtClean="0"/>
              <a:t> PTJ </a:t>
            </a:r>
            <a:r>
              <a:rPr lang="en-MY" baseline="0" dirty="0" err="1" smtClean="0"/>
              <a:t>dengan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kos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sewaan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ditanggung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berjumlah</a:t>
            </a:r>
            <a:r>
              <a:rPr lang="en-MY" baseline="0" dirty="0" smtClean="0"/>
              <a:t> RM15.92 </a:t>
            </a:r>
            <a:r>
              <a:rPr lang="en-MY" baseline="0" dirty="0" err="1" smtClean="0"/>
              <a:t>juta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selama</a:t>
            </a:r>
            <a:r>
              <a:rPr lang="en-MY" baseline="0" dirty="0" smtClean="0"/>
              <a:t> 3 </a:t>
            </a:r>
            <a:r>
              <a:rPr lang="en-MY" baseline="0" dirty="0" err="1" smtClean="0"/>
              <a:t>tahun</a:t>
            </a:r>
            <a:r>
              <a:rPr lang="en-MY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pelaksanaan</a:t>
            </a:r>
            <a:r>
              <a:rPr lang="en-US" baseline="0" dirty="0" smtClean="0"/>
              <a:t> proses </a:t>
            </a:r>
            <a:r>
              <a:rPr lang="en-US" baseline="0" dirty="0" err="1" smtClean="0"/>
              <a:t>kunci-masuk</a:t>
            </a:r>
            <a:r>
              <a:rPr lang="en-US" baseline="0" dirty="0" smtClean="0"/>
              <a:t> SG20 di </a:t>
            </a:r>
            <a:r>
              <a:rPr lang="en-US" baseline="0" dirty="0" err="1" smtClean="0"/>
              <a:t>pusat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gaji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KPM </a:t>
            </a:r>
            <a:r>
              <a:rPr lang="en-US" baseline="0" dirty="0" err="1" smtClean="0"/>
              <a:t>terpaksa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mengujudkan</a:t>
            </a:r>
            <a:r>
              <a:rPr lang="en-US" baseline="0" dirty="0" smtClean="0"/>
              <a:t> kiosk-kiosk di JPN/PPD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perolehan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tambahan</a:t>
            </a:r>
            <a:r>
              <a:rPr lang="en-US" baseline="0" dirty="0" smtClean="0"/>
              <a:t> PC </a:t>
            </a:r>
            <a:r>
              <a:rPr lang="en-US" baseline="0" dirty="0" err="1" smtClean="0"/>
              <a:t>perlu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berjumlah</a:t>
            </a:r>
            <a:r>
              <a:rPr lang="en-US" baseline="0" dirty="0" smtClean="0"/>
              <a:t> 566 </a:t>
            </a:r>
            <a:r>
              <a:rPr lang="en-US" baseline="0" dirty="0" err="1" smtClean="0"/>
              <a:t>buah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bermula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tahun</a:t>
            </a:r>
            <a:r>
              <a:rPr lang="en-US" baseline="0" dirty="0" smtClean="0"/>
              <a:t> 2019.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baseline="0" dirty="0" err="1" smtClean="0"/>
              <a:t>Sebagai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persediaan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dalam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pelaksanaan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Akruan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, JANM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semua</a:t>
            </a:r>
            <a:r>
              <a:rPr lang="en-MY" baseline="0" dirty="0" smtClean="0"/>
              <a:t> AO </a:t>
            </a:r>
            <a:r>
              <a:rPr lang="en-MY" baseline="0" dirty="0" err="1" smtClean="0"/>
              <a:t>bertanggungjawab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melatih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pegawai-pegawai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kewangan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di </a:t>
            </a:r>
            <a:r>
              <a:rPr lang="en-MY" baseline="0" dirty="0" err="1" smtClean="0"/>
              <a:t>pelbagai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peringkat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jabatan</a:t>
            </a:r>
            <a:r>
              <a:rPr lang="en-MY" baseline="0" dirty="0" smtClean="0"/>
              <a:t>. </a:t>
            </a:r>
            <a:r>
              <a:rPr lang="en-MY" baseline="0" dirty="0" err="1" smtClean="0"/>
              <a:t>Bagi</a:t>
            </a:r>
            <a:r>
              <a:rPr lang="en-MY" baseline="0" dirty="0" smtClean="0"/>
              <a:t> KPM </a:t>
            </a:r>
            <a:r>
              <a:rPr lang="en-MY" baseline="0" dirty="0" err="1" smtClean="0"/>
              <a:t>Sebanyak</a:t>
            </a:r>
            <a:r>
              <a:rPr lang="en-MY" baseline="0" dirty="0" smtClean="0"/>
              <a:t> 973 orang </a:t>
            </a:r>
            <a:r>
              <a:rPr lang="en-MY" baseline="0" dirty="0" err="1" smtClean="0"/>
              <a:t>pegawai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dilatih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oleh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Bahagian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Akaun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selama</a:t>
            </a:r>
            <a:r>
              <a:rPr lang="en-MY" baseline="0" dirty="0" smtClean="0"/>
              <a:t> 4 </a:t>
            </a:r>
            <a:r>
              <a:rPr lang="en-MY" baseline="0" dirty="0" err="1" smtClean="0"/>
              <a:t>bulan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bermula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dari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Ogos</a:t>
            </a:r>
            <a:r>
              <a:rPr lang="en-MY" baseline="0" dirty="0" smtClean="0"/>
              <a:t> 2017 </a:t>
            </a:r>
            <a:r>
              <a:rPr lang="en-MY" baseline="0" dirty="0" err="1" smtClean="0"/>
              <a:t>hingga</a:t>
            </a:r>
            <a:r>
              <a:rPr lang="en-MY" baseline="0" dirty="0" smtClean="0"/>
              <a:t> November 2017 </a:t>
            </a:r>
            <a:r>
              <a:rPr lang="en-MY" baseline="0" dirty="0" err="1" smtClean="0"/>
              <a:t>manakala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Latihan</a:t>
            </a:r>
            <a:r>
              <a:rPr lang="en-MY" baseline="0" dirty="0" smtClean="0"/>
              <a:t> EU </a:t>
            </a:r>
            <a:r>
              <a:rPr lang="en-MY" baseline="0" dirty="0" err="1" smtClean="0"/>
              <a:t>telah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dijalankan</a:t>
            </a:r>
            <a:r>
              <a:rPr lang="en-MY" baseline="0" dirty="0" smtClean="0"/>
              <a:t> di 256 PTJ </a:t>
            </a:r>
            <a:r>
              <a:rPr lang="en-MY" baseline="0" dirty="0" err="1" smtClean="0"/>
              <a:t>melibatkan</a:t>
            </a:r>
            <a:r>
              <a:rPr lang="en-MY" baseline="0" dirty="0" smtClean="0"/>
              <a:t> 869 </a:t>
            </a:r>
            <a:r>
              <a:rPr lang="en-MY" baseline="0" dirty="0" err="1" smtClean="0"/>
              <a:t>pegawai</a:t>
            </a:r>
            <a:r>
              <a:rPr lang="en-MY" baseline="0" dirty="0" smtClean="0"/>
              <a:t>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897F-4168-4E64-AD81-64BAE68AF2C8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0649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dirty="0" err="1" smtClean="0"/>
              <a:t>Pelbagai</a:t>
            </a:r>
            <a:r>
              <a:rPr lang="en-MY" dirty="0" smtClean="0"/>
              <a:t> </a:t>
            </a:r>
            <a:r>
              <a:rPr lang="en-MY" dirty="0" err="1" smtClean="0"/>
              <a:t>jawatankuasa</a:t>
            </a:r>
            <a:r>
              <a:rPr lang="en-MY" dirty="0" smtClean="0"/>
              <a:t> </a:t>
            </a:r>
            <a:r>
              <a:rPr lang="en-MY" dirty="0" err="1" smtClean="0"/>
              <a:t>telah</a:t>
            </a:r>
            <a:r>
              <a:rPr lang="en-MY" dirty="0" smtClean="0"/>
              <a:t> </a:t>
            </a:r>
            <a:r>
              <a:rPr lang="en-MY" dirty="0" err="1" smtClean="0"/>
              <a:t>dibentuk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menyediakan</a:t>
            </a:r>
            <a:r>
              <a:rPr lang="en-MY" dirty="0" smtClean="0"/>
              <a:t> </a:t>
            </a:r>
            <a:r>
              <a:rPr lang="en-MY" dirty="0" err="1" smtClean="0"/>
              <a:t>polisi</a:t>
            </a:r>
            <a:r>
              <a:rPr lang="en-MY" dirty="0" smtClean="0"/>
              <a:t>, manual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peraturan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untuk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akruan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kebanyakannya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dianggotai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oleh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pegawai-pegawai</a:t>
            </a:r>
            <a:r>
              <a:rPr lang="en-MY" baseline="0" dirty="0" smtClean="0"/>
              <a:t> JANM </a:t>
            </a:r>
            <a:r>
              <a:rPr lang="en-MY" baseline="0" dirty="0" err="1" smtClean="0"/>
              <a:t>sendiri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wakil</a:t>
            </a:r>
            <a:r>
              <a:rPr lang="en-MY" baseline="0" dirty="0" smtClean="0"/>
              <a:t> AO. </a:t>
            </a:r>
            <a:r>
              <a:rPr lang="en-MY" baseline="0" dirty="0" err="1" smtClean="0"/>
              <a:t>Memandangkan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kekurangan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pengalaman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terhadap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situasi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akruan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banyak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daripada</a:t>
            </a:r>
            <a:r>
              <a:rPr lang="en-MY" baseline="0" dirty="0" smtClean="0"/>
              <a:t> manual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peraturan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ini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lewat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disediakan</a:t>
            </a:r>
            <a:r>
              <a:rPr lang="en-MY" baseline="0" dirty="0" smtClean="0"/>
              <a:t>. Ada </a:t>
            </a:r>
            <a:r>
              <a:rPr lang="en-MY" baseline="0" dirty="0" err="1" smtClean="0"/>
              <a:t>juga</a:t>
            </a:r>
            <a:r>
              <a:rPr lang="en-MY" baseline="0" dirty="0" smtClean="0"/>
              <a:t> manual-manual yang </a:t>
            </a:r>
            <a:r>
              <a:rPr lang="en-MY" baseline="0" dirty="0" err="1" smtClean="0"/>
              <a:t>terpaksa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dipinda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semula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selepas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pelaksanaan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kerana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perubahan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prosidur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pelaksanaan</a:t>
            </a:r>
            <a:r>
              <a:rPr lang="en-MY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baseline="0" dirty="0" err="1" smtClean="0"/>
              <a:t>Pegawai-pegawai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terlibat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dalam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penyediaan</a:t>
            </a:r>
            <a:r>
              <a:rPr lang="en-MY" baseline="0" dirty="0" smtClean="0"/>
              <a:t> manual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polisi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mempunyai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tanggungjawab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pelbagai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terutamanya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pegawai-pegawai</a:t>
            </a:r>
            <a:r>
              <a:rPr lang="en-MY" baseline="0" dirty="0" smtClean="0"/>
              <a:t> JANM </a:t>
            </a:r>
            <a:r>
              <a:rPr lang="en-MY" baseline="0" dirty="0" err="1" smtClean="0"/>
              <a:t>sendiri</a:t>
            </a:r>
            <a:r>
              <a:rPr lang="en-MY" baseline="0" dirty="0" smtClean="0"/>
              <a:t>. </a:t>
            </a:r>
            <a:r>
              <a:rPr lang="en-MY" baseline="0" dirty="0" err="1" smtClean="0"/>
              <a:t>Mereka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juga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terlibat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dalam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pembangunan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menyebabkan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mereka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kekurangan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masa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untuk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memfokuskan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penyiapan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dokumen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polisi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manual </a:t>
            </a:r>
            <a:r>
              <a:rPr lang="en-MY" baseline="0" dirty="0" err="1" smtClean="0"/>
              <a:t>berkenaan</a:t>
            </a:r>
            <a:r>
              <a:rPr lang="en-MY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dirty="0" err="1" smtClean="0"/>
              <a:t>Semasa</a:t>
            </a:r>
            <a:r>
              <a:rPr lang="en-MY" dirty="0" smtClean="0"/>
              <a:t> </a:t>
            </a:r>
            <a:r>
              <a:rPr lang="en-MY" dirty="0" err="1" smtClean="0"/>
              <a:t>sistem</a:t>
            </a:r>
            <a:r>
              <a:rPr lang="en-MY" dirty="0" smtClean="0"/>
              <a:t> </a:t>
            </a:r>
            <a:r>
              <a:rPr lang="en-MY" dirty="0" err="1" smtClean="0"/>
              <a:t>perakaunan</a:t>
            </a:r>
            <a:r>
              <a:rPr lang="en-MY" dirty="0" smtClean="0"/>
              <a:t> lama, </a:t>
            </a:r>
            <a:r>
              <a:rPr lang="en-MY" dirty="0" err="1" smtClean="0"/>
              <a:t>pegawai-pegawai</a:t>
            </a:r>
            <a:r>
              <a:rPr lang="en-MY" baseline="0" dirty="0" smtClean="0"/>
              <a:t> di PTJ </a:t>
            </a:r>
            <a:r>
              <a:rPr lang="en-MY" baseline="0" dirty="0" err="1" smtClean="0"/>
              <a:t>diperlukan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merujuk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pekeliling-pekeliling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berkuatkuasa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seperti</a:t>
            </a:r>
            <a:r>
              <a:rPr lang="en-MY" baseline="0" dirty="0" smtClean="0"/>
              <a:t> 1PP, </a:t>
            </a:r>
            <a:r>
              <a:rPr lang="en-MY" baseline="0" dirty="0" err="1" smtClean="0"/>
              <a:t>Arahan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Perbendaharaan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lain-lain. </a:t>
            </a:r>
            <a:r>
              <a:rPr lang="en-MY" baseline="0" dirty="0" err="1" smtClean="0"/>
              <a:t>Dengan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pelaksanaan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akruan</a:t>
            </a:r>
            <a:r>
              <a:rPr lang="en-MY" baseline="0" dirty="0" smtClean="0"/>
              <a:t>, PTJ </a:t>
            </a:r>
            <a:r>
              <a:rPr lang="en-MY" baseline="0" dirty="0" err="1" smtClean="0"/>
              <a:t>diperlukan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untuk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merujuk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dokumen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tambahan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seperti</a:t>
            </a:r>
            <a:r>
              <a:rPr lang="en-MY" baseline="0" dirty="0" smtClean="0"/>
              <a:t> Manual </a:t>
            </a:r>
            <a:r>
              <a:rPr lang="en-MY" baseline="0" dirty="0" err="1" smtClean="0"/>
              <a:t>Pengguna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, Manual </a:t>
            </a:r>
            <a:r>
              <a:rPr lang="en-MY" baseline="0" dirty="0" err="1" smtClean="0"/>
              <a:t>Perakaunan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sebagainya</a:t>
            </a:r>
            <a:r>
              <a:rPr lang="en-MY" baseline="0" dirty="0" smtClean="0"/>
              <a:t>.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897F-4168-4E64-AD81-64BAE68AF2C8}" type="slidenum">
              <a:rPr lang="en-MY" smtClean="0"/>
              <a:t>8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2570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dirty="0" err="1" smtClean="0"/>
              <a:t>Pelaksanaan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dijadualkan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tahun</a:t>
            </a:r>
            <a:r>
              <a:rPr lang="en-MY" baseline="0" dirty="0" smtClean="0"/>
              <a:t> 2015 </a:t>
            </a:r>
            <a:r>
              <a:rPr lang="en-MY" baseline="0" dirty="0" err="1" smtClean="0"/>
              <a:t>tetapi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terpaksa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ditangguhkan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kerana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belum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siap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sepenuhnya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untuk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pelaksanaan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disebabkan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pertambahan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skop</a:t>
            </a:r>
            <a:r>
              <a:rPr lang="en-MY" baseline="0" dirty="0" smtClean="0"/>
              <a:t>. </a:t>
            </a:r>
            <a:r>
              <a:rPr lang="en-MY" baseline="0" dirty="0" err="1" smtClean="0"/>
              <a:t>Oleh</a:t>
            </a:r>
            <a:r>
              <a:rPr lang="en-MY" baseline="0" dirty="0" smtClean="0"/>
              <a:t> yang </a:t>
            </a:r>
            <a:r>
              <a:rPr lang="en-MY" baseline="0" dirty="0" err="1" smtClean="0"/>
              <a:t>demikian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modul-modul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tambahan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termasuklah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keperluan</a:t>
            </a:r>
            <a:r>
              <a:rPr lang="en-MY" baseline="0" dirty="0" smtClean="0"/>
              <a:t> ‘dual-ledger’ </a:t>
            </a:r>
            <a:r>
              <a:rPr lang="en-MY" baseline="0" dirty="0" err="1" smtClean="0"/>
              <a:t>perlu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disiapkan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sebelum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pelaksanaan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tahun</a:t>
            </a:r>
            <a:r>
              <a:rPr lang="en-MY" baseline="0" dirty="0" smtClean="0"/>
              <a:t> 2018.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MY" baseline="0" dirty="0" err="1" smtClean="0"/>
              <a:t>Selain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daripada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itu</a:t>
            </a:r>
            <a:r>
              <a:rPr lang="en-MY" baseline="0" dirty="0" smtClean="0"/>
              <a:t>, </a:t>
            </a:r>
            <a:r>
              <a:rPr lang="en-MY" baseline="0" dirty="0" err="1" smtClean="0"/>
              <a:t>akaun-akaun</a:t>
            </a:r>
            <a:r>
              <a:rPr lang="en-MY" baseline="0" dirty="0" smtClean="0"/>
              <a:t> lama </a:t>
            </a:r>
            <a:r>
              <a:rPr lang="en-MY" baseline="0" dirty="0" err="1" smtClean="0"/>
              <a:t>perlu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ditutup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sebelum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pelaksanaan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Sistem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. </a:t>
            </a:r>
            <a:r>
              <a:rPr lang="en-MY" baseline="0" dirty="0" err="1" smtClean="0"/>
              <a:t>Pelaksanaan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iGFMAS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perlu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bermula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tepat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pada</a:t>
            </a:r>
            <a:r>
              <a:rPr lang="en-MY" baseline="0" dirty="0" smtClean="0"/>
              <a:t> 1.1.2018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akaun</a:t>
            </a:r>
            <a:r>
              <a:rPr lang="en-MY" baseline="0" dirty="0" smtClean="0"/>
              <a:t> lama GFMAS </a:t>
            </a:r>
            <a:r>
              <a:rPr lang="en-MY" baseline="0" dirty="0" err="1" smtClean="0"/>
              <a:t>perlu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dihentikan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pada</a:t>
            </a:r>
            <a:r>
              <a:rPr lang="en-MY" baseline="0" dirty="0" smtClean="0"/>
              <a:t> 31.12.2017, </a:t>
            </a:r>
            <a:r>
              <a:rPr lang="en-MY" baseline="0" dirty="0" err="1" smtClean="0"/>
              <a:t>dengan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demikian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tarikh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peralihan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berkenaan</a:t>
            </a:r>
            <a:r>
              <a:rPr lang="en-MY" baseline="0" dirty="0" smtClean="0"/>
              <a:t> @ cut-over </a:t>
            </a:r>
            <a:r>
              <a:rPr lang="en-MY" baseline="0" dirty="0" err="1" smtClean="0"/>
              <a:t>perlu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disusun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dengan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teliti</a:t>
            </a:r>
            <a:r>
              <a:rPr lang="en-MY" baseline="0" dirty="0" smtClean="0"/>
              <a:t> agar </a:t>
            </a:r>
            <a:r>
              <a:rPr lang="en-MY" baseline="0" dirty="0" err="1" smtClean="0"/>
              <a:t>tidak</a:t>
            </a:r>
            <a:r>
              <a:rPr lang="en-MY" baseline="0" dirty="0" smtClean="0"/>
              <a:t> </a:t>
            </a:r>
            <a:r>
              <a:rPr lang="en-MY" baseline="0" dirty="0" err="1" smtClean="0"/>
              <a:t>berlaku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masalah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dari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segi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operasi</a:t>
            </a:r>
            <a:r>
              <a:rPr lang="en-MY" baseline="0" dirty="0" smtClean="0"/>
              <a:t>. </a:t>
            </a:r>
            <a:r>
              <a:rPr lang="en-MY" baseline="0" dirty="0" err="1" smtClean="0"/>
              <a:t>Pemantauan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oleh</a:t>
            </a:r>
            <a:r>
              <a:rPr lang="en-MY" baseline="0" dirty="0" smtClean="0"/>
              <a:t> Unit </a:t>
            </a:r>
            <a:r>
              <a:rPr lang="en-MY" baseline="0" dirty="0" err="1" smtClean="0"/>
              <a:t>teknikal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aplikasi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terpaksa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dibuat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dengan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teliti</a:t>
            </a:r>
            <a:r>
              <a:rPr lang="en-MY" baseline="0" dirty="0" smtClean="0"/>
              <a:t> </a:t>
            </a:r>
            <a:r>
              <a:rPr lang="en-MY" baseline="0" dirty="0" err="1" smtClean="0"/>
              <a:t>dan</a:t>
            </a:r>
            <a:r>
              <a:rPr lang="en-MY" baseline="0" dirty="0" smtClean="0"/>
              <a:t> </a:t>
            </a:r>
            <a:r>
              <a:rPr lang="en-MY" baseline="0" dirty="0" err="1" smtClean="0"/>
              <a:t>sepanjang</a:t>
            </a:r>
            <a:r>
              <a:rPr lang="en-MY" baseline="0" dirty="0" smtClean="0"/>
              <a:t> </a:t>
            </a:r>
            <a:r>
              <a:rPr lang="en-MY" baseline="0" dirty="0" err="1" smtClean="0"/>
              <a:t>masa</a:t>
            </a:r>
            <a:r>
              <a:rPr lang="en-MY" baseline="0" dirty="0" smtClean="0"/>
              <a:t>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897F-4168-4E64-AD81-64BAE68AF2C8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421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9F40-7716-4218-A221-40F98314849E}" type="datetime1">
              <a:rPr lang="en-MY" smtClean="0"/>
              <a:t>20/3/2019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818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5321-22E7-4CA2-A45B-42AA265469A6}" type="datetime1">
              <a:rPr lang="en-MY" smtClean="0"/>
              <a:t>20/3/2019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496155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5321-22E7-4CA2-A45B-42AA265469A6}" type="datetime1">
              <a:rPr lang="en-MY" smtClean="0"/>
              <a:t>20/3/2019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3533061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5321-22E7-4CA2-A45B-42AA265469A6}" type="datetime1">
              <a:rPr lang="en-MY" smtClean="0"/>
              <a:t>20/3/2019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150916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5321-22E7-4CA2-A45B-42AA265469A6}" type="datetime1">
              <a:rPr lang="en-MY" smtClean="0"/>
              <a:t>20/3/2019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495428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5321-22E7-4CA2-A45B-42AA265469A6}" type="datetime1">
              <a:rPr lang="en-MY" smtClean="0"/>
              <a:t>20/3/2019</a:t>
            </a:fld>
            <a:endParaRPr lang="en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39319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5321-22E7-4CA2-A45B-42AA265469A6}" type="datetime1">
              <a:rPr lang="en-MY" smtClean="0"/>
              <a:t>20/3/2019</a:t>
            </a:fld>
            <a:endParaRPr lang="en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1647168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0C708-665B-462B-BFCC-E56799E4F9E9}" type="datetime1">
              <a:rPr lang="en-MY" smtClean="0"/>
              <a:t>20/3/2019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9401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081ED-10DF-43D2-89B7-4A75B4E41020}" type="datetime1">
              <a:rPr lang="en-MY" smtClean="0"/>
              <a:t>20/3/2019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0551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FD741-55BA-47E8-A0F7-7BBA0203978A}" type="datetime1">
              <a:rPr lang="en-MY" smtClean="0"/>
              <a:t>20/3/2019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9831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E5717-C148-4C95-B09D-B16F0F1A7975}" type="datetime1">
              <a:rPr lang="en-MY" smtClean="0"/>
              <a:t>20/3/2019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944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49F3-20CF-4B27-8EA9-35FE6A0A7CB0}" type="datetime1">
              <a:rPr lang="en-MY" smtClean="0"/>
              <a:t>20/3/2019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809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B6795-0533-4A90-9C63-361C94109802}" type="datetime1">
              <a:rPr lang="en-MY" smtClean="0"/>
              <a:t>20/3/2019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740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E481-AC36-4A1E-B1D8-CC5B65E003A9}" type="datetime1">
              <a:rPr lang="en-MY" smtClean="0"/>
              <a:t>20/3/2019</a:t>
            </a:fld>
            <a:endParaRPr lang="en-MY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274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A4C9-8F60-4CC5-B9AA-F9F2991BBE1B}" type="datetime1">
              <a:rPr lang="en-MY" smtClean="0"/>
              <a:t>20/3/2019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352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EB3AB-1E49-48D6-8961-FBE0A3A2B67F}" type="datetime1">
              <a:rPr lang="en-MY" smtClean="0"/>
              <a:t>20/3/2019</a:t>
            </a:fld>
            <a:endParaRPr lang="en-MY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506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B052-EAFA-4303-95C9-9CC56BD340E5}" type="datetime1">
              <a:rPr lang="en-MY" smtClean="0"/>
              <a:t>20/3/2019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728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E65321-22E7-4CA2-A45B-42AA265469A6}" type="datetime1">
              <a:rPr lang="en-MY" smtClean="0"/>
              <a:t>20/3/2019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72C30-5010-4609-80F8-61CF96E4C28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11129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jp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6.jp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diagramDrawing" Target="../diagrams/drawing2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1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8.png"/><Relationship Id="rId4" Type="http://schemas.openxmlformats.org/officeDocument/2006/relationships/diagramData" Target="../diagrams/data3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8560" y="123960"/>
            <a:ext cx="6914147" cy="14758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04" y="861898"/>
            <a:ext cx="7410733" cy="3464909"/>
          </a:xfrm>
        </p:spPr>
        <p:txBody>
          <a:bodyPr>
            <a:normAutofit fontScale="90000"/>
          </a:bodyPr>
          <a:lstStyle/>
          <a:p>
            <a:pPr algn="ctr"/>
            <a:r>
              <a:rPr lang="en-MY" sz="6600" b="1" dirty="0" err="1" smtClean="0"/>
              <a:t>Adaptasi</a:t>
            </a:r>
            <a:r>
              <a:rPr lang="en-MY" sz="6600" b="1" dirty="0" smtClean="0"/>
              <a:t> Dan </a:t>
            </a:r>
            <a:r>
              <a:rPr lang="en-MY" sz="6600" b="1" dirty="0" err="1" smtClean="0"/>
              <a:t>Cabaran</a:t>
            </a:r>
            <a:r>
              <a:rPr lang="en-MY" sz="6600" b="1" dirty="0" smtClean="0"/>
              <a:t> </a:t>
            </a:r>
            <a:r>
              <a:rPr lang="en-MY" sz="6600" b="1" dirty="0" err="1" smtClean="0"/>
              <a:t>Pemakaian</a:t>
            </a:r>
            <a:r>
              <a:rPr lang="en-MY" sz="6600" b="1" dirty="0" smtClean="0"/>
              <a:t> MPSAS</a:t>
            </a:r>
            <a:endParaRPr lang="en-MY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25" y="4563890"/>
            <a:ext cx="5855021" cy="1655762"/>
          </a:xfrm>
        </p:spPr>
        <p:txBody>
          <a:bodyPr>
            <a:noAutofit/>
          </a:bodyPr>
          <a:lstStyle/>
          <a:p>
            <a:pPr algn="ctr"/>
            <a:endParaRPr lang="en-MY" sz="1400" dirty="0" smtClean="0">
              <a:solidFill>
                <a:srgbClr val="FFFF00"/>
              </a:solidFill>
            </a:endParaRPr>
          </a:p>
          <a:p>
            <a:pPr algn="ctr"/>
            <a:r>
              <a:rPr lang="en-MY" sz="1400" dirty="0" err="1" smtClean="0">
                <a:solidFill>
                  <a:srgbClr val="FFFF00"/>
                </a:solidFill>
              </a:rPr>
              <a:t>Disampaikan</a:t>
            </a:r>
            <a:r>
              <a:rPr lang="en-MY" sz="1400" dirty="0" smtClean="0">
                <a:solidFill>
                  <a:srgbClr val="FFFF00"/>
                </a:solidFill>
              </a:rPr>
              <a:t> </a:t>
            </a:r>
            <a:r>
              <a:rPr lang="en-MY" sz="1400" dirty="0" err="1" smtClean="0">
                <a:solidFill>
                  <a:srgbClr val="FFFF00"/>
                </a:solidFill>
              </a:rPr>
              <a:t>Oleh</a:t>
            </a:r>
            <a:r>
              <a:rPr lang="en-MY" sz="1400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en-MY" b="1" dirty="0" smtClean="0">
                <a:solidFill>
                  <a:srgbClr val="FFFF00"/>
                </a:solidFill>
              </a:rPr>
              <a:t>Tuan </a:t>
            </a:r>
            <a:r>
              <a:rPr lang="en-MY" b="1" dirty="0" err="1" smtClean="0">
                <a:solidFill>
                  <a:srgbClr val="FFFF00"/>
                </a:solidFill>
              </a:rPr>
              <a:t>Hj</a:t>
            </a:r>
            <a:r>
              <a:rPr lang="en-MY" b="1" dirty="0" smtClean="0">
                <a:solidFill>
                  <a:srgbClr val="FFFF00"/>
                </a:solidFill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</a:rPr>
              <a:t>Nasran</a:t>
            </a:r>
            <a:r>
              <a:rPr lang="en-MY" b="1" dirty="0" smtClean="0">
                <a:solidFill>
                  <a:srgbClr val="FFFF00"/>
                </a:solidFill>
              </a:rPr>
              <a:t> bin Omar</a:t>
            </a:r>
          </a:p>
          <a:p>
            <a:pPr algn="ctr"/>
            <a:r>
              <a:rPr lang="en-MY" b="1" dirty="0" err="1" smtClean="0">
                <a:solidFill>
                  <a:srgbClr val="FFFF00"/>
                </a:solidFill>
              </a:rPr>
              <a:t>Ketua</a:t>
            </a:r>
            <a:r>
              <a:rPr lang="en-MY" b="1" dirty="0" smtClean="0">
                <a:solidFill>
                  <a:srgbClr val="FFFF00"/>
                </a:solidFill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</a:rPr>
              <a:t>Akauntan</a:t>
            </a:r>
            <a:r>
              <a:rPr lang="en-MY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MY" b="1" dirty="0" err="1" smtClean="0">
                <a:solidFill>
                  <a:srgbClr val="FFFF00"/>
                </a:solidFill>
              </a:rPr>
              <a:t>Kementerian</a:t>
            </a:r>
            <a:r>
              <a:rPr lang="en-MY" b="1" dirty="0" smtClean="0">
                <a:solidFill>
                  <a:srgbClr val="FFFF00"/>
                </a:solidFill>
              </a:rPr>
              <a:t> </a:t>
            </a:r>
            <a:r>
              <a:rPr lang="en-MY" b="1" dirty="0" err="1" smtClean="0">
                <a:solidFill>
                  <a:srgbClr val="FFFF00"/>
                </a:solidFill>
              </a:rPr>
              <a:t>Pendidikan</a:t>
            </a:r>
            <a:r>
              <a:rPr lang="en-MY" b="1" dirty="0" smtClean="0">
                <a:solidFill>
                  <a:srgbClr val="FFFF00"/>
                </a:solidFill>
              </a:rPr>
              <a:t> Malaysia</a:t>
            </a:r>
            <a:endParaRPr lang="en-MY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63" y="606069"/>
            <a:ext cx="4842379" cy="6267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" y="277895"/>
            <a:ext cx="5447104" cy="1168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62" b="82738" l="19048" r="82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3833" r="14839" b="11982"/>
          <a:stretch/>
        </p:blipFill>
        <p:spPr>
          <a:xfrm>
            <a:off x="5554708" y="0"/>
            <a:ext cx="1584029" cy="17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3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331" y="1147194"/>
            <a:ext cx="11177337" cy="877553"/>
          </a:xfrm>
          <a:ln>
            <a:solidFill>
              <a:schemeClr val="tx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en-MY" dirty="0" smtClean="0">
                <a:solidFill>
                  <a:srgbClr val="FFFF00"/>
                </a:solidFill>
              </a:rPr>
              <a:t>CABARAN 6: PERUBAHAN SISTEM PERAKAUNAN 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331" y="2333685"/>
            <a:ext cx="47650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600" dirty="0" err="1" smtClean="0"/>
              <a:t>Banyak</a:t>
            </a:r>
            <a:r>
              <a:rPr lang="en-MY" sz="3600" dirty="0" smtClean="0"/>
              <a:t> Program bugs.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600" dirty="0" err="1" smtClean="0"/>
              <a:t>Perbezaan</a:t>
            </a:r>
            <a:r>
              <a:rPr lang="en-MY" sz="3600" dirty="0" smtClean="0"/>
              <a:t> </a:t>
            </a:r>
            <a:r>
              <a:rPr lang="en-MY" sz="3600" dirty="0" err="1" smtClean="0"/>
              <a:t>antara</a:t>
            </a:r>
            <a:r>
              <a:rPr lang="en-MY" sz="3600" dirty="0" smtClean="0"/>
              <a:t> </a:t>
            </a:r>
            <a:r>
              <a:rPr lang="en-MY" sz="3600" dirty="0" err="1" smtClean="0"/>
              <a:t>situasi</a:t>
            </a:r>
            <a:r>
              <a:rPr lang="en-MY" sz="3600" dirty="0" smtClean="0"/>
              <a:t> </a:t>
            </a:r>
            <a:r>
              <a:rPr lang="en-MY" sz="3600" dirty="0" err="1" smtClean="0"/>
              <a:t>Latihan</a:t>
            </a:r>
            <a:r>
              <a:rPr lang="en-MY" sz="3600" dirty="0" smtClean="0"/>
              <a:t> </a:t>
            </a:r>
            <a:r>
              <a:rPr lang="en-MY" sz="3600" dirty="0" err="1" smtClean="0"/>
              <a:t>vs</a:t>
            </a:r>
            <a:r>
              <a:rPr lang="en-MY" sz="3600" dirty="0" smtClean="0"/>
              <a:t> </a:t>
            </a:r>
            <a:r>
              <a:rPr lang="en-MY" sz="3600" dirty="0" err="1" smtClean="0"/>
              <a:t>Sebenar</a:t>
            </a:r>
            <a:r>
              <a:rPr lang="en-MY" sz="3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600" dirty="0" err="1" smtClean="0"/>
              <a:t>Keupayaan</a:t>
            </a:r>
            <a:r>
              <a:rPr lang="en-MY" sz="3600" dirty="0" smtClean="0"/>
              <a:t> </a:t>
            </a:r>
            <a:r>
              <a:rPr lang="en-MY" sz="3600" dirty="0" err="1" smtClean="0"/>
              <a:t>Sistem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perkakasan</a:t>
            </a:r>
            <a:r>
              <a:rPr lang="en-MY" sz="3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3600" dirty="0" smtClean="0"/>
          </a:p>
          <a:p>
            <a:endParaRPr lang="en-MY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9" y="2084724"/>
            <a:ext cx="6189686" cy="43570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-1"/>
            <a:ext cx="12191999" cy="72189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722" cy="661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62" b="82738" l="19048" r="82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3833" r="14839" b="11982"/>
          <a:stretch/>
        </p:blipFill>
        <p:spPr>
          <a:xfrm>
            <a:off x="11226580" y="-64168"/>
            <a:ext cx="722327" cy="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5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83793" y="2699252"/>
            <a:ext cx="8734567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dirty="0">
                <a:solidFill>
                  <a:srgbClr val="FFFF00"/>
                </a:solidFill>
                <a:latin typeface="Cambria" pitchFamily="16" charset="0"/>
                <a:cs typeface="Arial" charset="0"/>
              </a:rPr>
              <a:t>TERIMA </a:t>
            </a:r>
            <a:r>
              <a:rPr lang="en-US" sz="4000" dirty="0" smtClean="0">
                <a:solidFill>
                  <a:srgbClr val="FFFF00"/>
                </a:solidFill>
                <a:latin typeface="Cambria" pitchFamily="16" charset="0"/>
                <a:cs typeface="Arial" charset="0"/>
              </a:rPr>
              <a:t>KASIH</a:t>
            </a:r>
          </a:p>
          <a:p>
            <a:pPr algn="ctr">
              <a:buClrTx/>
              <a:buFontTx/>
              <a:buNone/>
            </a:pPr>
            <a:r>
              <a:rPr lang="en-US" sz="4000" dirty="0" smtClean="0">
                <a:solidFill>
                  <a:srgbClr val="FFFF00"/>
                </a:solidFill>
                <a:latin typeface="Cambria" pitchFamily="16" charset="0"/>
                <a:cs typeface="Arial" charset="0"/>
              </a:rPr>
              <a:t>ATAS </a:t>
            </a:r>
            <a:r>
              <a:rPr lang="en-US" sz="4000" dirty="0">
                <a:solidFill>
                  <a:srgbClr val="FFFF00"/>
                </a:solidFill>
                <a:latin typeface="Cambria" pitchFamily="16" charset="0"/>
                <a:cs typeface="Arial" charset="0"/>
              </a:rPr>
              <a:t>PERHATIAN ANDA</a:t>
            </a:r>
          </a:p>
          <a:p>
            <a:endParaRPr lang="en-MY" sz="4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-1"/>
            <a:ext cx="12191999" cy="72189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722" cy="661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62" b="82738" l="19048" r="82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3833" r="14839" b="11982"/>
          <a:stretch/>
        </p:blipFill>
        <p:spPr>
          <a:xfrm>
            <a:off x="11226580" y="-64168"/>
            <a:ext cx="722327" cy="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3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grasi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/>
          <a:stretch/>
        </p:blipFill>
        <p:spPr bwMode="auto">
          <a:xfrm>
            <a:off x="96253" y="866272"/>
            <a:ext cx="7635292" cy="5735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1201" y="3288632"/>
            <a:ext cx="3934962" cy="3108340"/>
          </a:xfrm>
          <a:solidFill>
            <a:srgbClr val="FFFF66"/>
          </a:solidFill>
          <a:ln w="285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en-MY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MPSAS </a:t>
            </a:r>
            <a:r>
              <a:rPr lang="en-MY" sz="36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adalah</a:t>
            </a:r>
            <a:r>
              <a:rPr lang="en-MY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 </a:t>
            </a:r>
            <a:r>
              <a:rPr lang="en-MY" sz="36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komponen</a:t>
            </a:r>
            <a:r>
              <a:rPr lang="en-MY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MY" sz="36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utama</a:t>
            </a:r>
            <a:r>
              <a:rPr lang="en-MY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MY" sz="36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dalam</a:t>
            </a:r>
            <a:r>
              <a:rPr lang="en-MY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MY" sz="36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pelaksanaan</a:t>
            </a:r>
            <a:r>
              <a:rPr lang="en-MY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MY" sz="36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Perakaunan</a:t>
            </a:r>
            <a:r>
              <a:rPr lang="en-MY" sz="3600" b="1" dirty="0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  <a:r>
              <a:rPr lang="en-MY" sz="3600" b="1" dirty="0" err="1" smtClean="0">
                <a:solidFill>
                  <a:schemeClr val="bg1"/>
                </a:solidFill>
                <a:latin typeface="Baskerville Old Face" panose="02020602080505020303" pitchFamily="18" charset="0"/>
              </a:rPr>
              <a:t>Akruan</a:t>
            </a:r>
            <a:r>
              <a:rPr lang="en-MY" sz="3600" b="1" dirty="0">
                <a:solidFill>
                  <a:schemeClr val="bg1"/>
                </a:solidFill>
                <a:latin typeface="Baskerville Old Face" panose="02020602080505020303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6027" y="1389368"/>
            <a:ext cx="4109478" cy="1464231"/>
          </a:xfrm>
          <a:prstGeom prst="frame">
            <a:avLst>
              <a:gd name="adj1" fmla="val 4989"/>
            </a:avLst>
          </a:prstGeom>
          <a:solidFill>
            <a:schemeClr val="accent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MY" sz="2200" b="1" dirty="0" smtClean="0">
                <a:solidFill>
                  <a:srgbClr val="FFFF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“Basis of accounting shall be converted to an accrual basis by 2021” </a:t>
            </a:r>
          </a:p>
          <a:p>
            <a:pPr algn="ctr"/>
            <a:r>
              <a:rPr lang="en-MY" sz="1400" dirty="0" smtClean="0">
                <a:solidFill>
                  <a:srgbClr val="FFFF00"/>
                </a:solidFill>
                <a:latin typeface="Bahnschrift" panose="020B0502040204020203" pitchFamily="34" charset="0"/>
                <a:cs typeface="Arial" panose="020B0604020202020204" pitchFamily="34" charset="0"/>
              </a:rPr>
              <a:t>Budget 2019 speech by Minister of Finance</a:t>
            </a:r>
            <a:endParaRPr lang="en-MY" sz="1400" dirty="0">
              <a:solidFill>
                <a:srgbClr val="FFFF00"/>
              </a:solidFill>
              <a:latin typeface="Bahnschrif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-1"/>
            <a:ext cx="12191999" cy="72189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722" cy="6619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62" b="82738" l="19048" r="82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3833" r="14839" b="11982"/>
          <a:stretch/>
        </p:blipFill>
        <p:spPr>
          <a:xfrm>
            <a:off x="11226580" y="-64168"/>
            <a:ext cx="722327" cy="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22" y="4648889"/>
            <a:ext cx="4729162" cy="2008585"/>
          </a:xfrm>
          <a:prstGeom prst="snip2Diag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MY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Pelaksanaan</a:t>
            </a:r>
            <a:r>
              <a:rPr lang="en-MY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MY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Sistem</a:t>
            </a:r>
            <a:r>
              <a:rPr lang="en-MY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MY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iGFMAS</a:t>
            </a:r>
            <a:r>
              <a:rPr lang="en-MY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MY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pada</a:t>
            </a:r>
            <a:r>
              <a:rPr lang="en-MY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1 </a:t>
            </a:r>
            <a:r>
              <a:rPr lang="en-MY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Januari</a:t>
            </a:r>
            <a:r>
              <a:rPr lang="en-MY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2018 </a:t>
            </a:r>
            <a:r>
              <a:rPr lang="en-MY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adalah</a:t>
            </a:r>
            <a:r>
              <a:rPr lang="en-MY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MY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permulaan</a:t>
            </a:r>
            <a:r>
              <a:rPr lang="en-MY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MY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pemakaian</a:t>
            </a:r>
            <a:r>
              <a:rPr lang="en-MY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MY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asas</a:t>
            </a:r>
            <a:r>
              <a:rPr lang="en-MY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MY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Perakaunan</a:t>
            </a:r>
            <a:r>
              <a:rPr lang="en-MY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MY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Akruan</a:t>
            </a:r>
            <a:r>
              <a:rPr lang="en-MY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.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141" y="965060"/>
            <a:ext cx="4729162" cy="338068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5143500" y="814387"/>
            <a:ext cx="6881812" cy="60436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" y="-1"/>
            <a:ext cx="12191999" cy="72189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722" cy="6619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262" b="82738" l="19048" r="82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3833" r="14839" b="11982"/>
          <a:stretch/>
        </p:blipFill>
        <p:spPr>
          <a:xfrm>
            <a:off x="11226580" y="-64168"/>
            <a:ext cx="722327" cy="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5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" y="0"/>
            <a:ext cx="12191999" cy="661918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722" cy="6619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34" r="11497" b="14238"/>
          <a:stretch/>
        </p:blipFill>
        <p:spPr>
          <a:xfrm>
            <a:off x="11117180" y="-16042"/>
            <a:ext cx="882316" cy="67796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78395174"/>
              </p:ext>
            </p:extLst>
          </p:nvPr>
        </p:nvGraphicFramePr>
        <p:xfrm>
          <a:off x="1396539" y="661918"/>
          <a:ext cx="9453454" cy="608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3433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19852" y="776565"/>
            <a:ext cx="9552296" cy="941830"/>
          </a:xfr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/>
          <a:p>
            <a:pPr algn="ctr"/>
            <a:r>
              <a:rPr lang="en-MY" dirty="0" smtClean="0">
                <a:solidFill>
                  <a:srgbClr val="FFFF00"/>
                </a:solidFill>
              </a:rPr>
              <a:t>CABARAN 1: STRUKTUR ORGANISASI 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69" y="2798102"/>
            <a:ext cx="658732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600" dirty="0" smtClean="0">
                <a:latin typeface="Candara" panose="020E0502030303020204" pitchFamily="34" charset="0"/>
              </a:rPr>
              <a:t>10,543 </a:t>
            </a:r>
            <a:r>
              <a:rPr lang="en-MY" sz="3600" dirty="0" err="1" smtClean="0">
                <a:latin typeface="Candara" panose="020E0502030303020204" pitchFamily="34" charset="0"/>
              </a:rPr>
              <a:t>Sekolah</a:t>
            </a:r>
            <a:r>
              <a:rPr lang="en-MY" sz="3600" dirty="0" smtClean="0">
                <a:latin typeface="Candara" panose="020E0502030303020204" pitchFamily="34" charset="0"/>
              </a:rPr>
              <a:t> </a:t>
            </a:r>
            <a:r>
              <a:rPr lang="en-MY" sz="3600" dirty="0" err="1" smtClean="0">
                <a:latin typeface="Candara" panose="020E0502030303020204" pitchFamily="34" charset="0"/>
              </a:rPr>
              <a:t>dan</a:t>
            </a:r>
            <a:endParaRPr lang="en-MY" sz="3600" dirty="0">
              <a:latin typeface="Candara" panose="020E0502030303020204" pitchFamily="34" charset="0"/>
            </a:endParaRPr>
          </a:p>
          <a:p>
            <a:r>
              <a:rPr lang="en-MY" sz="3600" dirty="0" smtClean="0">
                <a:latin typeface="Candara" panose="020E0502030303020204" pitchFamily="34" charset="0"/>
              </a:rPr>
              <a:t>   </a:t>
            </a:r>
            <a:r>
              <a:rPr lang="en-MY" sz="3600" dirty="0" err="1" smtClean="0">
                <a:latin typeface="Candara" panose="020E0502030303020204" pitchFamily="34" charset="0"/>
              </a:rPr>
              <a:t>institusi</a:t>
            </a:r>
            <a:endParaRPr lang="en-MY" sz="3600" dirty="0" smtClean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600" dirty="0" smtClean="0">
                <a:latin typeface="Candara" panose="020E0502030303020204" pitchFamily="34" charset="0"/>
              </a:rPr>
              <a:t>1,690 PTJ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600" dirty="0" err="1" smtClean="0">
                <a:latin typeface="Candara" panose="020E0502030303020204" pitchFamily="34" charset="0"/>
              </a:rPr>
              <a:t>Penggabungan</a:t>
            </a:r>
            <a:r>
              <a:rPr lang="en-MY" sz="3600" dirty="0" smtClean="0">
                <a:latin typeface="Candara" panose="020E0502030303020204" pitchFamily="34" charset="0"/>
              </a:rPr>
              <a:t> KPM-KPT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 smtClean="0">
                <a:latin typeface="Candara" panose="020E0502030303020204" pitchFamily="34" charset="0"/>
              </a:rPr>
              <a:t>Pemantapan</a:t>
            </a:r>
            <a:r>
              <a:rPr lang="en-US" sz="3600" dirty="0" smtClean="0">
                <a:latin typeface="Candara" panose="020E0502030303020204" pitchFamily="34" charset="0"/>
              </a:rPr>
              <a:t> PTJ</a:t>
            </a:r>
            <a:endParaRPr lang="en-MY" sz="3600" dirty="0" smtClean="0">
              <a:latin typeface="Candara" panose="020E0502030303020204" pitchFamily="34" charset="0"/>
            </a:endParaRPr>
          </a:p>
          <a:p>
            <a:endParaRPr lang="en-MY" sz="3600" dirty="0" smtClean="0">
              <a:latin typeface="Candara" panose="020E0502030303020204" pitchFamily="34" charset="0"/>
            </a:endParaRPr>
          </a:p>
          <a:p>
            <a:endParaRPr lang="en-MY" sz="3600" dirty="0">
              <a:latin typeface="Candara" panose="020E0502030303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06" y="1718395"/>
            <a:ext cx="6848829" cy="5050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" y="-1"/>
            <a:ext cx="12191999" cy="72189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722" cy="661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62" b="82738" l="19048" r="82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3833" r="14839" b="11982"/>
          <a:stretch/>
        </p:blipFill>
        <p:spPr>
          <a:xfrm>
            <a:off x="11226580" y="-64168"/>
            <a:ext cx="722327" cy="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66535" y="857455"/>
            <a:ext cx="7458929" cy="948518"/>
          </a:xfrm>
          <a:ln>
            <a:solidFill>
              <a:schemeClr val="tx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en-MY" dirty="0" smtClean="0">
                <a:solidFill>
                  <a:srgbClr val="FFFF00"/>
                </a:solidFill>
              </a:rPr>
              <a:t>CABARAN 2: SUMBER MANUSIA 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475" y="2328650"/>
            <a:ext cx="5094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600" dirty="0" err="1" smtClean="0">
                <a:latin typeface="Candara" panose="020E0502030303020204" pitchFamily="34" charset="0"/>
              </a:rPr>
              <a:t>Kekurangan</a:t>
            </a:r>
            <a:r>
              <a:rPr lang="en-MY" sz="3600" dirty="0" smtClean="0">
                <a:latin typeface="Candara" panose="020E0502030303020204" pitchFamily="34" charset="0"/>
              </a:rPr>
              <a:t> </a:t>
            </a:r>
            <a:r>
              <a:rPr lang="en-MY" sz="3600" dirty="0" err="1" smtClean="0">
                <a:latin typeface="Candara" panose="020E0502030303020204" pitchFamily="34" charset="0"/>
              </a:rPr>
              <a:t>Perjawatan</a:t>
            </a:r>
            <a:r>
              <a:rPr lang="en-MY" sz="3600" dirty="0" smtClean="0">
                <a:latin typeface="Candara" panose="020E0502030303020204" pitchFamily="34" charset="0"/>
              </a:rPr>
              <a:t> </a:t>
            </a:r>
            <a:r>
              <a:rPr lang="en-MY" sz="3600" dirty="0" err="1" smtClean="0">
                <a:latin typeface="Candara" panose="020E0502030303020204" pitchFamily="34" charset="0"/>
              </a:rPr>
              <a:t>Sesuai</a:t>
            </a:r>
            <a:endParaRPr lang="en-MY" sz="3600" dirty="0" smtClean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600" dirty="0" err="1" smtClean="0">
                <a:latin typeface="Candara" panose="020E0502030303020204" pitchFamily="34" charset="0"/>
              </a:rPr>
              <a:t>Kekurangan</a:t>
            </a:r>
            <a:r>
              <a:rPr lang="en-MY" sz="3600" dirty="0" smtClean="0">
                <a:latin typeface="Candara" panose="020E0502030303020204" pitchFamily="34" charset="0"/>
              </a:rPr>
              <a:t> </a:t>
            </a:r>
            <a:r>
              <a:rPr lang="en-MY" sz="3600" dirty="0" err="1" smtClean="0">
                <a:latin typeface="Candara" panose="020E0502030303020204" pitchFamily="34" charset="0"/>
              </a:rPr>
              <a:t>Kemahiran</a:t>
            </a:r>
            <a:r>
              <a:rPr lang="en-MY" sz="3600" dirty="0" smtClean="0">
                <a:latin typeface="Candara" panose="020E0502030303020204" pitchFamily="34" charset="0"/>
              </a:rPr>
              <a:t> </a:t>
            </a:r>
            <a:r>
              <a:rPr lang="en-MY" sz="3600" dirty="0" err="1" smtClean="0">
                <a:latin typeface="Candara" panose="020E0502030303020204" pitchFamily="34" charset="0"/>
              </a:rPr>
              <a:t>dan</a:t>
            </a:r>
            <a:r>
              <a:rPr lang="en-MY" sz="3600" dirty="0" smtClean="0">
                <a:latin typeface="Candara" panose="020E0502030303020204" pitchFamily="34" charset="0"/>
              </a:rPr>
              <a:t> </a:t>
            </a:r>
            <a:r>
              <a:rPr lang="en-MY" sz="3600" dirty="0" err="1" smtClean="0">
                <a:latin typeface="Candara" panose="020E0502030303020204" pitchFamily="34" charset="0"/>
              </a:rPr>
              <a:t>Pengalaman</a:t>
            </a:r>
            <a:endParaRPr lang="en-MY" sz="3600" dirty="0" smtClean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600" dirty="0" err="1" smtClean="0">
                <a:latin typeface="Candara" panose="020E0502030303020204" pitchFamily="34" charset="0"/>
              </a:rPr>
              <a:t>Masalah</a:t>
            </a:r>
            <a:r>
              <a:rPr lang="en-MY" sz="3600" dirty="0" smtClean="0">
                <a:latin typeface="Candara" panose="020E0502030303020204" pitchFamily="34" charset="0"/>
              </a:rPr>
              <a:t> </a:t>
            </a:r>
            <a:r>
              <a:rPr lang="en-MY" sz="3600" dirty="0" err="1" smtClean="0">
                <a:latin typeface="Candara" panose="020E0502030303020204" pitchFamily="34" charset="0"/>
              </a:rPr>
              <a:t>Latihan</a:t>
            </a:r>
            <a:r>
              <a:rPr lang="en-MY" sz="3600" dirty="0" smtClean="0">
                <a:latin typeface="Candara" panose="020E0502030303020204" pitchFamily="34" charset="0"/>
              </a:rPr>
              <a:t> </a:t>
            </a:r>
            <a:r>
              <a:rPr lang="en-MY" sz="3600" dirty="0" err="1" smtClean="0">
                <a:latin typeface="Candara" panose="020E0502030303020204" pitchFamily="34" charset="0"/>
              </a:rPr>
              <a:t>untuk</a:t>
            </a:r>
            <a:r>
              <a:rPr lang="en-MY" sz="3600" dirty="0" smtClean="0">
                <a:latin typeface="Candara" panose="020E0502030303020204" pitchFamily="34" charset="0"/>
              </a:rPr>
              <a:t> </a:t>
            </a:r>
            <a:r>
              <a:rPr lang="en-MY" sz="3600" dirty="0" err="1" smtClean="0">
                <a:latin typeface="Candara" panose="020E0502030303020204" pitchFamily="34" charset="0"/>
              </a:rPr>
              <a:t>Kakitangan</a:t>
            </a:r>
            <a:r>
              <a:rPr lang="en-MY" sz="3600" dirty="0" smtClean="0">
                <a:latin typeface="Candara" panose="020E0502030303020204" pitchFamily="34" charset="0"/>
              </a:rPr>
              <a:t> </a:t>
            </a:r>
            <a:r>
              <a:rPr lang="en-MY" sz="3600" dirty="0" err="1" smtClean="0">
                <a:latin typeface="Candara" panose="020E0502030303020204" pitchFamily="34" charset="0"/>
              </a:rPr>
              <a:t>Perakaunan</a:t>
            </a:r>
            <a:endParaRPr lang="en-MY" sz="3600" dirty="0" smtClean="0">
              <a:latin typeface="Candara" panose="020E0502030303020204" pitchFamily="34" charset="0"/>
            </a:endParaRPr>
          </a:p>
          <a:p>
            <a:endParaRPr lang="en-MY" sz="3600" dirty="0">
              <a:latin typeface="Candara" panose="020E05020303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2161931"/>
            <a:ext cx="5905500" cy="4303756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" y="-1"/>
            <a:ext cx="12191999" cy="72189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722" cy="6619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62" b="82738" l="19048" r="82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3833" r="14839" b="11982"/>
          <a:stretch/>
        </p:blipFill>
        <p:spPr>
          <a:xfrm>
            <a:off x="11226580" y="-64168"/>
            <a:ext cx="722327" cy="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043" y="2114685"/>
            <a:ext cx="5923129" cy="437183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" y="-1"/>
            <a:ext cx="12191999" cy="72189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722" cy="661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62" b="82738" l="19048" r="82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3833" r="14839" b="11982"/>
          <a:stretch/>
        </p:blipFill>
        <p:spPr>
          <a:xfrm>
            <a:off x="11226580" y="-64168"/>
            <a:ext cx="722327" cy="786063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23012863"/>
              </p:ext>
            </p:extLst>
          </p:nvPr>
        </p:nvGraphicFramePr>
        <p:xfrm>
          <a:off x="134891" y="2662990"/>
          <a:ext cx="5213581" cy="3689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4" name="Title 4"/>
          <p:cNvSpPr txBox="1">
            <a:spLocks/>
          </p:cNvSpPr>
          <p:nvPr/>
        </p:nvSpPr>
        <p:spPr>
          <a:xfrm>
            <a:off x="838200" y="903215"/>
            <a:ext cx="10515600" cy="1164537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MY" dirty="0" smtClean="0">
                <a:solidFill>
                  <a:srgbClr val="FFFF00"/>
                </a:solidFill>
              </a:rPr>
              <a:t>CABARAN 3 : KOS</a:t>
            </a:r>
            <a:endParaRPr lang="en-MY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0980" y="786061"/>
            <a:ext cx="10515600" cy="1164537"/>
          </a:xfrm>
          <a:ln>
            <a:solidFill>
              <a:schemeClr val="tx1"/>
            </a:solidFill>
            <a:prstDash val="dashDot"/>
          </a:ln>
        </p:spPr>
        <p:txBody>
          <a:bodyPr>
            <a:normAutofit fontScale="90000"/>
          </a:bodyPr>
          <a:lstStyle/>
          <a:p>
            <a:pPr algn="ctr"/>
            <a:r>
              <a:rPr lang="en-MY" dirty="0" smtClean="0">
                <a:solidFill>
                  <a:srgbClr val="FFFF00"/>
                </a:solidFill>
              </a:rPr>
              <a:t>CABARAN 4: PERUBAHAN POLISI, MANUAL DAN  PERATURAN </a:t>
            </a:r>
            <a:endParaRPr lang="en-MY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r="11187"/>
          <a:stretch/>
        </p:blipFill>
        <p:spPr>
          <a:xfrm>
            <a:off x="184363" y="2420153"/>
            <a:ext cx="5069305" cy="418199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43454671"/>
              </p:ext>
            </p:extLst>
          </p:nvPr>
        </p:nvGraphicFramePr>
        <p:xfrm>
          <a:off x="5325186" y="2131395"/>
          <a:ext cx="6642225" cy="454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9"/>
          <p:cNvSpPr/>
          <p:nvPr/>
        </p:nvSpPr>
        <p:spPr>
          <a:xfrm>
            <a:off x="1" y="-1"/>
            <a:ext cx="12191999" cy="72189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722" cy="661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262" b="82738" l="19048" r="82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3833" r="14839" b="11982"/>
          <a:stretch/>
        </p:blipFill>
        <p:spPr>
          <a:xfrm>
            <a:off x="11226580" y="-64168"/>
            <a:ext cx="722327" cy="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45810" y="788292"/>
            <a:ext cx="5281684" cy="890588"/>
          </a:xfrm>
          <a:ln>
            <a:solidFill>
              <a:schemeClr val="tx1"/>
            </a:solidFill>
            <a:prstDash val="dashDot"/>
          </a:ln>
        </p:spPr>
        <p:txBody>
          <a:bodyPr/>
          <a:lstStyle/>
          <a:p>
            <a:pPr algn="ctr"/>
            <a:r>
              <a:rPr lang="en-MY" dirty="0" smtClean="0">
                <a:solidFill>
                  <a:srgbClr val="FFFF00"/>
                </a:solidFill>
              </a:rPr>
              <a:t>CABARAN 5: MASA </a:t>
            </a:r>
            <a:endParaRPr lang="en-MY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308" y="2767781"/>
            <a:ext cx="5063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600" dirty="0" err="1" smtClean="0"/>
              <a:t>Pelaksanaan</a:t>
            </a:r>
            <a:r>
              <a:rPr lang="en-MY" sz="3600" dirty="0" smtClean="0"/>
              <a:t> Go-Live </a:t>
            </a:r>
            <a:r>
              <a:rPr lang="en-MY" sz="3600" dirty="0" err="1" smtClean="0"/>
              <a:t>Sistem</a:t>
            </a:r>
            <a:r>
              <a:rPr lang="en-MY" sz="3600" dirty="0" smtClean="0"/>
              <a:t> </a:t>
            </a:r>
            <a:r>
              <a:rPr lang="en-MY" sz="3600" dirty="0" err="1" smtClean="0"/>
              <a:t>iGFMAS</a:t>
            </a:r>
            <a:endParaRPr lang="en-MY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3600" dirty="0" err="1" smtClean="0"/>
              <a:t>Penutupan</a:t>
            </a:r>
            <a:r>
              <a:rPr lang="en-MY" sz="3600" dirty="0" smtClean="0"/>
              <a:t> </a:t>
            </a:r>
            <a:r>
              <a:rPr lang="en-MY" sz="3600" dirty="0" err="1" smtClean="0"/>
              <a:t>akaun-akaun</a:t>
            </a:r>
            <a:r>
              <a:rPr lang="en-MY" sz="3600" dirty="0" smtClean="0"/>
              <a:t> lama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3600" dirty="0" smtClean="0"/>
          </a:p>
          <a:p>
            <a:endParaRPr lang="en-MY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69" y="1805254"/>
            <a:ext cx="5909480" cy="45682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-1"/>
            <a:ext cx="12191999" cy="721895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06722" cy="6619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262" b="82738" l="19048" r="82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91" t="13833" r="14839" b="11982"/>
          <a:stretch/>
        </p:blipFill>
        <p:spPr>
          <a:xfrm>
            <a:off x="11226580" y="-64168"/>
            <a:ext cx="722327" cy="78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1097</TotalTime>
  <Words>1231</Words>
  <Application>Microsoft Office PowerPoint</Application>
  <PresentationFormat>Widescreen</PresentationFormat>
  <Paragraphs>86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Bahnschrift</vt:lpstr>
      <vt:lpstr>Baskerville Old Face</vt:lpstr>
      <vt:lpstr>Calibri</vt:lpstr>
      <vt:lpstr>Cambria</vt:lpstr>
      <vt:lpstr>Candara</vt:lpstr>
      <vt:lpstr>Century Gothic</vt:lpstr>
      <vt:lpstr>Wingdings</vt:lpstr>
      <vt:lpstr>Wingdings 3</vt:lpstr>
      <vt:lpstr>Ion</vt:lpstr>
      <vt:lpstr>Adaptasi Dan Cabaran Pemakaian MPSAS</vt:lpstr>
      <vt:lpstr>MPSAS adalah  komponen utama dalam pelaksanaan Perakaunan Akruan.</vt:lpstr>
      <vt:lpstr>Pelaksanaan Sistem iGFMAS pada 1 Januari 2018 adalah permulaan pemakaian asas Perakaunan Akruan.</vt:lpstr>
      <vt:lpstr>PowerPoint Presentation</vt:lpstr>
      <vt:lpstr>CABARAN 1: STRUKTUR ORGANISASI </vt:lpstr>
      <vt:lpstr>CABARAN 2: SUMBER MANUSIA </vt:lpstr>
      <vt:lpstr>PowerPoint Presentation</vt:lpstr>
      <vt:lpstr>CABARAN 4: PERUBAHAN POLISI, MANUAL DAN  PERATURAN </vt:lpstr>
      <vt:lpstr>CABARAN 5: MASA </vt:lpstr>
      <vt:lpstr>CABARAN 6: PERUBAHAN SISTEM PERAKAUNAN 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Adaptasi Dan Cabaran Pemakaian MPSAS</dc:title>
  <dc:creator>patrick</dc:creator>
  <cp:lastModifiedBy>Irnama Bin Kamuri</cp:lastModifiedBy>
  <cp:revision>104</cp:revision>
  <dcterms:created xsi:type="dcterms:W3CDTF">2019-02-18T14:27:36Z</dcterms:created>
  <dcterms:modified xsi:type="dcterms:W3CDTF">2019-03-20T07:00:27Z</dcterms:modified>
</cp:coreProperties>
</file>